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1969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199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1925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221.xml"/><Relationship Id="rId18" Type="http://schemas.openxmlformats.org/officeDocument/2006/relationships/tags" Target="../tags/tag1226.xml"/><Relationship Id="rId26" Type="http://schemas.openxmlformats.org/officeDocument/2006/relationships/tags" Target="../tags/tag1234.xml"/><Relationship Id="rId39" Type="http://schemas.openxmlformats.org/officeDocument/2006/relationships/tags" Target="../tags/tag1247.xml"/><Relationship Id="rId21" Type="http://schemas.openxmlformats.org/officeDocument/2006/relationships/tags" Target="../tags/tag1229.xml"/><Relationship Id="rId34" Type="http://schemas.openxmlformats.org/officeDocument/2006/relationships/tags" Target="../tags/tag1242.xml"/><Relationship Id="rId42" Type="http://schemas.openxmlformats.org/officeDocument/2006/relationships/tags" Target="../tags/tag1250.xml"/><Relationship Id="rId47" Type="http://schemas.openxmlformats.org/officeDocument/2006/relationships/tags" Target="../tags/tag1255.xml"/><Relationship Id="rId50" Type="http://schemas.openxmlformats.org/officeDocument/2006/relationships/tags" Target="../tags/tag1258.xml"/><Relationship Id="rId55" Type="http://schemas.openxmlformats.org/officeDocument/2006/relationships/tags" Target="../tags/tag1263.xml"/><Relationship Id="rId7" Type="http://schemas.openxmlformats.org/officeDocument/2006/relationships/tags" Target="../tags/tag1215.xml"/><Relationship Id="rId12" Type="http://schemas.openxmlformats.org/officeDocument/2006/relationships/tags" Target="../tags/tag1220.xml"/><Relationship Id="rId17" Type="http://schemas.openxmlformats.org/officeDocument/2006/relationships/tags" Target="../tags/tag1225.xml"/><Relationship Id="rId25" Type="http://schemas.openxmlformats.org/officeDocument/2006/relationships/tags" Target="../tags/tag1233.xml"/><Relationship Id="rId33" Type="http://schemas.openxmlformats.org/officeDocument/2006/relationships/tags" Target="../tags/tag1241.xml"/><Relationship Id="rId38" Type="http://schemas.openxmlformats.org/officeDocument/2006/relationships/tags" Target="../tags/tag1246.xml"/><Relationship Id="rId46" Type="http://schemas.openxmlformats.org/officeDocument/2006/relationships/tags" Target="../tags/tag1254.xml"/><Relationship Id="rId2" Type="http://schemas.openxmlformats.org/officeDocument/2006/relationships/tags" Target="../tags/tag1210.xml"/><Relationship Id="rId16" Type="http://schemas.openxmlformats.org/officeDocument/2006/relationships/tags" Target="../tags/tag1224.xml"/><Relationship Id="rId20" Type="http://schemas.openxmlformats.org/officeDocument/2006/relationships/tags" Target="../tags/tag1228.xml"/><Relationship Id="rId29" Type="http://schemas.openxmlformats.org/officeDocument/2006/relationships/tags" Target="../tags/tag1237.xml"/><Relationship Id="rId41" Type="http://schemas.openxmlformats.org/officeDocument/2006/relationships/tags" Target="../tags/tag1249.xml"/><Relationship Id="rId54" Type="http://schemas.openxmlformats.org/officeDocument/2006/relationships/tags" Target="../tags/tag1262.xml"/><Relationship Id="rId1" Type="http://schemas.openxmlformats.org/officeDocument/2006/relationships/tags" Target="../tags/tag1209.xml"/><Relationship Id="rId6" Type="http://schemas.openxmlformats.org/officeDocument/2006/relationships/tags" Target="../tags/tag1214.xml"/><Relationship Id="rId11" Type="http://schemas.openxmlformats.org/officeDocument/2006/relationships/tags" Target="../tags/tag1219.xml"/><Relationship Id="rId24" Type="http://schemas.openxmlformats.org/officeDocument/2006/relationships/tags" Target="../tags/tag1232.xml"/><Relationship Id="rId32" Type="http://schemas.openxmlformats.org/officeDocument/2006/relationships/tags" Target="../tags/tag1240.xml"/><Relationship Id="rId37" Type="http://schemas.openxmlformats.org/officeDocument/2006/relationships/tags" Target="../tags/tag1245.xml"/><Relationship Id="rId40" Type="http://schemas.openxmlformats.org/officeDocument/2006/relationships/tags" Target="../tags/tag1248.xml"/><Relationship Id="rId45" Type="http://schemas.openxmlformats.org/officeDocument/2006/relationships/tags" Target="../tags/tag1253.xml"/><Relationship Id="rId53" Type="http://schemas.openxmlformats.org/officeDocument/2006/relationships/tags" Target="../tags/tag1261.xml"/><Relationship Id="rId5" Type="http://schemas.openxmlformats.org/officeDocument/2006/relationships/tags" Target="../tags/tag1213.xml"/><Relationship Id="rId15" Type="http://schemas.openxmlformats.org/officeDocument/2006/relationships/tags" Target="../tags/tag1223.xml"/><Relationship Id="rId23" Type="http://schemas.openxmlformats.org/officeDocument/2006/relationships/tags" Target="../tags/tag1231.xml"/><Relationship Id="rId28" Type="http://schemas.openxmlformats.org/officeDocument/2006/relationships/tags" Target="../tags/tag1236.xml"/><Relationship Id="rId36" Type="http://schemas.openxmlformats.org/officeDocument/2006/relationships/tags" Target="../tags/tag1244.xml"/><Relationship Id="rId49" Type="http://schemas.openxmlformats.org/officeDocument/2006/relationships/tags" Target="../tags/tag1257.xml"/><Relationship Id="rId10" Type="http://schemas.openxmlformats.org/officeDocument/2006/relationships/tags" Target="../tags/tag1218.xml"/><Relationship Id="rId19" Type="http://schemas.openxmlformats.org/officeDocument/2006/relationships/tags" Target="../tags/tag1227.xml"/><Relationship Id="rId31" Type="http://schemas.openxmlformats.org/officeDocument/2006/relationships/tags" Target="../tags/tag1239.xml"/><Relationship Id="rId44" Type="http://schemas.openxmlformats.org/officeDocument/2006/relationships/tags" Target="../tags/tag1252.xml"/><Relationship Id="rId52" Type="http://schemas.openxmlformats.org/officeDocument/2006/relationships/tags" Target="../tags/tag1260.xml"/><Relationship Id="rId4" Type="http://schemas.openxmlformats.org/officeDocument/2006/relationships/tags" Target="../tags/tag1212.xml"/><Relationship Id="rId9" Type="http://schemas.openxmlformats.org/officeDocument/2006/relationships/tags" Target="../tags/tag1217.xml"/><Relationship Id="rId14" Type="http://schemas.openxmlformats.org/officeDocument/2006/relationships/tags" Target="../tags/tag1222.xml"/><Relationship Id="rId22" Type="http://schemas.openxmlformats.org/officeDocument/2006/relationships/tags" Target="../tags/tag1230.xml"/><Relationship Id="rId27" Type="http://schemas.openxmlformats.org/officeDocument/2006/relationships/tags" Target="../tags/tag1235.xml"/><Relationship Id="rId30" Type="http://schemas.openxmlformats.org/officeDocument/2006/relationships/tags" Target="../tags/tag1238.xml"/><Relationship Id="rId35" Type="http://schemas.openxmlformats.org/officeDocument/2006/relationships/tags" Target="../tags/tag1243.xml"/><Relationship Id="rId43" Type="http://schemas.openxmlformats.org/officeDocument/2006/relationships/tags" Target="../tags/tag1251.xml"/><Relationship Id="rId48" Type="http://schemas.openxmlformats.org/officeDocument/2006/relationships/tags" Target="../tags/tag1256.xml"/><Relationship Id="rId56" Type="http://schemas.openxmlformats.org/officeDocument/2006/relationships/slideLayout" Target="../slideLayouts/slideLayout1.xml"/><Relationship Id="rId8" Type="http://schemas.openxmlformats.org/officeDocument/2006/relationships/tags" Target="../tags/tag1216.xml"/><Relationship Id="rId51" Type="http://schemas.openxmlformats.org/officeDocument/2006/relationships/tags" Target="../tags/tag1259.xml"/><Relationship Id="rId3" Type="http://schemas.openxmlformats.org/officeDocument/2006/relationships/tags" Target="../tags/tag121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380.xml"/><Relationship Id="rId21" Type="http://schemas.openxmlformats.org/officeDocument/2006/relationships/tags" Target="../tags/tag1284.xml"/><Relationship Id="rId42" Type="http://schemas.openxmlformats.org/officeDocument/2006/relationships/tags" Target="../tags/tag1305.xml"/><Relationship Id="rId63" Type="http://schemas.openxmlformats.org/officeDocument/2006/relationships/tags" Target="../tags/tag1326.xml"/><Relationship Id="rId84" Type="http://schemas.openxmlformats.org/officeDocument/2006/relationships/tags" Target="../tags/tag1347.xml"/><Relationship Id="rId138" Type="http://schemas.openxmlformats.org/officeDocument/2006/relationships/tags" Target="../tags/tag1401.xml"/><Relationship Id="rId159" Type="http://schemas.openxmlformats.org/officeDocument/2006/relationships/tags" Target="../tags/tag1422.xml"/><Relationship Id="rId170" Type="http://schemas.openxmlformats.org/officeDocument/2006/relationships/tags" Target="../tags/tag1433.xml"/><Relationship Id="rId191" Type="http://schemas.openxmlformats.org/officeDocument/2006/relationships/tags" Target="../tags/tag1454.xml"/><Relationship Id="rId205" Type="http://schemas.openxmlformats.org/officeDocument/2006/relationships/tags" Target="../tags/tag1468.xml"/><Relationship Id="rId107" Type="http://schemas.openxmlformats.org/officeDocument/2006/relationships/tags" Target="../tags/tag1370.xml"/><Relationship Id="rId11" Type="http://schemas.openxmlformats.org/officeDocument/2006/relationships/tags" Target="../tags/tag1274.xml"/><Relationship Id="rId32" Type="http://schemas.openxmlformats.org/officeDocument/2006/relationships/tags" Target="../tags/tag1295.xml"/><Relationship Id="rId37" Type="http://schemas.openxmlformats.org/officeDocument/2006/relationships/tags" Target="../tags/tag1300.xml"/><Relationship Id="rId53" Type="http://schemas.openxmlformats.org/officeDocument/2006/relationships/tags" Target="../tags/tag1316.xml"/><Relationship Id="rId58" Type="http://schemas.openxmlformats.org/officeDocument/2006/relationships/tags" Target="../tags/tag1321.xml"/><Relationship Id="rId74" Type="http://schemas.openxmlformats.org/officeDocument/2006/relationships/tags" Target="../tags/tag1337.xml"/><Relationship Id="rId79" Type="http://schemas.openxmlformats.org/officeDocument/2006/relationships/tags" Target="../tags/tag1342.xml"/><Relationship Id="rId102" Type="http://schemas.openxmlformats.org/officeDocument/2006/relationships/tags" Target="../tags/tag1365.xml"/><Relationship Id="rId123" Type="http://schemas.openxmlformats.org/officeDocument/2006/relationships/tags" Target="../tags/tag1386.xml"/><Relationship Id="rId128" Type="http://schemas.openxmlformats.org/officeDocument/2006/relationships/tags" Target="../tags/tag1391.xml"/><Relationship Id="rId144" Type="http://schemas.openxmlformats.org/officeDocument/2006/relationships/tags" Target="../tags/tag1407.xml"/><Relationship Id="rId149" Type="http://schemas.openxmlformats.org/officeDocument/2006/relationships/tags" Target="../tags/tag1412.xml"/><Relationship Id="rId5" Type="http://schemas.openxmlformats.org/officeDocument/2006/relationships/tags" Target="../tags/tag1268.xml"/><Relationship Id="rId90" Type="http://schemas.openxmlformats.org/officeDocument/2006/relationships/tags" Target="../tags/tag1353.xml"/><Relationship Id="rId95" Type="http://schemas.openxmlformats.org/officeDocument/2006/relationships/tags" Target="../tags/tag1358.xml"/><Relationship Id="rId160" Type="http://schemas.openxmlformats.org/officeDocument/2006/relationships/tags" Target="../tags/tag1423.xml"/><Relationship Id="rId165" Type="http://schemas.openxmlformats.org/officeDocument/2006/relationships/tags" Target="../tags/tag1428.xml"/><Relationship Id="rId181" Type="http://schemas.openxmlformats.org/officeDocument/2006/relationships/tags" Target="../tags/tag1444.xml"/><Relationship Id="rId186" Type="http://schemas.openxmlformats.org/officeDocument/2006/relationships/tags" Target="../tags/tag1449.xml"/><Relationship Id="rId211" Type="http://schemas.openxmlformats.org/officeDocument/2006/relationships/tags" Target="../tags/tag1474.xml"/><Relationship Id="rId22" Type="http://schemas.openxmlformats.org/officeDocument/2006/relationships/tags" Target="../tags/tag1285.xml"/><Relationship Id="rId27" Type="http://schemas.openxmlformats.org/officeDocument/2006/relationships/tags" Target="../tags/tag1290.xml"/><Relationship Id="rId43" Type="http://schemas.openxmlformats.org/officeDocument/2006/relationships/tags" Target="../tags/tag1306.xml"/><Relationship Id="rId48" Type="http://schemas.openxmlformats.org/officeDocument/2006/relationships/tags" Target="../tags/tag1311.xml"/><Relationship Id="rId64" Type="http://schemas.openxmlformats.org/officeDocument/2006/relationships/tags" Target="../tags/tag1327.xml"/><Relationship Id="rId69" Type="http://schemas.openxmlformats.org/officeDocument/2006/relationships/tags" Target="../tags/tag1332.xml"/><Relationship Id="rId113" Type="http://schemas.openxmlformats.org/officeDocument/2006/relationships/tags" Target="../tags/tag1376.xml"/><Relationship Id="rId118" Type="http://schemas.openxmlformats.org/officeDocument/2006/relationships/tags" Target="../tags/tag1381.xml"/><Relationship Id="rId134" Type="http://schemas.openxmlformats.org/officeDocument/2006/relationships/tags" Target="../tags/tag1397.xml"/><Relationship Id="rId139" Type="http://schemas.openxmlformats.org/officeDocument/2006/relationships/tags" Target="../tags/tag1402.xml"/><Relationship Id="rId80" Type="http://schemas.openxmlformats.org/officeDocument/2006/relationships/tags" Target="../tags/tag1343.xml"/><Relationship Id="rId85" Type="http://schemas.openxmlformats.org/officeDocument/2006/relationships/tags" Target="../tags/tag1348.xml"/><Relationship Id="rId150" Type="http://schemas.openxmlformats.org/officeDocument/2006/relationships/tags" Target="../tags/tag1413.xml"/><Relationship Id="rId155" Type="http://schemas.openxmlformats.org/officeDocument/2006/relationships/tags" Target="../tags/tag1418.xml"/><Relationship Id="rId171" Type="http://schemas.openxmlformats.org/officeDocument/2006/relationships/tags" Target="../tags/tag1434.xml"/><Relationship Id="rId176" Type="http://schemas.openxmlformats.org/officeDocument/2006/relationships/tags" Target="../tags/tag1439.xml"/><Relationship Id="rId192" Type="http://schemas.openxmlformats.org/officeDocument/2006/relationships/tags" Target="../tags/tag1455.xml"/><Relationship Id="rId197" Type="http://schemas.openxmlformats.org/officeDocument/2006/relationships/tags" Target="../tags/tag1460.xml"/><Relationship Id="rId206" Type="http://schemas.openxmlformats.org/officeDocument/2006/relationships/tags" Target="../tags/tag1469.xml"/><Relationship Id="rId201" Type="http://schemas.openxmlformats.org/officeDocument/2006/relationships/tags" Target="../tags/tag1464.xml"/><Relationship Id="rId12" Type="http://schemas.openxmlformats.org/officeDocument/2006/relationships/tags" Target="../tags/tag1275.xml"/><Relationship Id="rId17" Type="http://schemas.openxmlformats.org/officeDocument/2006/relationships/tags" Target="../tags/tag1280.xml"/><Relationship Id="rId33" Type="http://schemas.openxmlformats.org/officeDocument/2006/relationships/tags" Target="../tags/tag1296.xml"/><Relationship Id="rId38" Type="http://schemas.openxmlformats.org/officeDocument/2006/relationships/tags" Target="../tags/tag1301.xml"/><Relationship Id="rId59" Type="http://schemas.openxmlformats.org/officeDocument/2006/relationships/tags" Target="../tags/tag1322.xml"/><Relationship Id="rId103" Type="http://schemas.openxmlformats.org/officeDocument/2006/relationships/tags" Target="../tags/tag1366.xml"/><Relationship Id="rId108" Type="http://schemas.openxmlformats.org/officeDocument/2006/relationships/tags" Target="../tags/tag1371.xml"/><Relationship Id="rId124" Type="http://schemas.openxmlformats.org/officeDocument/2006/relationships/tags" Target="../tags/tag1387.xml"/><Relationship Id="rId129" Type="http://schemas.openxmlformats.org/officeDocument/2006/relationships/tags" Target="../tags/tag1392.xml"/><Relationship Id="rId54" Type="http://schemas.openxmlformats.org/officeDocument/2006/relationships/tags" Target="../tags/tag1317.xml"/><Relationship Id="rId70" Type="http://schemas.openxmlformats.org/officeDocument/2006/relationships/tags" Target="../tags/tag1333.xml"/><Relationship Id="rId75" Type="http://schemas.openxmlformats.org/officeDocument/2006/relationships/tags" Target="../tags/tag1338.xml"/><Relationship Id="rId91" Type="http://schemas.openxmlformats.org/officeDocument/2006/relationships/tags" Target="../tags/tag1354.xml"/><Relationship Id="rId96" Type="http://schemas.openxmlformats.org/officeDocument/2006/relationships/tags" Target="../tags/tag1359.xml"/><Relationship Id="rId140" Type="http://schemas.openxmlformats.org/officeDocument/2006/relationships/tags" Target="../tags/tag1403.xml"/><Relationship Id="rId145" Type="http://schemas.openxmlformats.org/officeDocument/2006/relationships/tags" Target="../tags/tag1408.xml"/><Relationship Id="rId161" Type="http://schemas.openxmlformats.org/officeDocument/2006/relationships/tags" Target="../tags/tag1424.xml"/><Relationship Id="rId166" Type="http://schemas.openxmlformats.org/officeDocument/2006/relationships/tags" Target="../tags/tag1429.xml"/><Relationship Id="rId182" Type="http://schemas.openxmlformats.org/officeDocument/2006/relationships/tags" Target="../tags/tag1445.xml"/><Relationship Id="rId187" Type="http://schemas.openxmlformats.org/officeDocument/2006/relationships/tags" Target="../tags/tag1450.xml"/><Relationship Id="rId1" Type="http://schemas.openxmlformats.org/officeDocument/2006/relationships/tags" Target="../tags/tag1264.xml"/><Relationship Id="rId6" Type="http://schemas.openxmlformats.org/officeDocument/2006/relationships/tags" Target="../tags/tag1269.xml"/><Relationship Id="rId212" Type="http://schemas.openxmlformats.org/officeDocument/2006/relationships/tags" Target="../tags/tag1475.xml"/><Relationship Id="rId23" Type="http://schemas.openxmlformats.org/officeDocument/2006/relationships/tags" Target="../tags/tag1286.xml"/><Relationship Id="rId28" Type="http://schemas.openxmlformats.org/officeDocument/2006/relationships/tags" Target="../tags/tag1291.xml"/><Relationship Id="rId49" Type="http://schemas.openxmlformats.org/officeDocument/2006/relationships/tags" Target="../tags/tag1312.xml"/><Relationship Id="rId114" Type="http://schemas.openxmlformats.org/officeDocument/2006/relationships/tags" Target="../tags/tag1377.xml"/><Relationship Id="rId119" Type="http://schemas.openxmlformats.org/officeDocument/2006/relationships/tags" Target="../tags/tag1382.xml"/><Relationship Id="rId44" Type="http://schemas.openxmlformats.org/officeDocument/2006/relationships/tags" Target="../tags/tag1307.xml"/><Relationship Id="rId60" Type="http://schemas.openxmlformats.org/officeDocument/2006/relationships/tags" Target="../tags/tag1323.xml"/><Relationship Id="rId65" Type="http://schemas.openxmlformats.org/officeDocument/2006/relationships/tags" Target="../tags/tag1328.xml"/><Relationship Id="rId81" Type="http://schemas.openxmlformats.org/officeDocument/2006/relationships/tags" Target="../tags/tag1344.xml"/><Relationship Id="rId86" Type="http://schemas.openxmlformats.org/officeDocument/2006/relationships/tags" Target="../tags/tag1349.xml"/><Relationship Id="rId130" Type="http://schemas.openxmlformats.org/officeDocument/2006/relationships/tags" Target="../tags/tag1393.xml"/><Relationship Id="rId135" Type="http://schemas.openxmlformats.org/officeDocument/2006/relationships/tags" Target="../tags/tag1398.xml"/><Relationship Id="rId151" Type="http://schemas.openxmlformats.org/officeDocument/2006/relationships/tags" Target="../tags/tag1414.xml"/><Relationship Id="rId156" Type="http://schemas.openxmlformats.org/officeDocument/2006/relationships/tags" Target="../tags/tag1419.xml"/><Relationship Id="rId177" Type="http://schemas.openxmlformats.org/officeDocument/2006/relationships/tags" Target="../tags/tag1440.xml"/><Relationship Id="rId198" Type="http://schemas.openxmlformats.org/officeDocument/2006/relationships/tags" Target="../tags/tag1461.xml"/><Relationship Id="rId172" Type="http://schemas.openxmlformats.org/officeDocument/2006/relationships/tags" Target="../tags/tag1435.xml"/><Relationship Id="rId193" Type="http://schemas.openxmlformats.org/officeDocument/2006/relationships/tags" Target="../tags/tag1456.xml"/><Relationship Id="rId202" Type="http://schemas.openxmlformats.org/officeDocument/2006/relationships/tags" Target="../tags/tag1465.xml"/><Relationship Id="rId207" Type="http://schemas.openxmlformats.org/officeDocument/2006/relationships/tags" Target="../tags/tag1470.xml"/><Relationship Id="rId13" Type="http://schemas.openxmlformats.org/officeDocument/2006/relationships/tags" Target="../tags/tag1276.xml"/><Relationship Id="rId18" Type="http://schemas.openxmlformats.org/officeDocument/2006/relationships/tags" Target="../tags/tag1281.xml"/><Relationship Id="rId39" Type="http://schemas.openxmlformats.org/officeDocument/2006/relationships/tags" Target="../tags/tag1302.xml"/><Relationship Id="rId109" Type="http://schemas.openxmlformats.org/officeDocument/2006/relationships/tags" Target="../tags/tag1372.xml"/><Relationship Id="rId34" Type="http://schemas.openxmlformats.org/officeDocument/2006/relationships/tags" Target="../tags/tag1297.xml"/><Relationship Id="rId50" Type="http://schemas.openxmlformats.org/officeDocument/2006/relationships/tags" Target="../tags/tag1313.xml"/><Relationship Id="rId55" Type="http://schemas.openxmlformats.org/officeDocument/2006/relationships/tags" Target="../tags/tag1318.xml"/><Relationship Id="rId76" Type="http://schemas.openxmlformats.org/officeDocument/2006/relationships/tags" Target="../tags/tag1339.xml"/><Relationship Id="rId97" Type="http://schemas.openxmlformats.org/officeDocument/2006/relationships/tags" Target="../tags/tag1360.xml"/><Relationship Id="rId104" Type="http://schemas.openxmlformats.org/officeDocument/2006/relationships/tags" Target="../tags/tag1367.xml"/><Relationship Id="rId120" Type="http://schemas.openxmlformats.org/officeDocument/2006/relationships/tags" Target="../tags/tag1383.xml"/><Relationship Id="rId125" Type="http://schemas.openxmlformats.org/officeDocument/2006/relationships/tags" Target="../tags/tag1388.xml"/><Relationship Id="rId141" Type="http://schemas.openxmlformats.org/officeDocument/2006/relationships/tags" Target="../tags/tag1404.xml"/><Relationship Id="rId146" Type="http://schemas.openxmlformats.org/officeDocument/2006/relationships/tags" Target="../tags/tag1409.xml"/><Relationship Id="rId167" Type="http://schemas.openxmlformats.org/officeDocument/2006/relationships/tags" Target="../tags/tag1430.xml"/><Relationship Id="rId188" Type="http://schemas.openxmlformats.org/officeDocument/2006/relationships/tags" Target="../tags/tag1451.xml"/><Relationship Id="rId7" Type="http://schemas.openxmlformats.org/officeDocument/2006/relationships/tags" Target="../tags/tag1270.xml"/><Relationship Id="rId71" Type="http://schemas.openxmlformats.org/officeDocument/2006/relationships/tags" Target="../tags/tag1334.xml"/><Relationship Id="rId92" Type="http://schemas.openxmlformats.org/officeDocument/2006/relationships/tags" Target="../tags/tag1355.xml"/><Relationship Id="rId162" Type="http://schemas.openxmlformats.org/officeDocument/2006/relationships/tags" Target="../tags/tag1425.xml"/><Relationship Id="rId183" Type="http://schemas.openxmlformats.org/officeDocument/2006/relationships/tags" Target="../tags/tag1446.xml"/><Relationship Id="rId213" Type="http://schemas.openxmlformats.org/officeDocument/2006/relationships/tags" Target="../tags/tag1476.xml"/><Relationship Id="rId2" Type="http://schemas.openxmlformats.org/officeDocument/2006/relationships/tags" Target="../tags/tag1265.xml"/><Relationship Id="rId29" Type="http://schemas.openxmlformats.org/officeDocument/2006/relationships/tags" Target="../tags/tag1292.xml"/><Relationship Id="rId24" Type="http://schemas.openxmlformats.org/officeDocument/2006/relationships/tags" Target="../tags/tag1287.xml"/><Relationship Id="rId40" Type="http://schemas.openxmlformats.org/officeDocument/2006/relationships/tags" Target="../tags/tag1303.xml"/><Relationship Id="rId45" Type="http://schemas.openxmlformats.org/officeDocument/2006/relationships/tags" Target="../tags/tag1308.xml"/><Relationship Id="rId66" Type="http://schemas.openxmlformats.org/officeDocument/2006/relationships/tags" Target="../tags/tag1329.xml"/><Relationship Id="rId87" Type="http://schemas.openxmlformats.org/officeDocument/2006/relationships/tags" Target="../tags/tag1350.xml"/><Relationship Id="rId110" Type="http://schemas.openxmlformats.org/officeDocument/2006/relationships/tags" Target="../tags/tag1373.xml"/><Relationship Id="rId115" Type="http://schemas.openxmlformats.org/officeDocument/2006/relationships/tags" Target="../tags/tag1378.xml"/><Relationship Id="rId131" Type="http://schemas.openxmlformats.org/officeDocument/2006/relationships/tags" Target="../tags/tag1394.xml"/><Relationship Id="rId136" Type="http://schemas.openxmlformats.org/officeDocument/2006/relationships/tags" Target="../tags/tag1399.xml"/><Relationship Id="rId157" Type="http://schemas.openxmlformats.org/officeDocument/2006/relationships/tags" Target="../tags/tag1420.xml"/><Relationship Id="rId178" Type="http://schemas.openxmlformats.org/officeDocument/2006/relationships/tags" Target="../tags/tag1441.xml"/><Relationship Id="rId61" Type="http://schemas.openxmlformats.org/officeDocument/2006/relationships/tags" Target="../tags/tag1324.xml"/><Relationship Id="rId82" Type="http://schemas.openxmlformats.org/officeDocument/2006/relationships/tags" Target="../tags/tag1345.xml"/><Relationship Id="rId152" Type="http://schemas.openxmlformats.org/officeDocument/2006/relationships/tags" Target="../tags/tag1415.xml"/><Relationship Id="rId173" Type="http://schemas.openxmlformats.org/officeDocument/2006/relationships/tags" Target="../tags/tag1436.xml"/><Relationship Id="rId194" Type="http://schemas.openxmlformats.org/officeDocument/2006/relationships/tags" Target="../tags/tag1457.xml"/><Relationship Id="rId199" Type="http://schemas.openxmlformats.org/officeDocument/2006/relationships/tags" Target="../tags/tag1462.xml"/><Relationship Id="rId203" Type="http://schemas.openxmlformats.org/officeDocument/2006/relationships/tags" Target="../tags/tag1466.xml"/><Relationship Id="rId208" Type="http://schemas.openxmlformats.org/officeDocument/2006/relationships/tags" Target="../tags/tag1471.xml"/><Relationship Id="rId19" Type="http://schemas.openxmlformats.org/officeDocument/2006/relationships/tags" Target="../tags/tag1282.xml"/><Relationship Id="rId14" Type="http://schemas.openxmlformats.org/officeDocument/2006/relationships/tags" Target="../tags/tag1277.xml"/><Relationship Id="rId30" Type="http://schemas.openxmlformats.org/officeDocument/2006/relationships/tags" Target="../tags/tag1293.xml"/><Relationship Id="rId35" Type="http://schemas.openxmlformats.org/officeDocument/2006/relationships/tags" Target="../tags/tag1298.xml"/><Relationship Id="rId56" Type="http://schemas.openxmlformats.org/officeDocument/2006/relationships/tags" Target="../tags/tag1319.xml"/><Relationship Id="rId77" Type="http://schemas.openxmlformats.org/officeDocument/2006/relationships/tags" Target="../tags/tag1340.xml"/><Relationship Id="rId100" Type="http://schemas.openxmlformats.org/officeDocument/2006/relationships/tags" Target="../tags/tag1363.xml"/><Relationship Id="rId105" Type="http://schemas.openxmlformats.org/officeDocument/2006/relationships/tags" Target="../tags/tag1368.xml"/><Relationship Id="rId126" Type="http://schemas.openxmlformats.org/officeDocument/2006/relationships/tags" Target="../tags/tag1389.xml"/><Relationship Id="rId147" Type="http://schemas.openxmlformats.org/officeDocument/2006/relationships/tags" Target="../tags/tag1410.xml"/><Relationship Id="rId168" Type="http://schemas.openxmlformats.org/officeDocument/2006/relationships/tags" Target="../tags/tag1431.xml"/><Relationship Id="rId8" Type="http://schemas.openxmlformats.org/officeDocument/2006/relationships/tags" Target="../tags/tag1271.xml"/><Relationship Id="rId51" Type="http://schemas.openxmlformats.org/officeDocument/2006/relationships/tags" Target="../tags/tag1314.xml"/><Relationship Id="rId72" Type="http://schemas.openxmlformats.org/officeDocument/2006/relationships/tags" Target="../tags/tag1335.xml"/><Relationship Id="rId93" Type="http://schemas.openxmlformats.org/officeDocument/2006/relationships/tags" Target="../tags/tag1356.xml"/><Relationship Id="rId98" Type="http://schemas.openxmlformats.org/officeDocument/2006/relationships/tags" Target="../tags/tag1361.xml"/><Relationship Id="rId121" Type="http://schemas.openxmlformats.org/officeDocument/2006/relationships/tags" Target="../tags/tag1384.xml"/><Relationship Id="rId142" Type="http://schemas.openxmlformats.org/officeDocument/2006/relationships/tags" Target="../tags/tag1405.xml"/><Relationship Id="rId163" Type="http://schemas.openxmlformats.org/officeDocument/2006/relationships/tags" Target="../tags/tag1426.xml"/><Relationship Id="rId184" Type="http://schemas.openxmlformats.org/officeDocument/2006/relationships/tags" Target="../tags/tag1447.xml"/><Relationship Id="rId189" Type="http://schemas.openxmlformats.org/officeDocument/2006/relationships/tags" Target="../tags/tag1452.xml"/><Relationship Id="rId3" Type="http://schemas.openxmlformats.org/officeDocument/2006/relationships/tags" Target="../tags/tag1266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1288.xml"/><Relationship Id="rId46" Type="http://schemas.openxmlformats.org/officeDocument/2006/relationships/tags" Target="../tags/tag1309.xml"/><Relationship Id="rId67" Type="http://schemas.openxmlformats.org/officeDocument/2006/relationships/tags" Target="../tags/tag1330.xml"/><Relationship Id="rId116" Type="http://schemas.openxmlformats.org/officeDocument/2006/relationships/tags" Target="../tags/tag1379.xml"/><Relationship Id="rId137" Type="http://schemas.openxmlformats.org/officeDocument/2006/relationships/tags" Target="../tags/tag1400.xml"/><Relationship Id="rId158" Type="http://schemas.openxmlformats.org/officeDocument/2006/relationships/tags" Target="../tags/tag1421.xml"/><Relationship Id="rId20" Type="http://schemas.openxmlformats.org/officeDocument/2006/relationships/tags" Target="../tags/tag1283.xml"/><Relationship Id="rId41" Type="http://schemas.openxmlformats.org/officeDocument/2006/relationships/tags" Target="../tags/tag1304.xml"/><Relationship Id="rId62" Type="http://schemas.openxmlformats.org/officeDocument/2006/relationships/tags" Target="../tags/tag1325.xml"/><Relationship Id="rId83" Type="http://schemas.openxmlformats.org/officeDocument/2006/relationships/tags" Target="../tags/tag1346.xml"/><Relationship Id="rId88" Type="http://schemas.openxmlformats.org/officeDocument/2006/relationships/tags" Target="../tags/tag1351.xml"/><Relationship Id="rId111" Type="http://schemas.openxmlformats.org/officeDocument/2006/relationships/tags" Target="../tags/tag1374.xml"/><Relationship Id="rId132" Type="http://schemas.openxmlformats.org/officeDocument/2006/relationships/tags" Target="../tags/tag1395.xml"/><Relationship Id="rId153" Type="http://schemas.openxmlformats.org/officeDocument/2006/relationships/tags" Target="../tags/tag1416.xml"/><Relationship Id="rId174" Type="http://schemas.openxmlformats.org/officeDocument/2006/relationships/tags" Target="../tags/tag1437.xml"/><Relationship Id="rId179" Type="http://schemas.openxmlformats.org/officeDocument/2006/relationships/tags" Target="../tags/tag1442.xml"/><Relationship Id="rId195" Type="http://schemas.openxmlformats.org/officeDocument/2006/relationships/tags" Target="../tags/tag1458.xml"/><Relationship Id="rId209" Type="http://schemas.openxmlformats.org/officeDocument/2006/relationships/tags" Target="../tags/tag1472.xml"/><Relationship Id="rId190" Type="http://schemas.openxmlformats.org/officeDocument/2006/relationships/tags" Target="../tags/tag1453.xml"/><Relationship Id="rId204" Type="http://schemas.openxmlformats.org/officeDocument/2006/relationships/tags" Target="../tags/tag1467.xml"/><Relationship Id="rId15" Type="http://schemas.openxmlformats.org/officeDocument/2006/relationships/tags" Target="../tags/tag1278.xml"/><Relationship Id="rId36" Type="http://schemas.openxmlformats.org/officeDocument/2006/relationships/tags" Target="../tags/tag1299.xml"/><Relationship Id="rId57" Type="http://schemas.openxmlformats.org/officeDocument/2006/relationships/tags" Target="../tags/tag1320.xml"/><Relationship Id="rId106" Type="http://schemas.openxmlformats.org/officeDocument/2006/relationships/tags" Target="../tags/tag1369.xml"/><Relationship Id="rId127" Type="http://schemas.openxmlformats.org/officeDocument/2006/relationships/tags" Target="../tags/tag1390.xml"/><Relationship Id="rId10" Type="http://schemas.openxmlformats.org/officeDocument/2006/relationships/tags" Target="../tags/tag1273.xml"/><Relationship Id="rId31" Type="http://schemas.openxmlformats.org/officeDocument/2006/relationships/tags" Target="../tags/tag1294.xml"/><Relationship Id="rId52" Type="http://schemas.openxmlformats.org/officeDocument/2006/relationships/tags" Target="../tags/tag1315.xml"/><Relationship Id="rId73" Type="http://schemas.openxmlformats.org/officeDocument/2006/relationships/tags" Target="../tags/tag1336.xml"/><Relationship Id="rId78" Type="http://schemas.openxmlformats.org/officeDocument/2006/relationships/tags" Target="../tags/tag1341.xml"/><Relationship Id="rId94" Type="http://schemas.openxmlformats.org/officeDocument/2006/relationships/tags" Target="../tags/tag1357.xml"/><Relationship Id="rId99" Type="http://schemas.openxmlformats.org/officeDocument/2006/relationships/tags" Target="../tags/tag1362.xml"/><Relationship Id="rId101" Type="http://schemas.openxmlformats.org/officeDocument/2006/relationships/tags" Target="../tags/tag1364.xml"/><Relationship Id="rId122" Type="http://schemas.openxmlformats.org/officeDocument/2006/relationships/tags" Target="../tags/tag1385.xml"/><Relationship Id="rId143" Type="http://schemas.openxmlformats.org/officeDocument/2006/relationships/tags" Target="../tags/tag1406.xml"/><Relationship Id="rId148" Type="http://schemas.openxmlformats.org/officeDocument/2006/relationships/tags" Target="../tags/tag1411.xml"/><Relationship Id="rId164" Type="http://schemas.openxmlformats.org/officeDocument/2006/relationships/tags" Target="../tags/tag1427.xml"/><Relationship Id="rId169" Type="http://schemas.openxmlformats.org/officeDocument/2006/relationships/tags" Target="../tags/tag1432.xml"/><Relationship Id="rId185" Type="http://schemas.openxmlformats.org/officeDocument/2006/relationships/tags" Target="../tags/tag1448.xml"/><Relationship Id="rId4" Type="http://schemas.openxmlformats.org/officeDocument/2006/relationships/tags" Target="../tags/tag1267.xml"/><Relationship Id="rId9" Type="http://schemas.openxmlformats.org/officeDocument/2006/relationships/tags" Target="../tags/tag1272.xml"/><Relationship Id="rId180" Type="http://schemas.openxmlformats.org/officeDocument/2006/relationships/tags" Target="../tags/tag1443.xml"/><Relationship Id="rId210" Type="http://schemas.openxmlformats.org/officeDocument/2006/relationships/tags" Target="../tags/tag1473.xml"/><Relationship Id="rId26" Type="http://schemas.openxmlformats.org/officeDocument/2006/relationships/tags" Target="../tags/tag1289.xml"/><Relationship Id="rId47" Type="http://schemas.openxmlformats.org/officeDocument/2006/relationships/tags" Target="../tags/tag1310.xml"/><Relationship Id="rId68" Type="http://schemas.openxmlformats.org/officeDocument/2006/relationships/tags" Target="../tags/tag1331.xml"/><Relationship Id="rId89" Type="http://schemas.openxmlformats.org/officeDocument/2006/relationships/tags" Target="../tags/tag1352.xml"/><Relationship Id="rId112" Type="http://schemas.openxmlformats.org/officeDocument/2006/relationships/tags" Target="../tags/tag1375.xml"/><Relationship Id="rId133" Type="http://schemas.openxmlformats.org/officeDocument/2006/relationships/tags" Target="../tags/tag1396.xml"/><Relationship Id="rId154" Type="http://schemas.openxmlformats.org/officeDocument/2006/relationships/tags" Target="../tags/tag1417.xml"/><Relationship Id="rId175" Type="http://schemas.openxmlformats.org/officeDocument/2006/relationships/tags" Target="../tags/tag1438.xml"/><Relationship Id="rId196" Type="http://schemas.openxmlformats.org/officeDocument/2006/relationships/tags" Target="../tags/tag1459.xml"/><Relationship Id="rId200" Type="http://schemas.openxmlformats.org/officeDocument/2006/relationships/tags" Target="../tags/tag1463.xml"/><Relationship Id="rId16" Type="http://schemas.openxmlformats.org/officeDocument/2006/relationships/tags" Target="../tags/tag127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593.xml"/><Relationship Id="rId21" Type="http://schemas.openxmlformats.org/officeDocument/2006/relationships/tags" Target="../tags/tag1497.xml"/><Relationship Id="rId42" Type="http://schemas.openxmlformats.org/officeDocument/2006/relationships/tags" Target="../tags/tag1518.xml"/><Relationship Id="rId63" Type="http://schemas.openxmlformats.org/officeDocument/2006/relationships/tags" Target="../tags/tag1539.xml"/><Relationship Id="rId84" Type="http://schemas.openxmlformats.org/officeDocument/2006/relationships/tags" Target="../tags/tag1560.xml"/><Relationship Id="rId138" Type="http://schemas.openxmlformats.org/officeDocument/2006/relationships/tags" Target="../tags/tag1614.xml"/><Relationship Id="rId159" Type="http://schemas.openxmlformats.org/officeDocument/2006/relationships/tags" Target="../tags/tag1635.xml"/><Relationship Id="rId170" Type="http://schemas.openxmlformats.org/officeDocument/2006/relationships/tags" Target="../tags/tag1646.xml"/><Relationship Id="rId191" Type="http://schemas.openxmlformats.org/officeDocument/2006/relationships/tags" Target="../tags/tag1667.xml"/><Relationship Id="rId205" Type="http://schemas.openxmlformats.org/officeDocument/2006/relationships/tags" Target="../tags/tag1681.xml"/><Relationship Id="rId226" Type="http://schemas.openxmlformats.org/officeDocument/2006/relationships/tags" Target="../tags/tag1702.xml"/><Relationship Id="rId107" Type="http://schemas.openxmlformats.org/officeDocument/2006/relationships/tags" Target="../tags/tag1583.xml"/><Relationship Id="rId11" Type="http://schemas.openxmlformats.org/officeDocument/2006/relationships/tags" Target="../tags/tag1487.xml"/><Relationship Id="rId32" Type="http://schemas.openxmlformats.org/officeDocument/2006/relationships/tags" Target="../tags/tag1508.xml"/><Relationship Id="rId53" Type="http://schemas.openxmlformats.org/officeDocument/2006/relationships/tags" Target="../tags/tag1529.xml"/><Relationship Id="rId74" Type="http://schemas.openxmlformats.org/officeDocument/2006/relationships/tags" Target="../tags/tag1550.xml"/><Relationship Id="rId128" Type="http://schemas.openxmlformats.org/officeDocument/2006/relationships/tags" Target="../tags/tag1604.xml"/><Relationship Id="rId149" Type="http://schemas.openxmlformats.org/officeDocument/2006/relationships/tags" Target="../tags/tag1625.xml"/><Relationship Id="rId5" Type="http://schemas.openxmlformats.org/officeDocument/2006/relationships/tags" Target="../tags/tag1481.xml"/><Relationship Id="rId95" Type="http://schemas.openxmlformats.org/officeDocument/2006/relationships/tags" Target="../tags/tag1571.xml"/><Relationship Id="rId160" Type="http://schemas.openxmlformats.org/officeDocument/2006/relationships/tags" Target="../tags/tag1636.xml"/><Relationship Id="rId181" Type="http://schemas.openxmlformats.org/officeDocument/2006/relationships/tags" Target="../tags/tag1657.xml"/><Relationship Id="rId216" Type="http://schemas.openxmlformats.org/officeDocument/2006/relationships/tags" Target="../tags/tag1692.xml"/><Relationship Id="rId211" Type="http://schemas.openxmlformats.org/officeDocument/2006/relationships/tags" Target="../tags/tag1687.xml"/><Relationship Id="rId22" Type="http://schemas.openxmlformats.org/officeDocument/2006/relationships/tags" Target="../tags/tag1498.xml"/><Relationship Id="rId27" Type="http://schemas.openxmlformats.org/officeDocument/2006/relationships/tags" Target="../tags/tag1503.xml"/><Relationship Id="rId43" Type="http://schemas.openxmlformats.org/officeDocument/2006/relationships/tags" Target="../tags/tag1519.xml"/><Relationship Id="rId48" Type="http://schemas.openxmlformats.org/officeDocument/2006/relationships/tags" Target="../tags/tag1524.xml"/><Relationship Id="rId64" Type="http://schemas.openxmlformats.org/officeDocument/2006/relationships/tags" Target="../tags/tag1540.xml"/><Relationship Id="rId69" Type="http://schemas.openxmlformats.org/officeDocument/2006/relationships/tags" Target="../tags/tag1545.xml"/><Relationship Id="rId113" Type="http://schemas.openxmlformats.org/officeDocument/2006/relationships/tags" Target="../tags/tag1589.xml"/><Relationship Id="rId118" Type="http://schemas.openxmlformats.org/officeDocument/2006/relationships/tags" Target="../tags/tag1594.xml"/><Relationship Id="rId134" Type="http://schemas.openxmlformats.org/officeDocument/2006/relationships/tags" Target="../tags/tag1610.xml"/><Relationship Id="rId139" Type="http://schemas.openxmlformats.org/officeDocument/2006/relationships/tags" Target="../tags/tag1615.xml"/><Relationship Id="rId80" Type="http://schemas.openxmlformats.org/officeDocument/2006/relationships/tags" Target="../tags/tag1556.xml"/><Relationship Id="rId85" Type="http://schemas.openxmlformats.org/officeDocument/2006/relationships/tags" Target="../tags/tag1561.xml"/><Relationship Id="rId150" Type="http://schemas.openxmlformats.org/officeDocument/2006/relationships/tags" Target="../tags/tag1626.xml"/><Relationship Id="rId155" Type="http://schemas.openxmlformats.org/officeDocument/2006/relationships/tags" Target="../tags/tag1631.xml"/><Relationship Id="rId171" Type="http://schemas.openxmlformats.org/officeDocument/2006/relationships/tags" Target="../tags/tag1647.xml"/><Relationship Id="rId176" Type="http://schemas.openxmlformats.org/officeDocument/2006/relationships/tags" Target="../tags/tag1652.xml"/><Relationship Id="rId192" Type="http://schemas.openxmlformats.org/officeDocument/2006/relationships/tags" Target="../tags/tag1668.xml"/><Relationship Id="rId197" Type="http://schemas.openxmlformats.org/officeDocument/2006/relationships/tags" Target="../tags/tag1673.xml"/><Relationship Id="rId206" Type="http://schemas.openxmlformats.org/officeDocument/2006/relationships/tags" Target="../tags/tag1682.xml"/><Relationship Id="rId227" Type="http://schemas.openxmlformats.org/officeDocument/2006/relationships/tags" Target="../tags/tag1703.xml"/><Relationship Id="rId201" Type="http://schemas.openxmlformats.org/officeDocument/2006/relationships/tags" Target="../tags/tag1677.xml"/><Relationship Id="rId222" Type="http://schemas.openxmlformats.org/officeDocument/2006/relationships/tags" Target="../tags/tag1698.xml"/><Relationship Id="rId12" Type="http://schemas.openxmlformats.org/officeDocument/2006/relationships/tags" Target="../tags/tag1488.xml"/><Relationship Id="rId17" Type="http://schemas.openxmlformats.org/officeDocument/2006/relationships/tags" Target="../tags/tag1493.xml"/><Relationship Id="rId33" Type="http://schemas.openxmlformats.org/officeDocument/2006/relationships/tags" Target="../tags/tag1509.xml"/><Relationship Id="rId38" Type="http://schemas.openxmlformats.org/officeDocument/2006/relationships/tags" Target="../tags/tag1514.xml"/><Relationship Id="rId59" Type="http://schemas.openxmlformats.org/officeDocument/2006/relationships/tags" Target="../tags/tag1535.xml"/><Relationship Id="rId103" Type="http://schemas.openxmlformats.org/officeDocument/2006/relationships/tags" Target="../tags/tag1579.xml"/><Relationship Id="rId108" Type="http://schemas.openxmlformats.org/officeDocument/2006/relationships/tags" Target="../tags/tag1584.xml"/><Relationship Id="rId124" Type="http://schemas.openxmlformats.org/officeDocument/2006/relationships/tags" Target="../tags/tag1600.xml"/><Relationship Id="rId129" Type="http://schemas.openxmlformats.org/officeDocument/2006/relationships/tags" Target="../tags/tag1605.xml"/><Relationship Id="rId54" Type="http://schemas.openxmlformats.org/officeDocument/2006/relationships/tags" Target="../tags/tag1530.xml"/><Relationship Id="rId70" Type="http://schemas.openxmlformats.org/officeDocument/2006/relationships/tags" Target="../tags/tag1546.xml"/><Relationship Id="rId75" Type="http://schemas.openxmlformats.org/officeDocument/2006/relationships/tags" Target="../tags/tag1551.xml"/><Relationship Id="rId91" Type="http://schemas.openxmlformats.org/officeDocument/2006/relationships/tags" Target="../tags/tag1567.xml"/><Relationship Id="rId96" Type="http://schemas.openxmlformats.org/officeDocument/2006/relationships/tags" Target="../tags/tag1572.xml"/><Relationship Id="rId140" Type="http://schemas.openxmlformats.org/officeDocument/2006/relationships/tags" Target="../tags/tag1616.xml"/><Relationship Id="rId145" Type="http://schemas.openxmlformats.org/officeDocument/2006/relationships/tags" Target="../tags/tag1621.xml"/><Relationship Id="rId161" Type="http://schemas.openxmlformats.org/officeDocument/2006/relationships/tags" Target="../tags/tag1637.xml"/><Relationship Id="rId166" Type="http://schemas.openxmlformats.org/officeDocument/2006/relationships/tags" Target="../tags/tag1642.xml"/><Relationship Id="rId182" Type="http://schemas.openxmlformats.org/officeDocument/2006/relationships/tags" Target="../tags/tag1658.xml"/><Relationship Id="rId187" Type="http://schemas.openxmlformats.org/officeDocument/2006/relationships/tags" Target="../tags/tag1663.xml"/><Relationship Id="rId217" Type="http://schemas.openxmlformats.org/officeDocument/2006/relationships/tags" Target="../tags/tag1693.xml"/><Relationship Id="rId1" Type="http://schemas.openxmlformats.org/officeDocument/2006/relationships/tags" Target="../tags/tag1477.xml"/><Relationship Id="rId6" Type="http://schemas.openxmlformats.org/officeDocument/2006/relationships/tags" Target="../tags/tag1482.xml"/><Relationship Id="rId212" Type="http://schemas.openxmlformats.org/officeDocument/2006/relationships/tags" Target="../tags/tag1688.xml"/><Relationship Id="rId23" Type="http://schemas.openxmlformats.org/officeDocument/2006/relationships/tags" Target="../tags/tag1499.xml"/><Relationship Id="rId28" Type="http://schemas.openxmlformats.org/officeDocument/2006/relationships/tags" Target="../tags/tag1504.xml"/><Relationship Id="rId49" Type="http://schemas.openxmlformats.org/officeDocument/2006/relationships/tags" Target="../tags/tag1525.xml"/><Relationship Id="rId114" Type="http://schemas.openxmlformats.org/officeDocument/2006/relationships/tags" Target="../tags/tag1590.xml"/><Relationship Id="rId119" Type="http://schemas.openxmlformats.org/officeDocument/2006/relationships/tags" Target="../tags/tag1595.xml"/><Relationship Id="rId44" Type="http://schemas.openxmlformats.org/officeDocument/2006/relationships/tags" Target="../tags/tag1520.xml"/><Relationship Id="rId60" Type="http://schemas.openxmlformats.org/officeDocument/2006/relationships/tags" Target="../tags/tag1536.xml"/><Relationship Id="rId65" Type="http://schemas.openxmlformats.org/officeDocument/2006/relationships/tags" Target="../tags/tag1541.xml"/><Relationship Id="rId81" Type="http://schemas.openxmlformats.org/officeDocument/2006/relationships/tags" Target="../tags/tag1557.xml"/><Relationship Id="rId86" Type="http://schemas.openxmlformats.org/officeDocument/2006/relationships/tags" Target="../tags/tag1562.xml"/><Relationship Id="rId130" Type="http://schemas.openxmlformats.org/officeDocument/2006/relationships/tags" Target="../tags/tag1606.xml"/><Relationship Id="rId135" Type="http://schemas.openxmlformats.org/officeDocument/2006/relationships/tags" Target="../tags/tag1611.xml"/><Relationship Id="rId151" Type="http://schemas.openxmlformats.org/officeDocument/2006/relationships/tags" Target="../tags/tag1627.xml"/><Relationship Id="rId156" Type="http://schemas.openxmlformats.org/officeDocument/2006/relationships/tags" Target="../tags/tag1632.xml"/><Relationship Id="rId177" Type="http://schemas.openxmlformats.org/officeDocument/2006/relationships/tags" Target="../tags/tag1653.xml"/><Relationship Id="rId198" Type="http://schemas.openxmlformats.org/officeDocument/2006/relationships/tags" Target="../tags/tag1674.xml"/><Relationship Id="rId172" Type="http://schemas.openxmlformats.org/officeDocument/2006/relationships/tags" Target="../tags/tag1648.xml"/><Relationship Id="rId193" Type="http://schemas.openxmlformats.org/officeDocument/2006/relationships/tags" Target="../tags/tag1669.xml"/><Relationship Id="rId202" Type="http://schemas.openxmlformats.org/officeDocument/2006/relationships/tags" Target="../tags/tag1678.xml"/><Relationship Id="rId207" Type="http://schemas.openxmlformats.org/officeDocument/2006/relationships/tags" Target="../tags/tag1683.xml"/><Relationship Id="rId223" Type="http://schemas.openxmlformats.org/officeDocument/2006/relationships/tags" Target="../tags/tag1699.xml"/><Relationship Id="rId228" Type="http://schemas.openxmlformats.org/officeDocument/2006/relationships/slideLayout" Target="../slideLayouts/slideLayout1.xml"/><Relationship Id="rId13" Type="http://schemas.openxmlformats.org/officeDocument/2006/relationships/tags" Target="../tags/tag1489.xml"/><Relationship Id="rId18" Type="http://schemas.openxmlformats.org/officeDocument/2006/relationships/tags" Target="../tags/tag1494.xml"/><Relationship Id="rId39" Type="http://schemas.openxmlformats.org/officeDocument/2006/relationships/tags" Target="../tags/tag1515.xml"/><Relationship Id="rId109" Type="http://schemas.openxmlformats.org/officeDocument/2006/relationships/tags" Target="../tags/tag1585.xml"/><Relationship Id="rId34" Type="http://schemas.openxmlformats.org/officeDocument/2006/relationships/tags" Target="../tags/tag1510.xml"/><Relationship Id="rId50" Type="http://schemas.openxmlformats.org/officeDocument/2006/relationships/tags" Target="../tags/tag1526.xml"/><Relationship Id="rId55" Type="http://schemas.openxmlformats.org/officeDocument/2006/relationships/tags" Target="../tags/tag1531.xml"/><Relationship Id="rId76" Type="http://schemas.openxmlformats.org/officeDocument/2006/relationships/tags" Target="../tags/tag1552.xml"/><Relationship Id="rId97" Type="http://schemas.openxmlformats.org/officeDocument/2006/relationships/tags" Target="../tags/tag1573.xml"/><Relationship Id="rId104" Type="http://schemas.openxmlformats.org/officeDocument/2006/relationships/tags" Target="../tags/tag1580.xml"/><Relationship Id="rId120" Type="http://schemas.openxmlformats.org/officeDocument/2006/relationships/tags" Target="../tags/tag1596.xml"/><Relationship Id="rId125" Type="http://schemas.openxmlformats.org/officeDocument/2006/relationships/tags" Target="../tags/tag1601.xml"/><Relationship Id="rId141" Type="http://schemas.openxmlformats.org/officeDocument/2006/relationships/tags" Target="../tags/tag1617.xml"/><Relationship Id="rId146" Type="http://schemas.openxmlformats.org/officeDocument/2006/relationships/tags" Target="../tags/tag1622.xml"/><Relationship Id="rId167" Type="http://schemas.openxmlformats.org/officeDocument/2006/relationships/tags" Target="../tags/tag1643.xml"/><Relationship Id="rId188" Type="http://schemas.openxmlformats.org/officeDocument/2006/relationships/tags" Target="../tags/tag1664.xml"/><Relationship Id="rId7" Type="http://schemas.openxmlformats.org/officeDocument/2006/relationships/tags" Target="../tags/tag1483.xml"/><Relationship Id="rId71" Type="http://schemas.openxmlformats.org/officeDocument/2006/relationships/tags" Target="../tags/tag1547.xml"/><Relationship Id="rId92" Type="http://schemas.openxmlformats.org/officeDocument/2006/relationships/tags" Target="../tags/tag1568.xml"/><Relationship Id="rId162" Type="http://schemas.openxmlformats.org/officeDocument/2006/relationships/tags" Target="../tags/tag1638.xml"/><Relationship Id="rId183" Type="http://schemas.openxmlformats.org/officeDocument/2006/relationships/tags" Target="../tags/tag1659.xml"/><Relationship Id="rId213" Type="http://schemas.openxmlformats.org/officeDocument/2006/relationships/tags" Target="../tags/tag1689.xml"/><Relationship Id="rId218" Type="http://schemas.openxmlformats.org/officeDocument/2006/relationships/tags" Target="../tags/tag1694.xml"/><Relationship Id="rId2" Type="http://schemas.openxmlformats.org/officeDocument/2006/relationships/tags" Target="../tags/tag1478.xml"/><Relationship Id="rId29" Type="http://schemas.openxmlformats.org/officeDocument/2006/relationships/tags" Target="../tags/tag1505.xml"/><Relationship Id="rId24" Type="http://schemas.openxmlformats.org/officeDocument/2006/relationships/tags" Target="../tags/tag1500.xml"/><Relationship Id="rId40" Type="http://schemas.openxmlformats.org/officeDocument/2006/relationships/tags" Target="../tags/tag1516.xml"/><Relationship Id="rId45" Type="http://schemas.openxmlformats.org/officeDocument/2006/relationships/tags" Target="../tags/tag1521.xml"/><Relationship Id="rId66" Type="http://schemas.openxmlformats.org/officeDocument/2006/relationships/tags" Target="../tags/tag1542.xml"/><Relationship Id="rId87" Type="http://schemas.openxmlformats.org/officeDocument/2006/relationships/tags" Target="../tags/tag1563.xml"/><Relationship Id="rId110" Type="http://schemas.openxmlformats.org/officeDocument/2006/relationships/tags" Target="../tags/tag1586.xml"/><Relationship Id="rId115" Type="http://schemas.openxmlformats.org/officeDocument/2006/relationships/tags" Target="../tags/tag1591.xml"/><Relationship Id="rId131" Type="http://schemas.openxmlformats.org/officeDocument/2006/relationships/tags" Target="../tags/tag1607.xml"/><Relationship Id="rId136" Type="http://schemas.openxmlformats.org/officeDocument/2006/relationships/tags" Target="../tags/tag1612.xml"/><Relationship Id="rId157" Type="http://schemas.openxmlformats.org/officeDocument/2006/relationships/tags" Target="../tags/tag1633.xml"/><Relationship Id="rId178" Type="http://schemas.openxmlformats.org/officeDocument/2006/relationships/tags" Target="../tags/tag1654.xml"/><Relationship Id="rId61" Type="http://schemas.openxmlformats.org/officeDocument/2006/relationships/tags" Target="../tags/tag1537.xml"/><Relationship Id="rId82" Type="http://schemas.openxmlformats.org/officeDocument/2006/relationships/tags" Target="../tags/tag1558.xml"/><Relationship Id="rId152" Type="http://schemas.openxmlformats.org/officeDocument/2006/relationships/tags" Target="../tags/tag1628.xml"/><Relationship Id="rId173" Type="http://schemas.openxmlformats.org/officeDocument/2006/relationships/tags" Target="../tags/tag1649.xml"/><Relationship Id="rId194" Type="http://schemas.openxmlformats.org/officeDocument/2006/relationships/tags" Target="../tags/tag1670.xml"/><Relationship Id="rId199" Type="http://schemas.openxmlformats.org/officeDocument/2006/relationships/tags" Target="../tags/tag1675.xml"/><Relationship Id="rId203" Type="http://schemas.openxmlformats.org/officeDocument/2006/relationships/tags" Target="../tags/tag1679.xml"/><Relationship Id="rId208" Type="http://schemas.openxmlformats.org/officeDocument/2006/relationships/tags" Target="../tags/tag1684.xml"/><Relationship Id="rId19" Type="http://schemas.openxmlformats.org/officeDocument/2006/relationships/tags" Target="../tags/tag1495.xml"/><Relationship Id="rId224" Type="http://schemas.openxmlformats.org/officeDocument/2006/relationships/tags" Target="../tags/tag1700.xml"/><Relationship Id="rId14" Type="http://schemas.openxmlformats.org/officeDocument/2006/relationships/tags" Target="../tags/tag1490.xml"/><Relationship Id="rId30" Type="http://schemas.openxmlformats.org/officeDocument/2006/relationships/tags" Target="../tags/tag1506.xml"/><Relationship Id="rId35" Type="http://schemas.openxmlformats.org/officeDocument/2006/relationships/tags" Target="../tags/tag1511.xml"/><Relationship Id="rId56" Type="http://schemas.openxmlformats.org/officeDocument/2006/relationships/tags" Target="../tags/tag1532.xml"/><Relationship Id="rId77" Type="http://schemas.openxmlformats.org/officeDocument/2006/relationships/tags" Target="../tags/tag1553.xml"/><Relationship Id="rId100" Type="http://schemas.openxmlformats.org/officeDocument/2006/relationships/tags" Target="../tags/tag1576.xml"/><Relationship Id="rId105" Type="http://schemas.openxmlformats.org/officeDocument/2006/relationships/tags" Target="../tags/tag1581.xml"/><Relationship Id="rId126" Type="http://schemas.openxmlformats.org/officeDocument/2006/relationships/tags" Target="../tags/tag1602.xml"/><Relationship Id="rId147" Type="http://schemas.openxmlformats.org/officeDocument/2006/relationships/tags" Target="../tags/tag1623.xml"/><Relationship Id="rId168" Type="http://schemas.openxmlformats.org/officeDocument/2006/relationships/tags" Target="../tags/tag1644.xml"/><Relationship Id="rId8" Type="http://schemas.openxmlformats.org/officeDocument/2006/relationships/tags" Target="../tags/tag1484.xml"/><Relationship Id="rId51" Type="http://schemas.openxmlformats.org/officeDocument/2006/relationships/tags" Target="../tags/tag1527.xml"/><Relationship Id="rId72" Type="http://schemas.openxmlformats.org/officeDocument/2006/relationships/tags" Target="../tags/tag1548.xml"/><Relationship Id="rId93" Type="http://schemas.openxmlformats.org/officeDocument/2006/relationships/tags" Target="../tags/tag1569.xml"/><Relationship Id="rId98" Type="http://schemas.openxmlformats.org/officeDocument/2006/relationships/tags" Target="../tags/tag1574.xml"/><Relationship Id="rId121" Type="http://schemas.openxmlformats.org/officeDocument/2006/relationships/tags" Target="../tags/tag1597.xml"/><Relationship Id="rId142" Type="http://schemas.openxmlformats.org/officeDocument/2006/relationships/tags" Target="../tags/tag1618.xml"/><Relationship Id="rId163" Type="http://schemas.openxmlformats.org/officeDocument/2006/relationships/tags" Target="../tags/tag1639.xml"/><Relationship Id="rId184" Type="http://schemas.openxmlformats.org/officeDocument/2006/relationships/tags" Target="../tags/tag1660.xml"/><Relationship Id="rId189" Type="http://schemas.openxmlformats.org/officeDocument/2006/relationships/tags" Target="../tags/tag1665.xml"/><Relationship Id="rId219" Type="http://schemas.openxmlformats.org/officeDocument/2006/relationships/tags" Target="../tags/tag1695.xml"/><Relationship Id="rId3" Type="http://schemas.openxmlformats.org/officeDocument/2006/relationships/tags" Target="../tags/tag1479.xml"/><Relationship Id="rId214" Type="http://schemas.openxmlformats.org/officeDocument/2006/relationships/tags" Target="../tags/tag1690.xml"/><Relationship Id="rId25" Type="http://schemas.openxmlformats.org/officeDocument/2006/relationships/tags" Target="../tags/tag1501.xml"/><Relationship Id="rId46" Type="http://schemas.openxmlformats.org/officeDocument/2006/relationships/tags" Target="../tags/tag1522.xml"/><Relationship Id="rId67" Type="http://schemas.openxmlformats.org/officeDocument/2006/relationships/tags" Target="../tags/tag1543.xml"/><Relationship Id="rId116" Type="http://schemas.openxmlformats.org/officeDocument/2006/relationships/tags" Target="../tags/tag1592.xml"/><Relationship Id="rId137" Type="http://schemas.openxmlformats.org/officeDocument/2006/relationships/tags" Target="../tags/tag1613.xml"/><Relationship Id="rId158" Type="http://schemas.openxmlformats.org/officeDocument/2006/relationships/tags" Target="../tags/tag1634.xml"/><Relationship Id="rId20" Type="http://schemas.openxmlformats.org/officeDocument/2006/relationships/tags" Target="../tags/tag1496.xml"/><Relationship Id="rId41" Type="http://schemas.openxmlformats.org/officeDocument/2006/relationships/tags" Target="../tags/tag1517.xml"/><Relationship Id="rId62" Type="http://schemas.openxmlformats.org/officeDocument/2006/relationships/tags" Target="../tags/tag1538.xml"/><Relationship Id="rId83" Type="http://schemas.openxmlformats.org/officeDocument/2006/relationships/tags" Target="../tags/tag1559.xml"/><Relationship Id="rId88" Type="http://schemas.openxmlformats.org/officeDocument/2006/relationships/tags" Target="../tags/tag1564.xml"/><Relationship Id="rId111" Type="http://schemas.openxmlformats.org/officeDocument/2006/relationships/tags" Target="../tags/tag1587.xml"/><Relationship Id="rId132" Type="http://schemas.openxmlformats.org/officeDocument/2006/relationships/tags" Target="../tags/tag1608.xml"/><Relationship Id="rId153" Type="http://schemas.openxmlformats.org/officeDocument/2006/relationships/tags" Target="../tags/tag1629.xml"/><Relationship Id="rId174" Type="http://schemas.openxmlformats.org/officeDocument/2006/relationships/tags" Target="../tags/tag1650.xml"/><Relationship Id="rId179" Type="http://schemas.openxmlformats.org/officeDocument/2006/relationships/tags" Target="../tags/tag1655.xml"/><Relationship Id="rId195" Type="http://schemas.openxmlformats.org/officeDocument/2006/relationships/tags" Target="../tags/tag1671.xml"/><Relationship Id="rId209" Type="http://schemas.openxmlformats.org/officeDocument/2006/relationships/tags" Target="../tags/tag1685.xml"/><Relationship Id="rId190" Type="http://schemas.openxmlformats.org/officeDocument/2006/relationships/tags" Target="../tags/tag1666.xml"/><Relationship Id="rId204" Type="http://schemas.openxmlformats.org/officeDocument/2006/relationships/tags" Target="../tags/tag1680.xml"/><Relationship Id="rId220" Type="http://schemas.openxmlformats.org/officeDocument/2006/relationships/tags" Target="../tags/tag1696.xml"/><Relationship Id="rId225" Type="http://schemas.openxmlformats.org/officeDocument/2006/relationships/tags" Target="../tags/tag1701.xml"/><Relationship Id="rId15" Type="http://schemas.openxmlformats.org/officeDocument/2006/relationships/tags" Target="../tags/tag1491.xml"/><Relationship Id="rId36" Type="http://schemas.openxmlformats.org/officeDocument/2006/relationships/tags" Target="../tags/tag1512.xml"/><Relationship Id="rId57" Type="http://schemas.openxmlformats.org/officeDocument/2006/relationships/tags" Target="../tags/tag1533.xml"/><Relationship Id="rId106" Type="http://schemas.openxmlformats.org/officeDocument/2006/relationships/tags" Target="../tags/tag1582.xml"/><Relationship Id="rId127" Type="http://schemas.openxmlformats.org/officeDocument/2006/relationships/tags" Target="../tags/tag1603.xml"/><Relationship Id="rId10" Type="http://schemas.openxmlformats.org/officeDocument/2006/relationships/tags" Target="../tags/tag1486.xml"/><Relationship Id="rId31" Type="http://schemas.openxmlformats.org/officeDocument/2006/relationships/tags" Target="../tags/tag1507.xml"/><Relationship Id="rId52" Type="http://schemas.openxmlformats.org/officeDocument/2006/relationships/tags" Target="../tags/tag1528.xml"/><Relationship Id="rId73" Type="http://schemas.openxmlformats.org/officeDocument/2006/relationships/tags" Target="../tags/tag1549.xml"/><Relationship Id="rId78" Type="http://schemas.openxmlformats.org/officeDocument/2006/relationships/tags" Target="../tags/tag1554.xml"/><Relationship Id="rId94" Type="http://schemas.openxmlformats.org/officeDocument/2006/relationships/tags" Target="../tags/tag1570.xml"/><Relationship Id="rId99" Type="http://schemas.openxmlformats.org/officeDocument/2006/relationships/tags" Target="../tags/tag1575.xml"/><Relationship Id="rId101" Type="http://schemas.openxmlformats.org/officeDocument/2006/relationships/tags" Target="../tags/tag1577.xml"/><Relationship Id="rId122" Type="http://schemas.openxmlformats.org/officeDocument/2006/relationships/tags" Target="../tags/tag1598.xml"/><Relationship Id="rId143" Type="http://schemas.openxmlformats.org/officeDocument/2006/relationships/tags" Target="../tags/tag1619.xml"/><Relationship Id="rId148" Type="http://schemas.openxmlformats.org/officeDocument/2006/relationships/tags" Target="../tags/tag1624.xml"/><Relationship Id="rId164" Type="http://schemas.openxmlformats.org/officeDocument/2006/relationships/tags" Target="../tags/tag1640.xml"/><Relationship Id="rId169" Type="http://schemas.openxmlformats.org/officeDocument/2006/relationships/tags" Target="../tags/tag1645.xml"/><Relationship Id="rId185" Type="http://schemas.openxmlformats.org/officeDocument/2006/relationships/tags" Target="../tags/tag1661.xml"/><Relationship Id="rId4" Type="http://schemas.openxmlformats.org/officeDocument/2006/relationships/tags" Target="../tags/tag1480.xml"/><Relationship Id="rId9" Type="http://schemas.openxmlformats.org/officeDocument/2006/relationships/tags" Target="../tags/tag1485.xml"/><Relationship Id="rId180" Type="http://schemas.openxmlformats.org/officeDocument/2006/relationships/tags" Target="../tags/tag1656.xml"/><Relationship Id="rId210" Type="http://schemas.openxmlformats.org/officeDocument/2006/relationships/tags" Target="../tags/tag1686.xml"/><Relationship Id="rId215" Type="http://schemas.openxmlformats.org/officeDocument/2006/relationships/tags" Target="../tags/tag1691.xml"/><Relationship Id="rId26" Type="http://schemas.openxmlformats.org/officeDocument/2006/relationships/tags" Target="../tags/tag1502.xml"/><Relationship Id="rId47" Type="http://schemas.openxmlformats.org/officeDocument/2006/relationships/tags" Target="../tags/tag1523.xml"/><Relationship Id="rId68" Type="http://schemas.openxmlformats.org/officeDocument/2006/relationships/tags" Target="../tags/tag1544.xml"/><Relationship Id="rId89" Type="http://schemas.openxmlformats.org/officeDocument/2006/relationships/tags" Target="../tags/tag1565.xml"/><Relationship Id="rId112" Type="http://schemas.openxmlformats.org/officeDocument/2006/relationships/tags" Target="../tags/tag1588.xml"/><Relationship Id="rId133" Type="http://schemas.openxmlformats.org/officeDocument/2006/relationships/tags" Target="../tags/tag1609.xml"/><Relationship Id="rId154" Type="http://schemas.openxmlformats.org/officeDocument/2006/relationships/tags" Target="../tags/tag1630.xml"/><Relationship Id="rId175" Type="http://schemas.openxmlformats.org/officeDocument/2006/relationships/tags" Target="../tags/tag1651.xml"/><Relationship Id="rId196" Type="http://schemas.openxmlformats.org/officeDocument/2006/relationships/tags" Target="../tags/tag1672.xml"/><Relationship Id="rId200" Type="http://schemas.openxmlformats.org/officeDocument/2006/relationships/tags" Target="../tags/tag1676.xml"/><Relationship Id="rId16" Type="http://schemas.openxmlformats.org/officeDocument/2006/relationships/tags" Target="../tags/tag1492.xml"/><Relationship Id="rId221" Type="http://schemas.openxmlformats.org/officeDocument/2006/relationships/tags" Target="../tags/tag1697.xml"/><Relationship Id="rId37" Type="http://schemas.openxmlformats.org/officeDocument/2006/relationships/tags" Target="../tags/tag1513.xml"/><Relationship Id="rId58" Type="http://schemas.openxmlformats.org/officeDocument/2006/relationships/tags" Target="../tags/tag1534.xml"/><Relationship Id="rId79" Type="http://schemas.openxmlformats.org/officeDocument/2006/relationships/tags" Target="../tags/tag1555.xml"/><Relationship Id="rId102" Type="http://schemas.openxmlformats.org/officeDocument/2006/relationships/tags" Target="../tags/tag1578.xml"/><Relationship Id="rId123" Type="http://schemas.openxmlformats.org/officeDocument/2006/relationships/tags" Target="../tags/tag1599.xml"/><Relationship Id="rId144" Type="http://schemas.openxmlformats.org/officeDocument/2006/relationships/tags" Target="../tags/tag1620.xml"/><Relationship Id="rId90" Type="http://schemas.openxmlformats.org/officeDocument/2006/relationships/tags" Target="../tags/tag1566.xml"/><Relationship Id="rId165" Type="http://schemas.openxmlformats.org/officeDocument/2006/relationships/tags" Target="../tags/tag1641.xml"/><Relationship Id="rId186" Type="http://schemas.openxmlformats.org/officeDocument/2006/relationships/tags" Target="../tags/tag166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729.xml"/><Relationship Id="rId117" Type="http://schemas.openxmlformats.org/officeDocument/2006/relationships/tags" Target="../tags/tag1820.xml"/><Relationship Id="rId21" Type="http://schemas.openxmlformats.org/officeDocument/2006/relationships/tags" Target="../tags/tag1724.xml"/><Relationship Id="rId42" Type="http://schemas.openxmlformats.org/officeDocument/2006/relationships/tags" Target="../tags/tag1745.xml"/><Relationship Id="rId47" Type="http://schemas.openxmlformats.org/officeDocument/2006/relationships/tags" Target="../tags/tag1750.xml"/><Relationship Id="rId63" Type="http://schemas.openxmlformats.org/officeDocument/2006/relationships/tags" Target="../tags/tag1766.xml"/><Relationship Id="rId68" Type="http://schemas.openxmlformats.org/officeDocument/2006/relationships/tags" Target="../tags/tag1771.xml"/><Relationship Id="rId84" Type="http://schemas.openxmlformats.org/officeDocument/2006/relationships/tags" Target="../tags/tag1787.xml"/><Relationship Id="rId89" Type="http://schemas.openxmlformats.org/officeDocument/2006/relationships/tags" Target="../tags/tag1792.xml"/><Relationship Id="rId112" Type="http://schemas.openxmlformats.org/officeDocument/2006/relationships/tags" Target="../tags/tag1815.xml"/><Relationship Id="rId133" Type="http://schemas.openxmlformats.org/officeDocument/2006/relationships/tags" Target="../tags/tag1836.xml"/><Relationship Id="rId138" Type="http://schemas.openxmlformats.org/officeDocument/2006/relationships/tags" Target="../tags/tag1841.xml"/><Relationship Id="rId154" Type="http://schemas.openxmlformats.org/officeDocument/2006/relationships/tags" Target="../tags/tag1857.xml"/><Relationship Id="rId159" Type="http://schemas.openxmlformats.org/officeDocument/2006/relationships/tags" Target="../tags/tag1862.xml"/><Relationship Id="rId170" Type="http://schemas.openxmlformats.org/officeDocument/2006/relationships/tags" Target="../tags/tag1873.xml"/><Relationship Id="rId16" Type="http://schemas.openxmlformats.org/officeDocument/2006/relationships/tags" Target="../tags/tag1719.xml"/><Relationship Id="rId107" Type="http://schemas.openxmlformats.org/officeDocument/2006/relationships/tags" Target="../tags/tag1810.xml"/><Relationship Id="rId11" Type="http://schemas.openxmlformats.org/officeDocument/2006/relationships/tags" Target="../tags/tag1714.xml"/><Relationship Id="rId32" Type="http://schemas.openxmlformats.org/officeDocument/2006/relationships/tags" Target="../tags/tag1735.xml"/><Relationship Id="rId37" Type="http://schemas.openxmlformats.org/officeDocument/2006/relationships/tags" Target="../tags/tag1740.xml"/><Relationship Id="rId53" Type="http://schemas.openxmlformats.org/officeDocument/2006/relationships/tags" Target="../tags/tag1756.xml"/><Relationship Id="rId58" Type="http://schemas.openxmlformats.org/officeDocument/2006/relationships/tags" Target="../tags/tag1761.xml"/><Relationship Id="rId74" Type="http://schemas.openxmlformats.org/officeDocument/2006/relationships/tags" Target="../tags/tag1777.xml"/><Relationship Id="rId79" Type="http://schemas.openxmlformats.org/officeDocument/2006/relationships/tags" Target="../tags/tag1782.xml"/><Relationship Id="rId102" Type="http://schemas.openxmlformats.org/officeDocument/2006/relationships/tags" Target="../tags/tag1805.xml"/><Relationship Id="rId123" Type="http://schemas.openxmlformats.org/officeDocument/2006/relationships/tags" Target="../tags/tag1826.xml"/><Relationship Id="rId128" Type="http://schemas.openxmlformats.org/officeDocument/2006/relationships/tags" Target="../tags/tag1831.xml"/><Relationship Id="rId144" Type="http://schemas.openxmlformats.org/officeDocument/2006/relationships/tags" Target="../tags/tag1847.xml"/><Relationship Id="rId149" Type="http://schemas.openxmlformats.org/officeDocument/2006/relationships/tags" Target="../tags/tag1852.xml"/><Relationship Id="rId5" Type="http://schemas.openxmlformats.org/officeDocument/2006/relationships/tags" Target="../tags/tag1708.xml"/><Relationship Id="rId90" Type="http://schemas.openxmlformats.org/officeDocument/2006/relationships/tags" Target="../tags/tag1793.xml"/><Relationship Id="rId95" Type="http://schemas.openxmlformats.org/officeDocument/2006/relationships/tags" Target="../tags/tag1798.xml"/><Relationship Id="rId160" Type="http://schemas.openxmlformats.org/officeDocument/2006/relationships/tags" Target="../tags/tag1863.xml"/><Relationship Id="rId165" Type="http://schemas.openxmlformats.org/officeDocument/2006/relationships/tags" Target="../tags/tag1868.xml"/><Relationship Id="rId22" Type="http://schemas.openxmlformats.org/officeDocument/2006/relationships/tags" Target="../tags/tag1725.xml"/><Relationship Id="rId27" Type="http://schemas.openxmlformats.org/officeDocument/2006/relationships/tags" Target="../tags/tag1730.xml"/><Relationship Id="rId43" Type="http://schemas.openxmlformats.org/officeDocument/2006/relationships/tags" Target="../tags/tag1746.xml"/><Relationship Id="rId48" Type="http://schemas.openxmlformats.org/officeDocument/2006/relationships/tags" Target="../tags/tag1751.xml"/><Relationship Id="rId64" Type="http://schemas.openxmlformats.org/officeDocument/2006/relationships/tags" Target="../tags/tag1767.xml"/><Relationship Id="rId69" Type="http://schemas.openxmlformats.org/officeDocument/2006/relationships/tags" Target="../tags/tag1772.xml"/><Relationship Id="rId113" Type="http://schemas.openxmlformats.org/officeDocument/2006/relationships/tags" Target="../tags/tag1816.xml"/><Relationship Id="rId118" Type="http://schemas.openxmlformats.org/officeDocument/2006/relationships/tags" Target="../tags/tag1821.xml"/><Relationship Id="rId134" Type="http://schemas.openxmlformats.org/officeDocument/2006/relationships/tags" Target="../tags/tag1837.xml"/><Relationship Id="rId139" Type="http://schemas.openxmlformats.org/officeDocument/2006/relationships/tags" Target="../tags/tag1842.xml"/><Relationship Id="rId80" Type="http://schemas.openxmlformats.org/officeDocument/2006/relationships/tags" Target="../tags/tag1783.xml"/><Relationship Id="rId85" Type="http://schemas.openxmlformats.org/officeDocument/2006/relationships/tags" Target="../tags/tag1788.xml"/><Relationship Id="rId150" Type="http://schemas.openxmlformats.org/officeDocument/2006/relationships/tags" Target="../tags/tag1853.xml"/><Relationship Id="rId155" Type="http://schemas.openxmlformats.org/officeDocument/2006/relationships/tags" Target="../tags/tag1858.xml"/><Relationship Id="rId171" Type="http://schemas.openxmlformats.org/officeDocument/2006/relationships/tags" Target="../tags/tag1874.xml"/><Relationship Id="rId12" Type="http://schemas.openxmlformats.org/officeDocument/2006/relationships/tags" Target="../tags/tag1715.xml"/><Relationship Id="rId17" Type="http://schemas.openxmlformats.org/officeDocument/2006/relationships/tags" Target="../tags/tag1720.xml"/><Relationship Id="rId33" Type="http://schemas.openxmlformats.org/officeDocument/2006/relationships/tags" Target="../tags/tag1736.xml"/><Relationship Id="rId38" Type="http://schemas.openxmlformats.org/officeDocument/2006/relationships/tags" Target="../tags/tag1741.xml"/><Relationship Id="rId59" Type="http://schemas.openxmlformats.org/officeDocument/2006/relationships/tags" Target="../tags/tag1762.xml"/><Relationship Id="rId103" Type="http://schemas.openxmlformats.org/officeDocument/2006/relationships/tags" Target="../tags/tag1806.xml"/><Relationship Id="rId108" Type="http://schemas.openxmlformats.org/officeDocument/2006/relationships/tags" Target="../tags/tag1811.xml"/><Relationship Id="rId124" Type="http://schemas.openxmlformats.org/officeDocument/2006/relationships/tags" Target="../tags/tag1827.xml"/><Relationship Id="rId129" Type="http://schemas.openxmlformats.org/officeDocument/2006/relationships/tags" Target="../tags/tag1832.xml"/><Relationship Id="rId54" Type="http://schemas.openxmlformats.org/officeDocument/2006/relationships/tags" Target="../tags/tag1757.xml"/><Relationship Id="rId70" Type="http://schemas.openxmlformats.org/officeDocument/2006/relationships/tags" Target="../tags/tag1773.xml"/><Relationship Id="rId75" Type="http://schemas.openxmlformats.org/officeDocument/2006/relationships/tags" Target="../tags/tag1778.xml"/><Relationship Id="rId91" Type="http://schemas.openxmlformats.org/officeDocument/2006/relationships/tags" Target="../tags/tag1794.xml"/><Relationship Id="rId96" Type="http://schemas.openxmlformats.org/officeDocument/2006/relationships/tags" Target="../tags/tag1799.xml"/><Relationship Id="rId140" Type="http://schemas.openxmlformats.org/officeDocument/2006/relationships/tags" Target="../tags/tag1843.xml"/><Relationship Id="rId145" Type="http://schemas.openxmlformats.org/officeDocument/2006/relationships/tags" Target="../tags/tag1848.xml"/><Relationship Id="rId161" Type="http://schemas.openxmlformats.org/officeDocument/2006/relationships/tags" Target="../tags/tag1864.xml"/><Relationship Id="rId166" Type="http://schemas.openxmlformats.org/officeDocument/2006/relationships/tags" Target="../tags/tag1869.xml"/><Relationship Id="rId1" Type="http://schemas.openxmlformats.org/officeDocument/2006/relationships/tags" Target="../tags/tag1704.xml"/><Relationship Id="rId6" Type="http://schemas.openxmlformats.org/officeDocument/2006/relationships/tags" Target="../tags/tag1709.xml"/><Relationship Id="rId15" Type="http://schemas.openxmlformats.org/officeDocument/2006/relationships/tags" Target="../tags/tag1718.xml"/><Relationship Id="rId23" Type="http://schemas.openxmlformats.org/officeDocument/2006/relationships/tags" Target="../tags/tag1726.xml"/><Relationship Id="rId28" Type="http://schemas.openxmlformats.org/officeDocument/2006/relationships/tags" Target="../tags/tag1731.xml"/><Relationship Id="rId36" Type="http://schemas.openxmlformats.org/officeDocument/2006/relationships/tags" Target="../tags/tag1739.xml"/><Relationship Id="rId49" Type="http://schemas.openxmlformats.org/officeDocument/2006/relationships/tags" Target="../tags/tag1752.xml"/><Relationship Id="rId57" Type="http://schemas.openxmlformats.org/officeDocument/2006/relationships/tags" Target="../tags/tag1760.xml"/><Relationship Id="rId106" Type="http://schemas.openxmlformats.org/officeDocument/2006/relationships/tags" Target="../tags/tag1809.xml"/><Relationship Id="rId114" Type="http://schemas.openxmlformats.org/officeDocument/2006/relationships/tags" Target="../tags/tag1817.xml"/><Relationship Id="rId119" Type="http://schemas.openxmlformats.org/officeDocument/2006/relationships/tags" Target="../tags/tag1822.xml"/><Relationship Id="rId127" Type="http://schemas.openxmlformats.org/officeDocument/2006/relationships/tags" Target="../tags/tag1830.xml"/><Relationship Id="rId10" Type="http://schemas.openxmlformats.org/officeDocument/2006/relationships/tags" Target="../tags/tag1713.xml"/><Relationship Id="rId31" Type="http://schemas.openxmlformats.org/officeDocument/2006/relationships/tags" Target="../tags/tag1734.xml"/><Relationship Id="rId44" Type="http://schemas.openxmlformats.org/officeDocument/2006/relationships/tags" Target="../tags/tag1747.xml"/><Relationship Id="rId52" Type="http://schemas.openxmlformats.org/officeDocument/2006/relationships/tags" Target="../tags/tag1755.xml"/><Relationship Id="rId60" Type="http://schemas.openxmlformats.org/officeDocument/2006/relationships/tags" Target="../tags/tag1763.xml"/><Relationship Id="rId65" Type="http://schemas.openxmlformats.org/officeDocument/2006/relationships/tags" Target="../tags/tag1768.xml"/><Relationship Id="rId73" Type="http://schemas.openxmlformats.org/officeDocument/2006/relationships/tags" Target="../tags/tag1776.xml"/><Relationship Id="rId78" Type="http://schemas.openxmlformats.org/officeDocument/2006/relationships/tags" Target="../tags/tag1781.xml"/><Relationship Id="rId81" Type="http://schemas.openxmlformats.org/officeDocument/2006/relationships/tags" Target="../tags/tag1784.xml"/><Relationship Id="rId86" Type="http://schemas.openxmlformats.org/officeDocument/2006/relationships/tags" Target="../tags/tag1789.xml"/><Relationship Id="rId94" Type="http://schemas.openxmlformats.org/officeDocument/2006/relationships/tags" Target="../tags/tag1797.xml"/><Relationship Id="rId99" Type="http://schemas.openxmlformats.org/officeDocument/2006/relationships/tags" Target="../tags/tag1802.xml"/><Relationship Id="rId101" Type="http://schemas.openxmlformats.org/officeDocument/2006/relationships/tags" Target="../tags/tag1804.xml"/><Relationship Id="rId122" Type="http://schemas.openxmlformats.org/officeDocument/2006/relationships/tags" Target="../tags/tag1825.xml"/><Relationship Id="rId130" Type="http://schemas.openxmlformats.org/officeDocument/2006/relationships/tags" Target="../tags/tag1833.xml"/><Relationship Id="rId135" Type="http://schemas.openxmlformats.org/officeDocument/2006/relationships/tags" Target="../tags/tag1838.xml"/><Relationship Id="rId143" Type="http://schemas.openxmlformats.org/officeDocument/2006/relationships/tags" Target="../tags/tag1846.xml"/><Relationship Id="rId148" Type="http://schemas.openxmlformats.org/officeDocument/2006/relationships/tags" Target="../tags/tag1851.xml"/><Relationship Id="rId151" Type="http://schemas.openxmlformats.org/officeDocument/2006/relationships/tags" Target="../tags/tag1854.xml"/><Relationship Id="rId156" Type="http://schemas.openxmlformats.org/officeDocument/2006/relationships/tags" Target="../tags/tag1859.xml"/><Relationship Id="rId164" Type="http://schemas.openxmlformats.org/officeDocument/2006/relationships/tags" Target="../tags/tag1867.xml"/><Relationship Id="rId169" Type="http://schemas.openxmlformats.org/officeDocument/2006/relationships/tags" Target="../tags/tag1872.xml"/><Relationship Id="rId4" Type="http://schemas.openxmlformats.org/officeDocument/2006/relationships/tags" Target="../tags/tag1707.xml"/><Relationship Id="rId9" Type="http://schemas.openxmlformats.org/officeDocument/2006/relationships/tags" Target="../tags/tag1712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1716.xml"/><Relationship Id="rId18" Type="http://schemas.openxmlformats.org/officeDocument/2006/relationships/tags" Target="../tags/tag1721.xml"/><Relationship Id="rId39" Type="http://schemas.openxmlformats.org/officeDocument/2006/relationships/tags" Target="../tags/tag1742.xml"/><Relationship Id="rId109" Type="http://schemas.openxmlformats.org/officeDocument/2006/relationships/tags" Target="../tags/tag1812.xml"/><Relationship Id="rId34" Type="http://schemas.openxmlformats.org/officeDocument/2006/relationships/tags" Target="../tags/tag1737.xml"/><Relationship Id="rId50" Type="http://schemas.openxmlformats.org/officeDocument/2006/relationships/tags" Target="../tags/tag1753.xml"/><Relationship Id="rId55" Type="http://schemas.openxmlformats.org/officeDocument/2006/relationships/tags" Target="../tags/tag1758.xml"/><Relationship Id="rId76" Type="http://schemas.openxmlformats.org/officeDocument/2006/relationships/tags" Target="../tags/tag1779.xml"/><Relationship Id="rId97" Type="http://schemas.openxmlformats.org/officeDocument/2006/relationships/tags" Target="../tags/tag1800.xml"/><Relationship Id="rId104" Type="http://schemas.openxmlformats.org/officeDocument/2006/relationships/tags" Target="../tags/tag1807.xml"/><Relationship Id="rId120" Type="http://schemas.openxmlformats.org/officeDocument/2006/relationships/tags" Target="../tags/tag1823.xml"/><Relationship Id="rId125" Type="http://schemas.openxmlformats.org/officeDocument/2006/relationships/tags" Target="../tags/tag1828.xml"/><Relationship Id="rId141" Type="http://schemas.openxmlformats.org/officeDocument/2006/relationships/tags" Target="../tags/tag1844.xml"/><Relationship Id="rId146" Type="http://schemas.openxmlformats.org/officeDocument/2006/relationships/tags" Target="../tags/tag1849.xml"/><Relationship Id="rId167" Type="http://schemas.openxmlformats.org/officeDocument/2006/relationships/tags" Target="../tags/tag1870.xml"/><Relationship Id="rId7" Type="http://schemas.openxmlformats.org/officeDocument/2006/relationships/tags" Target="../tags/tag1710.xml"/><Relationship Id="rId71" Type="http://schemas.openxmlformats.org/officeDocument/2006/relationships/tags" Target="../tags/tag1774.xml"/><Relationship Id="rId92" Type="http://schemas.openxmlformats.org/officeDocument/2006/relationships/tags" Target="../tags/tag1795.xml"/><Relationship Id="rId162" Type="http://schemas.openxmlformats.org/officeDocument/2006/relationships/tags" Target="../tags/tag1865.xml"/><Relationship Id="rId2" Type="http://schemas.openxmlformats.org/officeDocument/2006/relationships/tags" Target="../tags/tag1705.xml"/><Relationship Id="rId29" Type="http://schemas.openxmlformats.org/officeDocument/2006/relationships/tags" Target="../tags/tag1732.xml"/><Relationship Id="rId24" Type="http://schemas.openxmlformats.org/officeDocument/2006/relationships/tags" Target="../tags/tag1727.xml"/><Relationship Id="rId40" Type="http://schemas.openxmlformats.org/officeDocument/2006/relationships/tags" Target="../tags/tag1743.xml"/><Relationship Id="rId45" Type="http://schemas.openxmlformats.org/officeDocument/2006/relationships/tags" Target="../tags/tag1748.xml"/><Relationship Id="rId66" Type="http://schemas.openxmlformats.org/officeDocument/2006/relationships/tags" Target="../tags/tag1769.xml"/><Relationship Id="rId87" Type="http://schemas.openxmlformats.org/officeDocument/2006/relationships/tags" Target="../tags/tag1790.xml"/><Relationship Id="rId110" Type="http://schemas.openxmlformats.org/officeDocument/2006/relationships/tags" Target="../tags/tag1813.xml"/><Relationship Id="rId115" Type="http://schemas.openxmlformats.org/officeDocument/2006/relationships/tags" Target="../tags/tag1818.xml"/><Relationship Id="rId131" Type="http://schemas.openxmlformats.org/officeDocument/2006/relationships/tags" Target="../tags/tag1834.xml"/><Relationship Id="rId136" Type="http://schemas.openxmlformats.org/officeDocument/2006/relationships/tags" Target="../tags/tag1839.xml"/><Relationship Id="rId157" Type="http://schemas.openxmlformats.org/officeDocument/2006/relationships/tags" Target="../tags/tag1860.xml"/><Relationship Id="rId61" Type="http://schemas.openxmlformats.org/officeDocument/2006/relationships/tags" Target="../tags/tag1764.xml"/><Relationship Id="rId82" Type="http://schemas.openxmlformats.org/officeDocument/2006/relationships/tags" Target="../tags/tag1785.xml"/><Relationship Id="rId152" Type="http://schemas.openxmlformats.org/officeDocument/2006/relationships/tags" Target="../tags/tag1855.xml"/><Relationship Id="rId19" Type="http://schemas.openxmlformats.org/officeDocument/2006/relationships/tags" Target="../tags/tag1722.xml"/><Relationship Id="rId14" Type="http://schemas.openxmlformats.org/officeDocument/2006/relationships/tags" Target="../tags/tag1717.xml"/><Relationship Id="rId30" Type="http://schemas.openxmlformats.org/officeDocument/2006/relationships/tags" Target="../tags/tag1733.xml"/><Relationship Id="rId35" Type="http://schemas.openxmlformats.org/officeDocument/2006/relationships/tags" Target="../tags/tag1738.xml"/><Relationship Id="rId56" Type="http://schemas.openxmlformats.org/officeDocument/2006/relationships/tags" Target="../tags/tag1759.xml"/><Relationship Id="rId77" Type="http://schemas.openxmlformats.org/officeDocument/2006/relationships/tags" Target="../tags/tag1780.xml"/><Relationship Id="rId100" Type="http://schemas.openxmlformats.org/officeDocument/2006/relationships/tags" Target="../tags/tag1803.xml"/><Relationship Id="rId105" Type="http://schemas.openxmlformats.org/officeDocument/2006/relationships/tags" Target="../tags/tag1808.xml"/><Relationship Id="rId126" Type="http://schemas.openxmlformats.org/officeDocument/2006/relationships/tags" Target="../tags/tag1829.xml"/><Relationship Id="rId147" Type="http://schemas.openxmlformats.org/officeDocument/2006/relationships/tags" Target="../tags/tag1850.xml"/><Relationship Id="rId168" Type="http://schemas.openxmlformats.org/officeDocument/2006/relationships/tags" Target="../tags/tag1871.xml"/><Relationship Id="rId8" Type="http://schemas.openxmlformats.org/officeDocument/2006/relationships/tags" Target="../tags/tag1711.xml"/><Relationship Id="rId51" Type="http://schemas.openxmlformats.org/officeDocument/2006/relationships/tags" Target="../tags/tag1754.xml"/><Relationship Id="rId72" Type="http://schemas.openxmlformats.org/officeDocument/2006/relationships/tags" Target="../tags/tag1775.xml"/><Relationship Id="rId93" Type="http://schemas.openxmlformats.org/officeDocument/2006/relationships/tags" Target="../tags/tag1796.xml"/><Relationship Id="rId98" Type="http://schemas.openxmlformats.org/officeDocument/2006/relationships/tags" Target="../tags/tag1801.xml"/><Relationship Id="rId121" Type="http://schemas.openxmlformats.org/officeDocument/2006/relationships/tags" Target="../tags/tag1824.xml"/><Relationship Id="rId142" Type="http://schemas.openxmlformats.org/officeDocument/2006/relationships/tags" Target="../tags/tag1845.xml"/><Relationship Id="rId163" Type="http://schemas.openxmlformats.org/officeDocument/2006/relationships/tags" Target="../tags/tag1866.xml"/><Relationship Id="rId3" Type="http://schemas.openxmlformats.org/officeDocument/2006/relationships/tags" Target="../tags/tag1706.xml"/><Relationship Id="rId25" Type="http://schemas.openxmlformats.org/officeDocument/2006/relationships/tags" Target="../tags/tag1728.xml"/><Relationship Id="rId46" Type="http://schemas.openxmlformats.org/officeDocument/2006/relationships/tags" Target="../tags/tag1749.xml"/><Relationship Id="rId67" Type="http://schemas.openxmlformats.org/officeDocument/2006/relationships/tags" Target="../tags/tag1770.xml"/><Relationship Id="rId116" Type="http://schemas.openxmlformats.org/officeDocument/2006/relationships/tags" Target="../tags/tag1819.xml"/><Relationship Id="rId137" Type="http://schemas.openxmlformats.org/officeDocument/2006/relationships/tags" Target="../tags/tag1840.xml"/><Relationship Id="rId158" Type="http://schemas.openxmlformats.org/officeDocument/2006/relationships/tags" Target="../tags/tag1861.xml"/><Relationship Id="rId20" Type="http://schemas.openxmlformats.org/officeDocument/2006/relationships/tags" Target="../tags/tag1723.xml"/><Relationship Id="rId41" Type="http://schemas.openxmlformats.org/officeDocument/2006/relationships/tags" Target="../tags/tag1744.xml"/><Relationship Id="rId62" Type="http://schemas.openxmlformats.org/officeDocument/2006/relationships/tags" Target="../tags/tag1765.xml"/><Relationship Id="rId83" Type="http://schemas.openxmlformats.org/officeDocument/2006/relationships/tags" Target="../tags/tag1786.xml"/><Relationship Id="rId88" Type="http://schemas.openxmlformats.org/officeDocument/2006/relationships/tags" Target="../tags/tag1791.xml"/><Relationship Id="rId111" Type="http://schemas.openxmlformats.org/officeDocument/2006/relationships/tags" Target="../tags/tag1814.xml"/><Relationship Id="rId132" Type="http://schemas.openxmlformats.org/officeDocument/2006/relationships/tags" Target="../tags/tag1835.xml"/><Relationship Id="rId153" Type="http://schemas.openxmlformats.org/officeDocument/2006/relationships/tags" Target="../tags/tag1856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900.xml"/><Relationship Id="rId117" Type="http://schemas.openxmlformats.org/officeDocument/2006/relationships/tags" Target="../tags/tag1991.xml"/><Relationship Id="rId21" Type="http://schemas.openxmlformats.org/officeDocument/2006/relationships/tags" Target="../tags/tag1895.xml"/><Relationship Id="rId42" Type="http://schemas.openxmlformats.org/officeDocument/2006/relationships/tags" Target="../tags/tag1916.xml"/><Relationship Id="rId47" Type="http://schemas.openxmlformats.org/officeDocument/2006/relationships/tags" Target="../tags/tag1921.xml"/><Relationship Id="rId63" Type="http://schemas.openxmlformats.org/officeDocument/2006/relationships/tags" Target="../tags/tag1937.xml"/><Relationship Id="rId68" Type="http://schemas.openxmlformats.org/officeDocument/2006/relationships/tags" Target="../tags/tag1942.xml"/><Relationship Id="rId84" Type="http://schemas.openxmlformats.org/officeDocument/2006/relationships/tags" Target="../tags/tag1958.xml"/><Relationship Id="rId89" Type="http://schemas.openxmlformats.org/officeDocument/2006/relationships/tags" Target="../tags/tag1963.xml"/><Relationship Id="rId112" Type="http://schemas.openxmlformats.org/officeDocument/2006/relationships/tags" Target="../tags/tag1986.xml"/><Relationship Id="rId16" Type="http://schemas.openxmlformats.org/officeDocument/2006/relationships/tags" Target="../tags/tag1890.xml"/><Relationship Id="rId107" Type="http://schemas.openxmlformats.org/officeDocument/2006/relationships/tags" Target="../tags/tag1981.xml"/><Relationship Id="rId11" Type="http://schemas.openxmlformats.org/officeDocument/2006/relationships/tags" Target="../tags/tag1885.xml"/><Relationship Id="rId32" Type="http://schemas.openxmlformats.org/officeDocument/2006/relationships/tags" Target="../tags/tag1906.xml"/><Relationship Id="rId37" Type="http://schemas.openxmlformats.org/officeDocument/2006/relationships/tags" Target="../tags/tag1911.xml"/><Relationship Id="rId53" Type="http://schemas.openxmlformats.org/officeDocument/2006/relationships/tags" Target="../tags/tag1927.xml"/><Relationship Id="rId58" Type="http://schemas.openxmlformats.org/officeDocument/2006/relationships/tags" Target="../tags/tag1932.xml"/><Relationship Id="rId74" Type="http://schemas.openxmlformats.org/officeDocument/2006/relationships/tags" Target="../tags/tag1948.xml"/><Relationship Id="rId79" Type="http://schemas.openxmlformats.org/officeDocument/2006/relationships/tags" Target="../tags/tag1953.xml"/><Relationship Id="rId102" Type="http://schemas.openxmlformats.org/officeDocument/2006/relationships/tags" Target="../tags/tag1976.xml"/><Relationship Id="rId123" Type="http://schemas.openxmlformats.org/officeDocument/2006/relationships/tags" Target="../tags/tag1997.xml"/><Relationship Id="rId128" Type="http://schemas.openxmlformats.org/officeDocument/2006/relationships/tags" Target="../tags/tag2002.xml"/><Relationship Id="rId5" Type="http://schemas.openxmlformats.org/officeDocument/2006/relationships/tags" Target="../tags/tag1879.xml"/><Relationship Id="rId90" Type="http://schemas.openxmlformats.org/officeDocument/2006/relationships/tags" Target="../tags/tag1964.xml"/><Relationship Id="rId95" Type="http://schemas.openxmlformats.org/officeDocument/2006/relationships/tags" Target="../tags/tag1969.xml"/><Relationship Id="rId19" Type="http://schemas.openxmlformats.org/officeDocument/2006/relationships/tags" Target="../tags/tag1893.xml"/><Relationship Id="rId14" Type="http://schemas.openxmlformats.org/officeDocument/2006/relationships/tags" Target="../tags/tag1888.xml"/><Relationship Id="rId22" Type="http://schemas.openxmlformats.org/officeDocument/2006/relationships/tags" Target="../tags/tag1896.xml"/><Relationship Id="rId27" Type="http://schemas.openxmlformats.org/officeDocument/2006/relationships/tags" Target="../tags/tag1901.xml"/><Relationship Id="rId30" Type="http://schemas.openxmlformats.org/officeDocument/2006/relationships/tags" Target="../tags/tag1904.xml"/><Relationship Id="rId35" Type="http://schemas.openxmlformats.org/officeDocument/2006/relationships/tags" Target="../tags/tag1909.xml"/><Relationship Id="rId43" Type="http://schemas.openxmlformats.org/officeDocument/2006/relationships/tags" Target="../tags/tag1917.xml"/><Relationship Id="rId48" Type="http://schemas.openxmlformats.org/officeDocument/2006/relationships/tags" Target="../tags/tag1922.xml"/><Relationship Id="rId56" Type="http://schemas.openxmlformats.org/officeDocument/2006/relationships/tags" Target="../tags/tag1930.xml"/><Relationship Id="rId64" Type="http://schemas.openxmlformats.org/officeDocument/2006/relationships/tags" Target="../tags/tag1938.xml"/><Relationship Id="rId69" Type="http://schemas.openxmlformats.org/officeDocument/2006/relationships/tags" Target="../tags/tag1943.xml"/><Relationship Id="rId77" Type="http://schemas.openxmlformats.org/officeDocument/2006/relationships/tags" Target="../tags/tag1951.xml"/><Relationship Id="rId100" Type="http://schemas.openxmlformats.org/officeDocument/2006/relationships/tags" Target="../tags/tag1974.xml"/><Relationship Id="rId105" Type="http://schemas.openxmlformats.org/officeDocument/2006/relationships/tags" Target="../tags/tag1979.xml"/><Relationship Id="rId113" Type="http://schemas.openxmlformats.org/officeDocument/2006/relationships/tags" Target="../tags/tag1987.xml"/><Relationship Id="rId118" Type="http://schemas.openxmlformats.org/officeDocument/2006/relationships/tags" Target="../tags/tag1992.xml"/><Relationship Id="rId126" Type="http://schemas.openxmlformats.org/officeDocument/2006/relationships/tags" Target="../tags/tag2000.xml"/><Relationship Id="rId8" Type="http://schemas.openxmlformats.org/officeDocument/2006/relationships/tags" Target="../tags/tag1882.xml"/><Relationship Id="rId51" Type="http://schemas.openxmlformats.org/officeDocument/2006/relationships/tags" Target="../tags/tag1925.xml"/><Relationship Id="rId72" Type="http://schemas.openxmlformats.org/officeDocument/2006/relationships/tags" Target="../tags/tag1946.xml"/><Relationship Id="rId80" Type="http://schemas.openxmlformats.org/officeDocument/2006/relationships/tags" Target="../tags/tag1954.xml"/><Relationship Id="rId85" Type="http://schemas.openxmlformats.org/officeDocument/2006/relationships/tags" Target="../tags/tag1959.xml"/><Relationship Id="rId93" Type="http://schemas.openxmlformats.org/officeDocument/2006/relationships/tags" Target="../tags/tag1967.xml"/><Relationship Id="rId98" Type="http://schemas.openxmlformats.org/officeDocument/2006/relationships/tags" Target="../tags/tag1972.xml"/><Relationship Id="rId121" Type="http://schemas.openxmlformats.org/officeDocument/2006/relationships/tags" Target="../tags/tag1995.xml"/><Relationship Id="rId3" Type="http://schemas.openxmlformats.org/officeDocument/2006/relationships/tags" Target="../tags/tag1877.xml"/><Relationship Id="rId12" Type="http://schemas.openxmlformats.org/officeDocument/2006/relationships/tags" Target="../tags/tag1886.xml"/><Relationship Id="rId17" Type="http://schemas.openxmlformats.org/officeDocument/2006/relationships/tags" Target="../tags/tag1891.xml"/><Relationship Id="rId25" Type="http://schemas.openxmlformats.org/officeDocument/2006/relationships/tags" Target="../tags/tag1899.xml"/><Relationship Id="rId33" Type="http://schemas.openxmlformats.org/officeDocument/2006/relationships/tags" Target="../tags/tag1907.xml"/><Relationship Id="rId38" Type="http://schemas.openxmlformats.org/officeDocument/2006/relationships/tags" Target="../tags/tag1912.xml"/><Relationship Id="rId46" Type="http://schemas.openxmlformats.org/officeDocument/2006/relationships/tags" Target="../tags/tag1920.xml"/><Relationship Id="rId59" Type="http://schemas.openxmlformats.org/officeDocument/2006/relationships/tags" Target="../tags/tag1933.xml"/><Relationship Id="rId67" Type="http://schemas.openxmlformats.org/officeDocument/2006/relationships/tags" Target="../tags/tag1941.xml"/><Relationship Id="rId103" Type="http://schemas.openxmlformats.org/officeDocument/2006/relationships/tags" Target="../tags/tag1977.xml"/><Relationship Id="rId108" Type="http://schemas.openxmlformats.org/officeDocument/2006/relationships/tags" Target="../tags/tag1982.xml"/><Relationship Id="rId116" Type="http://schemas.openxmlformats.org/officeDocument/2006/relationships/tags" Target="../tags/tag1990.xml"/><Relationship Id="rId124" Type="http://schemas.openxmlformats.org/officeDocument/2006/relationships/tags" Target="../tags/tag1998.xml"/><Relationship Id="rId129" Type="http://schemas.openxmlformats.org/officeDocument/2006/relationships/tags" Target="../tags/tag2003.xml"/><Relationship Id="rId20" Type="http://schemas.openxmlformats.org/officeDocument/2006/relationships/tags" Target="../tags/tag1894.xml"/><Relationship Id="rId41" Type="http://schemas.openxmlformats.org/officeDocument/2006/relationships/tags" Target="../tags/tag1915.xml"/><Relationship Id="rId54" Type="http://schemas.openxmlformats.org/officeDocument/2006/relationships/tags" Target="../tags/tag1928.xml"/><Relationship Id="rId62" Type="http://schemas.openxmlformats.org/officeDocument/2006/relationships/tags" Target="../tags/tag1936.xml"/><Relationship Id="rId70" Type="http://schemas.openxmlformats.org/officeDocument/2006/relationships/tags" Target="../tags/tag1944.xml"/><Relationship Id="rId75" Type="http://schemas.openxmlformats.org/officeDocument/2006/relationships/tags" Target="../tags/tag1949.xml"/><Relationship Id="rId83" Type="http://schemas.openxmlformats.org/officeDocument/2006/relationships/tags" Target="../tags/tag1957.xml"/><Relationship Id="rId88" Type="http://schemas.openxmlformats.org/officeDocument/2006/relationships/tags" Target="../tags/tag1962.xml"/><Relationship Id="rId91" Type="http://schemas.openxmlformats.org/officeDocument/2006/relationships/tags" Target="../tags/tag1965.xml"/><Relationship Id="rId96" Type="http://schemas.openxmlformats.org/officeDocument/2006/relationships/tags" Target="../tags/tag1970.xml"/><Relationship Id="rId111" Type="http://schemas.openxmlformats.org/officeDocument/2006/relationships/tags" Target="../tags/tag1985.xml"/><Relationship Id="rId132" Type="http://schemas.openxmlformats.org/officeDocument/2006/relationships/slideLayout" Target="../slideLayouts/slideLayout1.xml"/><Relationship Id="rId1" Type="http://schemas.openxmlformats.org/officeDocument/2006/relationships/tags" Target="../tags/tag1875.xml"/><Relationship Id="rId6" Type="http://schemas.openxmlformats.org/officeDocument/2006/relationships/tags" Target="../tags/tag1880.xml"/><Relationship Id="rId15" Type="http://schemas.openxmlformats.org/officeDocument/2006/relationships/tags" Target="../tags/tag1889.xml"/><Relationship Id="rId23" Type="http://schemas.openxmlformats.org/officeDocument/2006/relationships/tags" Target="../tags/tag1897.xml"/><Relationship Id="rId28" Type="http://schemas.openxmlformats.org/officeDocument/2006/relationships/tags" Target="../tags/tag1902.xml"/><Relationship Id="rId36" Type="http://schemas.openxmlformats.org/officeDocument/2006/relationships/tags" Target="../tags/tag1910.xml"/><Relationship Id="rId49" Type="http://schemas.openxmlformats.org/officeDocument/2006/relationships/tags" Target="../tags/tag1923.xml"/><Relationship Id="rId57" Type="http://schemas.openxmlformats.org/officeDocument/2006/relationships/tags" Target="../tags/tag1931.xml"/><Relationship Id="rId106" Type="http://schemas.openxmlformats.org/officeDocument/2006/relationships/tags" Target="../tags/tag1980.xml"/><Relationship Id="rId114" Type="http://schemas.openxmlformats.org/officeDocument/2006/relationships/tags" Target="../tags/tag1988.xml"/><Relationship Id="rId119" Type="http://schemas.openxmlformats.org/officeDocument/2006/relationships/tags" Target="../tags/tag1993.xml"/><Relationship Id="rId127" Type="http://schemas.openxmlformats.org/officeDocument/2006/relationships/tags" Target="../tags/tag2001.xml"/><Relationship Id="rId10" Type="http://schemas.openxmlformats.org/officeDocument/2006/relationships/tags" Target="../tags/tag1884.xml"/><Relationship Id="rId31" Type="http://schemas.openxmlformats.org/officeDocument/2006/relationships/tags" Target="../tags/tag1905.xml"/><Relationship Id="rId44" Type="http://schemas.openxmlformats.org/officeDocument/2006/relationships/tags" Target="../tags/tag1918.xml"/><Relationship Id="rId52" Type="http://schemas.openxmlformats.org/officeDocument/2006/relationships/tags" Target="../tags/tag1926.xml"/><Relationship Id="rId60" Type="http://schemas.openxmlformats.org/officeDocument/2006/relationships/tags" Target="../tags/tag1934.xml"/><Relationship Id="rId65" Type="http://schemas.openxmlformats.org/officeDocument/2006/relationships/tags" Target="../tags/tag1939.xml"/><Relationship Id="rId73" Type="http://schemas.openxmlformats.org/officeDocument/2006/relationships/tags" Target="../tags/tag1947.xml"/><Relationship Id="rId78" Type="http://schemas.openxmlformats.org/officeDocument/2006/relationships/tags" Target="../tags/tag1952.xml"/><Relationship Id="rId81" Type="http://schemas.openxmlformats.org/officeDocument/2006/relationships/tags" Target="../tags/tag1955.xml"/><Relationship Id="rId86" Type="http://schemas.openxmlformats.org/officeDocument/2006/relationships/tags" Target="../tags/tag1960.xml"/><Relationship Id="rId94" Type="http://schemas.openxmlformats.org/officeDocument/2006/relationships/tags" Target="../tags/tag1968.xml"/><Relationship Id="rId99" Type="http://schemas.openxmlformats.org/officeDocument/2006/relationships/tags" Target="../tags/tag1973.xml"/><Relationship Id="rId101" Type="http://schemas.openxmlformats.org/officeDocument/2006/relationships/tags" Target="../tags/tag1975.xml"/><Relationship Id="rId122" Type="http://schemas.openxmlformats.org/officeDocument/2006/relationships/tags" Target="../tags/tag1996.xml"/><Relationship Id="rId130" Type="http://schemas.openxmlformats.org/officeDocument/2006/relationships/tags" Target="../tags/tag2004.xml"/><Relationship Id="rId4" Type="http://schemas.openxmlformats.org/officeDocument/2006/relationships/tags" Target="../tags/tag1878.xml"/><Relationship Id="rId9" Type="http://schemas.openxmlformats.org/officeDocument/2006/relationships/tags" Target="../tags/tag1883.xml"/><Relationship Id="rId13" Type="http://schemas.openxmlformats.org/officeDocument/2006/relationships/tags" Target="../tags/tag1887.xml"/><Relationship Id="rId18" Type="http://schemas.openxmlformats.org/officeDocument/2006/relationships/tags" Target="../tags/tag1892.xml"/><Relationship Id="rId39" Type="http://schemas.openxmlformats.org/officeDocument/2006/relationships/tags" Target="../tags/tag1913.xml"/><Relationship Id="rId109" Type="http://schemas.openxmlformats.org/officeDocument/2006/relationships/tags" Target="../tags/tag1983.xml"/><Relationship Id="rId34" Type="http://schemas.openxmlformats.org/officeDocument/2006/relationships/tags" Target="../tags/tag1908.xml"/><Relationship Id="rId50" Type="http://schemas.openxmlformats.org/officeDocument/2006/relationships/tags" Target="../tags/tag1924.xml"/><Relationship Id="rId55" Type="http://schemas.openxmlformats.org/officeDocument/2006/relationships/tags" Target="../tags/tag1929.xml"/><Relationship Id="rId76" Type="http://schemas.openxmlformats.org/officeDocument/2006/relationships/tags" Target="../tags/tag1950.xml"/><Relationship Id="rId97" Type="http://schemas.openxmlformats.org/officeDocument/2006/relationships/tags" Target="../tags/tag1971.xml"/><Relationship Id="rId104" Type="http://schemas.openxmlformats.org/officeDocument/2006/relationships/tags" Target="../tags/tag1978.xml"/><Relationship Id="rId120" Type="http://schemas.openxmlformats.org/officeDocument/2006/relationships/tags" Target="../tags/tag1994.xml"/><Relationship Id="rId125" Type="http://schemas.openxmlformats.org/officeDocument/2006/relationships/tags" Target="../tags/tag1999.xml"/><Relationship Id="rId7" Type="http://schemas.openxmlformats.org/officeDocument/2006/relationships/tags" Target="../tags/tag1881.xml"/><Relationship Id="rId71" Type="http://schemas.openxmlformats.org/officeDocument/2006/relationships/tags" Target="../tags/tag1945.xml"/><Relationship Id="rId92" Type="http://schemas.openxmlformats.org/officeDocument/2006/relationships/tags" Target="../tags/tag1966.xml"/><Relationship Id="rId2" Type="http://schemas.openxmlformats.org/officeDocument/2006/relationships/tags" Target="../tags/tag1876.xml"/><Relationship Id="rId29" Type="http://schemas.openxmlformats.org/officeDocument/2006/relationships/tags" Target="../tags/tag1903.xml"/><Relationship Id="rId24" Type="http://schemas.openxmlformats.org/officeDocument/2006/relationships/tags" Target="../tags/tag1898.xml"/><Relationship Id="rId40" Type="http://schemas.openxmlformats.org/officeDocument/2006/relationships/tags" Target="../tags/tag1914.xml"/><Relationship Id="rId45" Type="http://schemas.openxmlformats.org/officeDocument/2006/relationships/tags" Target="../tags/tag1919.xml"/><Relationship Id="rId66" Type="http://schemas.openxmlformats.org/officeDocument/2006/relationships/tags" Target="../tags/tag1940.xml"/><Relationship Id="rId87" Type="http://schemas.openxmlformats.org/officeDocument/2006/relationships/tags" Target="../tags/tag1961.xml"/><Relationship Id="rId110" Type="http://schemas.openxmlformats.org/officeDocument/2006/relationships/tags" Target="../tags/tag1984.xml"/><Relationship Id="rId115" Type="http://schemas.openxmlformats.org/officeDocument/2006/relationships/tags" Target="../tags/tag1989.xml"/><Relationship Id="rId131" Type="http://schemas.openxmlformats.org/officeDocument/2006/relationships/tags" Target="../tags/tag2005.xml"/><Relationship Id="rId61" Type="http://schemas.openxmlformats.org/officeDocument/2006/relationships/tags" Target="../tags/tag1935.xml"/><Relationship Id="rId82" Type="http://schemas.openxmlformats.org/officeDocument/2006/relationships/tags" Target="../tags/tag195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69.xml"/><Relationship Id="rId117" Type="http://schemas.openxmlformats.org/officeDocument/2006/relationships/tags" Target="../tags/tag260.xml"/><Relationship Id="rId21" Type="http://schemas.openxmlformats.org/officeDocument/2006/relationships/tags" Target="../tags/tag164.xml"/><Relationship Id="rId42" Type="http://schemas.openxmlformats.org/officeDocument/2006/relationships/tags" Target="../tags/tag185.xml"/><Relationship Id="rId47" Type="http://schemas.openxmlformats.org/officeDocument/2006/relationships/tags" Target="../tags/tag190.xml"/><Relationship Id="rId63" Type="http://schemas.openxmlformats.org/officeDocument/2006/relationships/tags" Target="../tags/tag206.xml"/><Relationship Id="rId68" Type="http://schemas.openxmlformats.org/officeDocument/2006/relationships/tags" Target="../tags/tag211.xml"/><Relationship Id="rId84" Type="http://schemas.openxmlformats.org/officeDocument/2006/relationships/tags" Target="../tags/tag227.xml"/><Relationship Id="rId89" Type="http://schemas.openxmlformats.org/officeDocument/2006/relationships/tags" Target="../tags/tag232.xml"/><Relationship Id="rId112" Type="http://schemas.openxmlformats.org/officeDocument/2006/relationships/tags" Target="../tags/tag255.xml"/><Relationship Id="rId16" Type="http://schemas.openxmlformats.org/officeDocument/2006/relationships/tags" Target="../tags/tag159.xml"/><Relationship Id="rId107" Type="http://schemas.openxmlformats.org/officeDocument/2006/relationships/tags" Target="../tags/tag250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40" Type="http://schemas.openxmlformats.org/officeDocument/2006/relationships/tags" Target="../tags/tag183.xml"/><Relationship Id="rId45" Type="http://schemas.openxmlformats.org/officeDocument/2006/relationships/tags" Target="../tags/tag188.xml"/><Relationship Id="rId53" Type="http://schemas.openxmlformats.org/officeDocument/2006/relationships/tags" Target="../tags/tag196.xml"/><Relationship Id="rId58" Type="http://schemas.openxmlformats.org/officeDocument/2006/relationships/tags" Target="../tags/tag201.xml"/><Relationship Id="rId66" Type="http://schemas.openxmlformats.org/officeDocument/2006/relationships/tags" Target="../tags/tag209.xml"/><Relationship Id="rId74" Type="http://schemas.openxmlformats.org/officeDocument/2006/relationships/tags" Target="../tags/tag217.xml"/><Relationship Id="rId79" Type="http://schemas.openxmlformats.org/officeDocument/2006/relationships/tags" Target="../tags/tag222.xml"/><Relationship Id="rId87" Type="http://schemas.openxmlformats.org/officeDocument/2006/relationships/tags" Target="../tags/tag230.xml"/><Relationship Id="rId102" Type="http://schemas.openxmlformats.org/officeDocument/2006/relationships/tags" Target="../tags/tag245.xml"/><Relationship Id="rId110" Type="http://schemas.openxmlformats.org/officeDocument/2006/relationships/tags" Target="../tags/tag253.xml"/><Relationship Id="rId115" Type="http://schemas.openxmlformats.org/officeDocument/2006/relationships/tags" Target="../tags/tag258.xml"/><Relationship Id="rId5" Type="http://schemas.openxmlformats.org/officeDocument/2006/relationships/tags" Target="../tags/tag148.xml"/><Relationship Id="rId61" Type="http://schemas.openxmlformats.org/officeDocument/2006/relationships/tags" Target="../tags/tag204.xml"/><Relationship Id="rId82" Type="http://schemas.openxmlformats.org/officeDocument/2006/relationships/tags" Target="../tags/tag225.xml"/><Relationship Id="rId90" Type="http://schemas.openxmlformats.org/officeDocument/2006/relationships/tags" Target="../tags/tag233.xml"/><Relationship Id="rId95" Type="http://schemas.openxmlformats.org/officeDocument/2006/relationships/tags" Target="../tags/tag238.xml"/><Relationship Id="rId19" Type="http://schemas.openxmlformats.org/officeDocument/2006/relationships/tags" Target="../tags/tag16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tags" Target="../tags/tag178.xml"/><Relationship Id="rId43" Type="http://schemas.openxmlformats.org/officeDocument/2006/relationships/tags" Target="../tags/tag186.xml"/><Relationship Id="rId48" Type="http://schemas.openxmlformats.org/officeDocument/2006/relationships/tags" Target="../tags/tag191.xml"/><Relationship Id="rId56" Type="http://schemas.openxmlformats.org/officeDocument/2006/relationships/tags" Target="../tags/tag199.xml"/><Relationship Id="rId64" Type="http://schemas.openxmlformats.org/officeDocument/2006/relationships/tags" Target="../tags/tag207.xml"/><Relationship Id="rId69" Type="http://schemas.openxmlformats.org/officeDocument/2006/relationships/tags" Target="../tags/tag212.xml"/><Relationship Id="rId77" Type="http://schemas.openxmlformats.org/officeDocument/2006/relationships/tags" Target="../tags/tag220.xml"/><Relationship Id="rId100" Type="http://schemas.openxmlformats.org/officeDocument/2006/relationships/tags" Target="../tags/tag243.xml"/><Relationship Id="rId105" Type="http://schemas.openxmlformats.org/officeDocument/2006/relationships/tags" Target="../tags/tag248.xml"/><Relationship Id="rId113" Type="http://schemas.openxmlformats.org/officeDocument/2006/relationships/tags" Target="../tags/tag256.xml"/><Relationship Id="rId118" Type="http://schemas.openxmlformats.org/officeDocument/2006/relationships/tags" Target="../tags/tag261.xml"/><Relationship Id="rId8" Type="http://schemas.openxmlformats.org/officeDocument/2006/relationships/tags" Target="../tags/tag151.xml"/><Relationship Id="rId51" Type="http://schemas.openxmlformats.org/officeDocument/2006/relationships/tags" Target="../tags/tag194.xml"/><Relationship Id="rId72" Type="http://schemas.openxmlformats.org/officeDocument/2006/relationships/tags" Target="../tags/tag215.xml"/><Relationship Id="rId80" Type="http://schemas.openxmlformats.org/officeDocument/2006/relationships/tags" Target="../tags/tag223.xml"/><Relationship Id="rId85" Type="http://schemas.openxmlformats.org/officeDocument/2006/relationships/tags" Target="../tags/tag228.xml"/><Relationship Id="rId93" Type="http://schemas.openxmlformats.org/officeDocument/2006/relationships/tags" Target="../tags/tag236.xml"/><Relationship Id="rId98" Type="http://schemas.openxmlformats.org/officeDocument/2006/relationships/tags" Target="../tags/tag241.xml"/><Relationship Id="rId3" Type="http://schemas.openxmlformats.org/officeDocument/2006/relationships/tags" Target="../tags/tag146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46" Type="http://schemas.openxmlformats.org/officeDocument/2006/relationships/tags" Target="../tags/tag189.xml"/><Relationship Id="rId59" Type="http://schemas.openxmlformats.org/officeDocument/2006/relationships/tags" Target="../tags/tag202.xml"/><Relationship Id="rId67" Type="http://schemas.openxmlformats.org/officeDocument/2006/relationships/tags" Target="../tags/tag210.xml"/><Relationship Id="rId103" Type="http://schemas.openxmlformats.org/officeDocument/2006/relationships/tags" Target="../tags/tag246.xml"/><Relationship Id="rId108" Type="http://schemas.openxmlformats.org/officeDocument/2006/relationships/tags" Target="../tags/tag251.xml"/><Relationship Id="rId116" Type="http://schemas.openxmlformats.org/officeDocument/2006/relationships/tags" Target="../tags/tag259.xml"/><Relationship Id="rId20" Type="http://schemas.openxmlformats.org/officeDocument/2006/relationships/tags" Target="../tags/tag163.xml"/><Relationship Id="rId41" Type="http://schemas.openxmlformats.org/officeDocument/2006/relationships/tags" Target="../tags/tag184.xml"/><Relationship Id="rId54" Type="http://schemas.openxmlformats.org/officeDocument/2006/relationships/tags" Target="../tags/tag197.xml"/><Relationship Id="rId62" Type="http://schemas.openxmlformats.org/officeDocument/2006/relationships/tags" Target="../tags/tag205.xml"/><Relationship Id="rId70" Type="http://schemas.openxmlformats.org/officeDocument/2006/relationships/tags" Target="../tags/tag213.xml"/><Relationship Id="rId75" Type="http://schemas.openxmlformats.org/officeDocument/2006/relationships/tags" Target="../tags/tag218.xml"/><Relationship Id="rId83" Type="http://schemas.openxmlformats.org/officeDocument/2006/relationships/tags" Target="../tags/tag226.xml"/><Relationship Id="rId88" Type="http://schemas.openxmlformats.org/officeDocument/2006/relationships/tags" Target="../tags/tag231.xml"/><Relationship Id="rId91" Type="http://schemas.openxmlformats.org/officeDocument/2006/relationships/tags" Target="../tags/tag234.xml"/><Relationship Id="rId96" Type="http://schemas.openxmlformats.org/officeDocument/2006/relationships/tags" Target="../tags/tag239.xml"/><Relationship Id="rId111" Type="http://schemas.openxmlformats.org/officeDocument/2006/relationships/tags" Target="../tags/tag254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49" Type="http://schemas.openxmlformats.org/officeDocument/2006/relationships/tags" Target="../tags/tag192.xml"/><Relationship Id="rId57" Type="http://schemas.openxmlformats.org/officeDocument/2006/relationships/tags" Target="../tags/tag200.xml"/><Relationship Id="rId106" Type="http://schemas.openxmlformats.org/officeDocument/2006/relationships/tags" Target="../tags/tag249.xml"/><Relationship Id="rId114" Type="http://schemas.openxmlformats.org/officeDocument/2006/relationships/tags" Target="../tags/tag257.xml"/><Relationship Id="rId119" Type="http://schemas.openxmlformats.org/officeDocument/2006/relationships/slideLayout" Target="../slideLayouts/slideLayout1.xml"/><Relationship Id="rId10" Type="http://schemas.openxmlformats.org/officeDocument/2006/relationships/tags" Target="../tags/tag153.xml"/><Relationship Id="rId31" Type="http://schemas.openxmlformats.org/officeDocument/2006/relationships/tags" Target="../tags/tag174.xml"/><Relationship Id="rId44" Type="http://schemas.openxmlformats.org/officeDocument/2006/relationships/tags" Target="../tags/tag187.xml"/><Relationship Id="rId52" Type="http://schemas.openxmlformats.org/officeDocument/2006/relationships/tags" Target="../tags/tag195.xml"/><Relationship Id="rId60" Type="http://schemas.openxmlformats.org/officeDocument/2006/relationships/tags" Target="../tags/tag203.xml"/><Relationship Id="rId65" Type="http://schemas.openxmlformats.org/officeDocument/2006/relationships/tags" Target="../tags/tag208.xml"/><Relationship Id="rId73" Type="http://schemas.openxmlformats.org/officeDocument/2006/relationships/tags" Target="../tags/tag216.xml"/><Relationship Id="rId78" Type="http://schemas.openxmlformats.org/officeDocument/2006/relationships/tags" Target="../tags/tag221.xml"/><Relationship Id="rId81" Type="http://schemas.openxmlformats.org/officeDocument/2006/relationships/tags" Target="../tags/tag224.xml"/><Relationship Id="rId86" Type="http://schemas.openxmlformats.org/officeDocument/2006/relationships/tags" Target="../tags/tag229.xml"/><Relationship Id="rId94" Type="http://schemas.openxmlformats.org/officeDocument/2006/relationships/tags" Target="../tags/tag237.xml"/><Relationship Id="rId99" Type="http://schemas.openxmlformats.org/officeDocument/2006/relationships/tags" Target="../tags/tag242.xml"/><Relationship Id="rId101" Type="http://schemas.openxmlformats.org/officeDocument/2006/relationships/tags" Target="../tags/tag24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9" Type="http://schemas.openxmlformats.org/officeDocument/2006/relationships/tags" Target="../tags/tag182.xml"/><Relationship Id="rId109" Type="http://schemas.openxmlformats.org/officeDocument/2006/relationships/tags" Target="../tags/tag252.xml"/><Relationship Id="rId34" Type="http://schemas.openxmlformats.org/officeDocument/2006/relationships/tags" Target="../tags/tag177.xml"/><Relationship Id="rId50" Type="http://schemas.openxmlformats.org/officeDocument/2006/relationships/tags" Target="../tags/tag193.xml"/><Relationship Id="rId55" Type="http://schemas.openxmlformats.org/officeDocument/2006/relationships/tags" Target="../tags/tag198.xml"/><Relationship Id="rId76" Type="http://schemas.openxmlformats.org/officeDocument/2006/relationships/tags" Target="../tags/tag219.xml"/><Relationship Id="rId97" Type="http://schemas.openxmlformats.org/officeDocument/2006/relationships/tags" Target="../tags/tag240.xml"/><Relationship Id="rId104" Type="http://schemas.openxmlformats.org/officeDocument/2006/relationships/tags" Target="../tags/tag247.xml"/><Relationship Id="rId7" Type="http://schemas.openxmlformats.org/officeDocument/2006/relationships/tags" Target="../tags/tag150.xml"/><Relationship Id="rId71" Type="http://schemas.openxmlformats.org/officeDocument/2006/relationships/tags" Target="../tags/tag214.xml"/><Relationship Id="rId92" Type="http://schemas.openxmlformats.org/officeDocument/2006/relationships/tags" Target="../tags/tag235.xml"/><Relationship Id="rId2" Type="http://schemas.openxmlformats.org/officeDocument/2006/relationships/tags" Target="../tags/tag145.xml"/><Relationship Id="rId29" Type="http://schemas.openxmlformats.org/officeDocument/2006/relationships/tags" Target="../tags/tag17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87.xml"/><Relationship Id="rId117" Type="http://schemas.openxmlformats.org/officeDocument/2006/relationships/tags" Target="../tags/tag378.xml"/><Relationship Id="rId21" Type="http://schemas.openxmlformats.org/officeDocument/2006/relationships/tags" Target="../tags/tag282.xml"/><Relationship Id="rId42" Type="http://schemas.openxmlformats.org/officeDocument/2006/relationships/tags" Target="../tags/tag303.xml"/><Relationship Id="rId47" Type="http://schemas.openxmlformats.org/officeDocument/2006/relationships/tags" Target="../tags/tag308.xml"/><Relationship Id="rId63" Type="http://schemas.openxmlformats.org/officeDocument/2006/relationships/tags" Target="../tags/tag324.xml"/><Relationship Id="rId68" Type="http://schemas.openxmlformats.org/officeDocument/2006/relationships/tags" Target="../tags/tag329.xml"/><Relationship Id="rId84" Type="http://schemas.openxmlformats.org/officeDocument/2006/relationships/tags" Target="../tags/tag345.xml"/><Relationship Id="rId89" Type="http://schemas.openxmlformats.org/officeDocument/2006/relationships/tags" Target="../tags/tag350.xml"/><Relationship Id="rId112" Type="http://schemas.openxmlformats.org/officeDocument/2006/relationships/tags" Target="../tags/tag373.xml"/><Relationship Id="rId16" Type="http://schemas.openxmlformats.org/officeDocument/2006/relationships/tags" Target="../tags/tag277.xml"/><Relationship Id="rId107" Type="http://schemas.openxmlformats.org/officeDocument/2006/relationships/tags" Target="../tags/tag368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tags" Target="../tags/tag293.xml"/><Relationship Id="rId37" Type="http://schemas.openxmlformats.org/officeDocument/2006/relationships/tags" Target="../tags/tag298.xml"/><Relationship Id="rId40" Type="http://schemas.openxmlformats.org/officeDocument/2006/relationships/tags" Target="../tags/tag301.xml"/><Relationship Id="rId45" Type="http://schemas.openxmlformats.org/officeDocument/2006/relationships/tags" Target="../tags/tag306.xml"/><Relationship Id="rId53" Type="http://schemas.openxmlformats.org/officeDocument/2006/relationships/tags" Target="../tags/tag314.xml"/><Relationship Id="rId58" Type="http://schemas.openxmlformats.org/officeDocument/2006/relationships/tags" Target="../tags/tag319.xml"/><Relationship Id="rId66" Type="http://schemas.openxmlformats.org/officeDocument/2006/relationships/tags" Target="../tags/tag327.xml"/><Relationship Id="rId74" Type="http://schemas.openxmlformats.org/officeDocument/2006/relationships/tags" Target="../tags/tag335.xml"/><Relationship Id="rId79" Type="http://schemas.openxmlformats.org/officeDocument/2006/relationships/tags" Target="../tags/tag340.xml"/><Relationship Id="rId87" Type="http://schemas.openxmlformats.org/officeDocument/2006/relationships/tags" Target="../tags/tag348.xml"/><Relationship Id="rId102" Type="http://schemas.openxmlformats.org/officeDocument/2006/relationships/tags" Target="../tags/tag363.xml"/><Relationship Id="rId110" Type="http://schemas.openxmlformats.org/officeDocument/2006/relationships/tags" Target="../tags/tag371.xml"/><Relationship Id="rId115" Type="http://schemas.openxmlformats.org/officeDocument/2006/relationships/tags" Target="../tags/tag376.xml"/><Relationship Id="rId5" Type="http://schemas.openxmlformats.org/officeDocument/2006/relationships/tags" Target="../tags/tag266.xml"/><Relationship Id="rId61" Type="http://schemas.openxmlformats.org/officeDocument/2006/relationships/tags" Target="../tags/tag322.xml"/><Relationship Id="rId82" Type="http://schemas.openxmlformats.org/officeDocument/2006/relationships/tags" Target="../tags/tag343.xml"/><Relationship Id="rId90" Type="http://schemas.openxmlformats.org/officeDocument/2006/relationships/tags" Target="../tags/tag351.xml"/><Relationship Id="rId95" Type="http://schemas.openxmlformats.org/officeDocument/2006/relationships/tags" Target="../tags/tag356.xml"/><Relationship Id="rId19" Type="http://schemas.openxmlformats.org/officeDocument/2006/relationships/tags" Target="../tags/tag28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tags" Target="../tags/tag291.xml"/><Relationship Id="rId35" Type="http://schemas.openxmlformats.org/officeDocument/2006/relationships/tags" Target="../tags/tag296.xml"/><Relationship Id="rId43" Type="http://schemas.openxmlformats.org/officeDocument/2006/relationships/tags" Target="../tags/tag304.xml"/><Relationship Id="rId48" Type="http://schemas.openxmlformats.org/officeDocument/2006/relationships/tags" Target="../tags/tag309.xml"/><Relationship Id="rId56" Type="http://schemas.openxmlformats.org/officeDocument/2006/relationships/tags" Target="../tags/tag317.xml"/><Relationship Id="rId64" Type="http://schemas.openxmlformats.org/officeDocument/2006/relationships/tags" Target="../tags/tag325.xml"/><Relationship Id="rId69" Type="http://schemas.openxmlformats.org/officeDocument/2006/relationships/tags" Target="../tags/tag330.xml"/><Relationship Id="rId77" Type="http://schemas.openxmlformats.org/officeDocument/2006/relationships/tags" Target="../tags/tag338.xml"/><Relationship Id="rId100" Type="http://schemas.openxmlformats.org/officeDocument/2006/relationships/tags" Target="../tags/tag361.xml"/><Relationship Id="rId105" Type="http://schemas.openxmlformats.org/officeDocument/2006/relationships/tags" Target="../tags/tag366.xml"/><Relationship Id="rId113" Type="http://schemas.openxmlformats.org/officeDocument/2006/relationships/tags" Target="../tags/tag374.xml"/><Relationship Id="rId118" Type="http://schemas.openxmlformats.org/officeDocument/2006/relationships/slideLayout" Target="../slideLayouts/slideLayout1.xml"/><Relationship Id="rId8" Type="http://schemas.openxmlformats.org/officeDocument/2006/relationships/tags" Target="../tags/tag269.xml"/><Relationship Id="rId51" Type="http://schemas.openxmlformats.org/officeDocument/2006/relationships/tags" Target="../tags/tag312.xml"/><Relationship Id="rId72" Type="http://schemas.openxmlformats.org/officeDocument/2006/relationships/tags" Target="../tags/tag333.xml"/><Relationship Id="rId80" Type="http://schemas.openxmlformats.org/officeDocument/2006/relationships/tags" Target="../tags/tag341.xml"/><Relationship Id="rId85" Type="http://schemas.openxmlformats.org/officeDocument/2006/relationships/tags" Target="../tags/tag346.xml"/><Relationship Id="rId93" Type="http://schemas.openxmlformats.org/officeDocument/2006/relationships/tags" Target="../tags/tag354.xml"/><Relationship Id="rId98" Type="http://schemas.openxmlformats.org/officeDocument/2006/relationships/tags" Target="../tags/tag359.xml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tags" Target="../tags/tag294.xml"/><Relationship Id="rId38" Type="http://schemas.openxmlformats.org/officeDocument/2006/relationships/tags" Target="../tags/tag299.xml"/><Relationship Id="rId46" Type="http://schemas.openxmlformats.org/officeDocument/2006/relationships/tags" Target="../tags/tag307.xml"/><Relationship Id="rId59" Type="http://schemas.openxmlformats.org/officeDocument/2006/relationships/tags" Target="../tags/tag320.xml"/><Relationship Id="rId67" Type="http://schemas.openxmlformats.org/officeDocument/2006/relationships/tags" Target="../tags/tag328.xml"/><Relationship Id="rId103" Type="http://schemas.openxmlformats.org/officeDocument/2006/relationships/tags" Target="../tags/tag364.xml"/><Relationship Id="rId108" Type="http://schemas.openxmlformats.org/officeDocument/2006/relationships/tags" Target="../tags/tag369.xml"/><Relationship Id="rId116" Type="http://schemas.openxmlformats.org/officeDocument/2006/relationships/tags" Target="../tags/tag377.xml"/><Relationship Id="rId20" Type="http://schemas.openxmlformats.org/officeDocument/2006/relationships/tags" Target="../tags/tag281.xml"/><Relationship Id="rId41" Type="http://schemas.openxmlformats.org/officeDocument/2006/relationships/tags" Target="../tags/tag302.xml"/><Relationship Id="rId54" Type="http://schemas.openxmlformats.org/officeDocument/2006/relationships/tags" Target="../tags/tag315.xml"/><Relationship Id="rId62" Type="http://schemas.openxmlformats.org/officeDocument/2006/relationships/tags" Target="../tags/tag323.xml"/><Relationship Id="rId70" Type="http://schemas.openxmlformats.org/officeDocument/2006/relationships/tags" Target="../tags/tag331.xml"/><Relationship Id="rId75" Type="http://schemas.openxmlformats.org/officeDocument/2006/relationships/tags" Target="../tags/tag336.xml"/><Relationship Id="rId83" Type="http://schemas.openxmlformats.org/officeDocument/2006/relationships/tags" Target="../tags/tag344.xml"/><Relationship Id="rId88" Type="http://schemas.openxmlformats.org/officeDocument/2006/relationships/tags" Target="../tags/tag349.xml"/><Relationship Id="rId91" Type="http://schemas.openxmlformats.org/officeDocument/2006/relationships/tags" Target="../tags/tag352.xml"/><Relationship Id="rId96" Type="http://schemas.openxmlformats.org/officeDocument/2006/relationships/tags" Target="../tags/tag357.xml"/><Relationship Id="rId111" Type="http://schemas.openxmlformats.org/officeDocument/2006/relationships/tags" Target="../tags/tag372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36" Type="http://schemas.openxmlformats.org/officeDocument/2006/relationships/tags" Target="../tags/tag297.xml"/><Relationship Id="rId49" Type="http://schemas.openxmlformats.org/officeDocument/2006/relationships/tags" Target="../tags/tag310.xml"/><Relationship Id="rId57" Type="http://schemas.openxmlformats.org/officeDocument/2006/relationships/tags" Target="../tags/tag318.xml"/><Relationship Id="rId106" Type="http://schemas.openxmlformats.org/officeDocument/2006/relationships/tags" Target="../tags/tag367.xml"/><Relationship Id="rId114" Type="http://schemas.openxmlformats.org/officeDocument/2006/relationships/tags" Target="../tags/tag375.xml"/><Relationship Id="rId10" Type="http://schemas.openxmlformats.org/officeDocument/2006/relationships/tags" Target="../tags/tag271.xml"/><Relationship Id="rId31" Type="http://schemas.openxmlformats.org/officeDocument/2006/relationships/tags" Target="../tags/tag292.xml"/><Relationship Id="rId44" Type="http://schemas.openxmlformats.org/officeDocument/2006/relationships/tags" Target="../tags/tag305.xml"/><Relationship Id="rId52" Type="http://schemas.openxmlformats.org/officeDocument/2006/relationships/tags" Target="../tags/tag313.xml"/><Relationship Id="rId60" Type="http://schemas.openxmlformats.org/officeDocument/2006/relationships/tags" Target="../tags/tag321.xml"/><Relationship Id="rId65" Type="http://schemas.openxmlformats.org/officeDocument/2006/relationships/tags" Target="../tags/tag326.xml"/><Relationship Id="rId73" Type="http://schemas.openxmlformats.org/officeDocument/2006/relationships/tags" Target="../tags/tag334.xml"/><Relationship Id="rId78" Type="http://schemas.openxmlformats.org/officeDocument/2006/relationships/tags" Target="../tags/tag339.xml"/><Relationship Id="rId81" Type="http://schemas.openxmlformats.org/officeDocument/2006/relationships/tags" Target="../tags/tag342.xml"/><Relationship Id="rId86" Type="http://schemas.openxmlformats.org/officeDocument/2006/relationships/tags" Target="../tags/tag347.xml"/><Relationship Id="rId94" Type="http://schemas.openxmlformats.org/officeDocument/2006/relationships/tags" Target="../tags/tag355.xml"/><Relationship Id="rId99" Type="http://schemas.openxmlformats.org/officeDocument/2006/relationships/tags" Target="../tags/tag360.xml"/><Relationship Id="rId101" Type="http://schemas.openxmlformats.org/officeDocument/2006/relationships/tags" Target="../tags/tag362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39" Type="http://schemas.openxmlformats.org/officeDocument/2006/relationships/tags" Target="../tags/tag300.xml"/><Relationship Id="rId109" Type="http://schemas.openxmlformats.org/officeDocument/2006/relationships/tags" Target="../tags/tag370.xml"/><Relationship Id="rId34" Type="http://schemas.openxmlformats.org/officeDocument/2006/relationships/tags" Target="../tags/tag295.xml"/><Relationship Id="rId50" Type="http://schemas.openxmlformats.org/officeDocument/2006/relationships/tags" Target="../tags/tag311.xml"/><Relationship Id="rId55" Type="http://schemas.openxmlformats.org/officeDocument/2006/relationships/tags" Target="../tags/tag316.xml"/><Relationship Id="rId76" Type="http://schemas.openxmlformats.org/officeDocument/2006/relationships/tags" Target="../tags/tag337.xml"/><Relationship Id="rId97" Type="http://schemas.openxmlformats.org/officeDocument/2006/relationships/tags" Target="../tags/tag358.xml"/><Relationship Id="rId104" Type="http://schemas.openxmlformats.org/officeDocument/2006/relationships/tags" Target="../tags/tag365.xml"/><Relationship Id="rId7" Type="http://schemas.openxmlformats.org/officeDocument/2006/relationships/tags" Target="../tags/tag268.xml"/><Relationship Id="rId71" Type="http://schemas.openxmlformats.org/officeDocument/2006/relationships/tags" Target="../tags/tag332.xml"/><Relationship Id="rId92" Type="http://schemas.openxmlformats.org/officeDocument/2006/relationships/tags" Target="../tags/tag353.xml"/><Relationship Id="rId2" Type="http://schemas.openxmlformats.org/officeDocument/2006/relationships/tags" Target="../tags/tag263.xml"/><Relationship Id="rId29" Type="http://schemas.openxmlformats.org/officeDocument/2006/relationships/tags" Target="../tags/tag29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04.xml"/><Relationship Id="rId117" Type="http://schemas.openxmlformats.org/officeDocument/2006/relationships/tags" Target="../tags/tag495.xml"/><Relationship Id="rId21" Type="http://schemas.openxmlformats.org/officeDocument/2006/relationships/tags" Target="../tags/tag399.xml"/><Relationship Id="rId42" Type="http://schemas.openxmlformats.org/officeDocument/2006/relationships/tags" Target="../tags/tag420.xml"/><Relationship Id="rId47" Type="http://schemas.openxmlformats.org/officeDocument/2006/relationships/tags" Target="../tags/tag425.xml"/><Relationship Id="rId63" Type="http://schemas.openxmlformats.org/officeDocument/2006/relationships/tags" Target="../tags/tag441.xml"/><Relationship Id="rId68" Type="http://schemas.openxmlformats.org/officeDocument/2006/relationships/tags" Target="../tags/tag446.xml"/><Relationship Id="rId84" Type="http://schemas.openxmlformats.org/officeDocument/2006/relationships/tags" Target="../tags/tag462.xml"/><Relationship Id="rId89" Type="http://schemas.openxmlformats.org/officeDocument/2006/relationships/tags" Target="../tags/tag467.xml"/><Relationship Id="rId112" Type="http://schemas.openxmlformats.org/officeDocument/2006/relationships/tags" Target="../tags/tag490.xml"/><Relationship Id="rId133" Type="http://schemas.openxmlformats.org/officeDocument/2006/relationships/tags" Target="../tags/tag511.xml"/><Relationship Id="rId138" Type="http://schemas.openxmlformats.org/officeDocument/2006/relationships/tags" Target="../tags/tag516.xml"/><Relationship Id="rId154" Type="http://schemas.openxmlformats.org/officeDocument/2006/relationships/tags" Target="../tags/tag532.xml"/><Relationship Id="rId159" Type="http://schemas.openxmlformats.org/officeDocument/2006/relationships/tags" Target="../tags/tag537.xml"/><Relationship Id="rId175" Type="http://schemas.openxmlformats.org/officeDocument/2006/relationships/tags" Target="../tags/tag553.xml"/><Relationship Id="rId170" Type="http://schemas.openxmlformats.org/officeDocument/2006/relationships/tags" Target="../tags/tag548.xml"/><Relationship Id="rId16" Type="http://schemas.openxmlformats.org/officeDocument/2006/relationships/tags" Target="../tags/tag394.xml"/><Relationship Id="rId107" Type="http://schemas.openxmlformats.org/officeDocument/2006/relationships/tags" Target="../tags/tag485.xml"/><Relationship Id="rId11" Type="http://schemas.openxmlformats.org/officeDocument/2006/relationships/tags" Target="../tags/tag389.xml"/><Relationship Id="rId32" Type="http://schemas.openxmlformats.org/officeDocument/2006/relationships/tags" Target="../tags/tag410.xml"/><Relationship Id="rId37" Type="http://schemas.openxmlformats.org/officeDocument/2006/relationships/tags" Target="../tags/tag415.xml"/><Relationship Id="rId53" Type="http://schemas.openxmlformats.org/officeDocument/2006/relationships/tags" Target="../tags/tag431.xml"/><Relationship Id="rId58" Type="http://schemas.openxmlformats.org/officeDocument/2006/relationships/tags" Target="../tags/tag436.xml"/><Relationship Id="rId74" Type="http://schemas.openxmlformats.org/officeDocument/2006/relationships/tags" Target="../tags/tag452.xml"/><Relationship Id="rId79" Type="http://schemas.openxmlformats.org/officeDocument/2006/relationships/tags" Target="../tags/tag457.xml"/><Relationship Id="rId102" Type="http://schemas.openxmlformats.org/officeDocument/2006/relationships/tags" Target="../tags/tag480.xml"/><Relationship Id="rId123" Type="http://schemas.openxmlformats.org/officeDocument/2006/relationships/tags" Target="../tags/tag501.xml"/><Relationship Id="rId128" Type="http://schemas.openxmlformats.org/officeDocument/2006/relationships/tags" Target="../tags/tag506.xml"/><Relationship Id="rId144" Type="http://schemas.openxmlformats.org/officeDocument/2006/relationships/tags" Target="../tags/tag522.xml"/><Relationship Id="rId149" Type="http://schemas.openxmlformats.org/officeDocument/2006/relationships/tags" Target="../tags/tag527.xml"/><Relationship Id="rId5" Type="http://schemas.openxmlformats.org/officeDocument/2006/relationships/tags" Target="../tags/tag383.xml"/><Relationship Id="rId90" Type="http://schemas.openxmlformats.org/officeDocument/2006/relationships/tags" Target="../tags/tag468.xml"/><Relationship Id="rId95" Type="http://schemas.openxmlformats.org/officeDocument/2006/relationships/tags" Target="../tags/tag473.xml"/><Relationship Id="rId160" Type="http://schemas.openxmlformats.org/officeDocument/2006/relationships/tags" Target="../tags/tag538.xml"/><Relationship Id="rId165" Type="http://schemas.openxmlformats.org/officeDocument/2006/relationships/tags" Target="../tags/tag543.xml"/><Relationship Id="rId181" Type="http://schemas.openxmlformats.org/officeDocument/2006/relationships/tags" Target="../tags/tag559.xml"/><Relationship Id="rId22" Type="http://schemas.openxmlformats.org/officeDocument/2006/relationships/tags" Target="../tags/tag400.xml"/><Relationship Id="rId27" Type="http://schemas.openxmlformats.org/officeDocument/2006/relationships/tags" Target="../tags/tag405.xml"/><Relationship Id="rId43" Type="http://schemas.openxmlformats.org/officeDocument/2006/relationships/tags" Target="../tags/tag421.xml"/><Relationship Id="rId48" Type="http://schemas.openxmlformats.org/officeDocument/2006/relationships/tags" Target="../tags/tag426.xml"/><Relationship Id="rId64" Type="http://schemas.openxmlformats.org/officeDocument/2006/relationships/tags" Target="../tags/tag442.xml"/><Relationship Id="rId69" Type="http://schemas.openxmlformats.org/officeDocument/2006/relationships/tags" Target="../tags/tag447.xml"/><Relationship Id="rId113" Type="http://schemas.openxmlformats.org/officeDocument/2006/relationships/tags" Target="../tags/tag491.xml"/><Relationship Id="rId118" Type="http://schemas.openxmlformats.org/officeDocument/2006/relationships/tags" Target="../tags/tag496.xml"/><Relationship Id="rId134" Type="http://schemas.openxmlformats.org/officeDocument/2006/relationships/tags" Target="../tags/tag512.xml"/><Relationship Id="rId139" Type="http://schemas.openxmlformats.org/officeDocument/2006/relationships/tags" Target="../tags/tag517.xml"/><Relationship Id="rId80" Type="http://schemas.openxmlformats.org/officeDocument/2006/relationships/tags" Target="../tags/tag458.xml"/><Relationship Id="rId85" Type="http://schemas.openxmlformats.org/officeDocument/2006/relationships/tags" Target="../tags/tag463.xml"/><Relationship Id="rId150" Type="http://schemas.openxmlformats.org/officeDocument/2006/relationships/tags" Target="../tags/tag528.xml"/><Relationship Id="rId155" Type="http://schemas.openxmlformats.org/officeDocument/2006/relationships/tags" Target="../tags/tag533.xml"/><Relationship Id="rId171" Type="http://schemas.openxmlformats.org/officeDocument/2006/relationships/tags" Target="../tags/tag549.xml"/><Relationship Id="rId176" Type="http://schemas.openxmlformats.org/officeDocument/2006/relationships/tags" Target="../tags/tag554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33" Type="http://schemas.openxmlformats.org/officeDocument/2006/relationships/tags" Target="../tags/tag411.xml"/><Relationship Id="rId38" Type="http://schemas.openxmlformats.org/officeDocument/2006/relationships/tags" Target="../tags/tag416.xml"/><Relationship Id="rId59" Type="http://schemas.openxmlformats.org/officeDocument/2006/relationships/tags" Target="../tags/tag437.xml"/><Relationship Id="rId103" Type="http://schemas.openxmlformats.org/officeDocument/2006/relationships/tags" Target="../tags/tag481.xml"/><Relationship Id="rId108" Type="http://schemas.openxmlformats.org/officeDocument/2006/relationships/tags" Target="../tags/tag486.xml"/><Relationship Id="rId124" Type="http://schemas.openxmlformats.org/officeDocument/2006/relationships/tags" Target="../tags/tag502.xml"/><Relationship Id="rId129" Type="http://schemas.openxmlformats.org/officeDocument/2006/relationships/tags" Target="../tags/tag507.xml"/><Relationship Id="rId54" Type="http://schemas.openxmlformats.org/officeDocument/2006/relationships/tags" Target="../tags/tag432.xml"/><Relationship Id="rId70" Type="http://schemas.openxmlformats.org/officeDocument/2006/relationships/tags" Target="../tags/tag448.xml"/><Relationship Id="rId75" Type="http://schemas.openxmlformats.org/officeDocument/2006/relationships/tags" Target="../tags/tag453.xml"/><Relationship Id="rId91" Type="http://schemas.openxmlformats.org/officeDocument/2006/relationships/tags" Target="../tags/tag469.xml"/><Relationship Id="rId96" Type="http://schemas.openxmlformats.org/officeDocument/2006/relationships/tags" Target="../tags/tag474.xml"/><Relationship Id="rId140" Type="http://schemas.openxmlformats.org/officeDocument/2006/relationships/tags" Target="../tags/tag518.xml"/><Relationship Id="rId145" Type="http://schemas.openxmlformats.org/officeDocument/2006/relationships/tags" Target="../tags/tag523.xml"/><Relationship Id="rId161" Type="http://schemas.openxmlformats.org/officeDocument/2006/relationships/tags" Target="../tags/tag539.xml"/><Relationship Id="rId166" Type="http://schemas.openxmlformats.org/officeDocument/2006/relationships/tags" Target="../tags/tag544.xml"/><Relationship Id="rId182" Type="http://schemas.openxmlformats.org/officeDocument/2006/relationships/tags" Target="../tags/tag56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49" Type="http://schemas.openxmlformats.org/officeDocument/2006/relationships/tags" Target="../tags/tag427.xml"/><Relationship Id="rId114" Type="http://schemas.openxmlformats.org/officeDocument/2006/relationships/tags" Target="../tags/tag492.xml"/><Relationship Id="rId119" Type="http://schemas.openxmlformats.org/officeDocument/2006/relationships/tags" Target="../tags/tag497.xml"/><Relationship Id="rId44" Type="http://schemas.openxmlformats.org/officeDocument/2006/relationships/tags" Target="../tags/tag422.xml"/><Relationship Id="rId60" Type="http://schemas.openxmlformats.org/officeDocument/2006/relationships/tags" Target="../tags/tag438.xml"/><Relationship Id="rId65" Type="http://schemas.openxmlformats.org/officeDocument/2006/relationships/tags" Target="../tags/tag443.xml"/><Relationship Id="rId81" Type="http://schemas.openxmlformats.org/officeDocument/2006/relationships/tags" Target="../tags/tag459.xml"/><Relationship Id="rId86" Type="http://schemas.openxmlformats.org/officeDocument/2006/relationships/tags" Target="../tags/tag464.xml"/><Relationship Id="rId130" Type="http://schemas.openxmlformats.org/officeDocument/2006/relationships/tags" Target="../tags/tag508.xml"/><Relationship Id="rId135" Type="http://schemas.openxmlformats.org/officeDocument/2006/relationships/tags" Target="../tags/tag513.xml"/><Relationship Id="rId151" Type="http://schemas.openxmlformats.org/officeDocument/2006/relationships/tags" Target="../tags/tag529.xml"/><Relationship Id="rId156" Type="http://schemas.openxmlformats.org/officeDocument/2006/relationships/tags" Target="../tags/tag534.xml"/><Relationship Id="rId177" Type="http://schemas.openxmlformats.org/officeDocument/2006/relationships/tags" Target="../tags/tag555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72" Type="http://schemas.openxmlformats.org/officeDocument/2006/relationships/tags" Target="../tags/tag550.xml"/><Relationship Id="rId180" Type="http://schemas.openxmlformats.org/officeDocument/2006/relationships/tags" Target="../tags/tag558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39" Type="http://schemas.openxmlformats.org/officeDocument/2006/relationships/tags" Target="../tags/tag417.xml"/><Relationship Id="rId109" Type="http://schemas.openxmlformats.org/officeDocument/2006/relationships/tags" Target="../tags/tag487.xml"/><Relationship Id="rId34" Type="http://schemas.openxmlformats.org/officeDocument/2006/relationships/tags" Target="../tags/tag412.xml"/><Relationship Id="rId50" Type="http://schemas.openxmlformats.org/officeDocument/2006/relationships/tags" Target="../tags/tag428.xml"/><Relationship Id="rId55" Type="http://schemas.openxmlformats.org/officeDocument/2006/relationships/tags" Target="../tags/tag433.xml"/><Relationship Id="rId76" Type="http://schemas.openxmlformats.org/officeDocument/2006/relationships/tags" Target="../tags/tag454.xml"/><Relationship Id="rId97" Type="http://schemas.openxmlformats.org/officeDocument/2006/relationships/tags" Target="../tags/tag475.xml"/><Relationship Id="rId104" Type="http://schemas.openxmlformats.org/officeDocument/2006/relationships/tags" Target="../tags/tag482.xml"/><Relationship Id="rId120" Type="http://schemas.openxmlformats.org/officeDocument/2006/relationships/tags" Target="../tags/tag498.xml"/><Relationship Id="rId125" Type="http://schemas.openxmlformats.org/officeDocument/2006/relationships/tags" Target="../tags/tag503.xml"/><Relationship Id="rId141" Type="http://schemas.openxmlformats.org/officeDocument/2006/relationships/tags" Target="../tags/tag519.xml"/><Relationship Id="rId146" Type="http://schemas.openxmlformats.org/officeDocument/2006/relationships/tags" Target="../tags/tag524.xml"/><Relationship Id="rId167" Type="http://schemas.openxmlformats.org/officeDocument/2006/relationships/tags" Target="../tags/tag545.xml"/><Relationship Id="rId7" Type="http://schemas.openxmlformats.org/officeDocument/2006/relationships/tags" Target="../tags/tag385.xml"/><Relationship Id="rId71" Type="http://schemas.openxmlformats.org/officeDocument/2006/relationships/tags" Target="../tags/tag449.xml"/><Relationship Id="rId92" Type="http://schemas.openxmlformats.org/officeDocument/2006/relationships/tags" Target="../tags/tag470.xml"/><Relationship Id="rId162" Type="http://schemas.openxmlformats.org/officeDocument/2006/relationships/tags" Target="../tags/tag540.xml"/><Relationship Id="rId183" Type="http://schemas.openxmlformats.org/officeDocument/2006/relationships/tags" Target="../tags/tag561.xml"/><Relationship Id="rId2" Type="http://schemas.openxmlformats.org/officeDocument/2006/relationships/tags" Target="../tags/tag380.xml"/><Relationship Id="rId29" Type="http://schemas.openxmlformats.org/officeDocument/2006/relationships/tags" Target="../tags/tag407.xml"/><Relationship Id="rId24" Type="http://schemas.openxmlformats.org/officeDocument/2006/relationships/tags" Target="../tags/tag402.xml"/><Relationship Id="rId40" Type="http://schemas.openxmlformats.org/officeDocument/2006/relationships/tags" Target="../tags/tag418.xml"/><Relationship Id="rId45" Type="http://schemas.openxmlformats.org/officeDocument/2006/relationships/tags" Target="../tags/tag423.xml"/><Relationship Id="rId66" Type="http://schemas.openxmlformats.org/officeDocument/2006/relationships/tags" Target="../tags/tag444.xml"/><Relationship Id="rId87" Type="http://schemas.openxmlformats.org/officeDocument/2006/relationships/tags" Target="../tags/tag465.xml"/><Relationship Id="rId110" Type="http://schemas.openxmlformats.org/officeDocument/2006/relationships/tags" Target="../tags/tag488.xml"/><Relationship Id="rId115" Type="http://schemas.openxmlformats.org/officeDocument/2006/relationships/tags" Target="../tags/tag493.xml"/><Relationship Id="rId131" Type="http://schemas.openxmlformats.org/officeDocument/2006/relationships/tags" Target="../tags/tag509.xml"/><Relationship Id="rId136" Type="http://schemas.openxmlformats.org/officeDocument/2006/relationships/tags" Target="../tags/tag514.xml"/><Relationship Id="rId157" Type="http://schemas.openxmlformats.org/officeDocument/2006/relationships/tags" Target="../tags/tag535.xml"/><Relationship Id="rId178" Type="http://schemas.openxmlformats.org/officeDocument/2006/relationships/tags" Target="../tags/tag556.xml"/><Relationship Id="rId61" Type="http://schemas.openxmlformats.org/officeDocument/2006/relationships/tags" Target="../tags/tag439.xml"/><Relationship Id="rId82" Type="http://schemas.openxmlformats.org/officeDocument/2006/relationships/tags" Target="../tags/tag460.xml"/><Relationship Id="rId152" Type="http://schemas.openxmlformats.org/officeDocument/2006/relationships/tags" Target="../tags/tag530.xml"/><Relationship Id="rId173" Type="http://schemas.openxmlformats.org/officeDocument/2006/relationships/tags" Target="../tags/tag551.xml"/><Relationship Id="rId19" Type="http://schemas.openxmlformats.org/officeDocument/2006/relationships/tags" Target="../tags/tag397.xml"/><Relationship Id="rId14" Type="http://schemas.openxmlformats.org/officeDocument/2006/relationships/tags" Target="../tags/tag392.xml"/><Relationship Id="rId30" Type="http://schemas.openxmlformats.org/officeDocument/2006/relationships/tags" Target="../tags/tag408.xml"/><Relationship Id="rId35" Type="http://schemas.openxmlformats.org/officeDocument/2006/relationships/tags" Target="../tags/tag413.xml"/><Relationship Id="rId56" Type="http://schemas.openxmlformats.org/officeDocument/2006/relationships/tags" Target="../tags/tag434.xml"/><Relationship Id="rId77" Type="http://schemas.openxmlformats.org/officeDocument/2006/relationships/tags" Target="../tags/tag455.xml"/><Relationship Id="rId100" Type="http://schemas.openxmlformats.org/officeDocument/2006/relationships/tags" Target="../tags/tag478.xml"/><Relationship Id="rId105" Type="http://schemas.openxmlformats.org/officeDocument/2006/relationships/tags" Target="../tags/tag483.xml"/><Relationship Id="rId126" Type="http://schemas.openxmlformats.org/officeDocument/2006/relationships/tags" Target="../tags/tag504.xml"/><Relationship Id="rId147" Type="http://schemas.openxmlformats.org/officeDocument/2006/relationships/tags" Target="../tags/tag525.xml"/><Relationship Id="rId168" Type="http://schemas.openxmlformats.org/officeDocument/2006/relationships/tags" Target="../tags/tag546.xml"/><Relationship Id="rId8" Type="http://schemas.openxmlformats.org/officeDocument/2006/relationships/tags" Target="../tags/tag386.xml"/><Relationship Id="rId51" Type="http://schemas.openxmlformats.org/officeDocument/2006/relationships/tags" Target="../tags/tag429.xml"/><Relationship Id="rId72" Type="http://schemas.openxmlformats.org/officeDocument/2006/relationships/tags" Target="../tags/tag450.xml"/><Relationship Id="rId93" Type="http://schemas.openxmlformats.org/officeDocument/2006/relationships/tags" Target="../tags/tag471.xml"/><Relationship Id="rId98" Type="http://schemas.openxmlformats.org/officeDocument/2006/relationships/tags" Target="../tags/tag476.xml"/><Relationship Id="rId121" Type="http://schemas.openxmlformats.org/officeDocument/2006/relationships/tags" Target="../tags/tag499.xml"/><Relationship Id="rId142" Type="http://schemas.openxmlformats.org/officeDocument/2006/relationships/tags" Target="../tags/tag520.xml"/><Relationship Id="rId163" Type="http://schemas.openxmlformats.org/officeDocument/2006/relationships/tags" Target="../tags/tag541.xml"/><Relationship Id="rId184" Type="http://schemas.openxmlformats.org/officeDocument/2006/relationships/tags" Target="../tags/tag562.xml"/><Relationship Id="rId3" Type="http://schemas.openxmlformats.org/officeDocument/2006/relationships/tags" Target="../tags/tag381.xml"/><Relationship Id="rId25" Type="http://schemas.openxmlformats.org/officeDocument/2006/relationships/tags" Target="../tags/tag403.xml"/><Relationship Id="rId46" Type="http://schemas.openxmlformats.org/officeDocument/2006/relationships/tags" Target="../tags/tag424.xml"/><Relationship Id="rId67" Type="http://schemas.openxmlformats.org/officeDocument/2006/relationships/tags" Target="../tags/tag445.xml"/><Relationship Id="rId116" Type="http://schemas.openxmlformats.org/officeDocument/2006/relationships/tags" Target="../tags/tag494.xml"/><Relationship Id="rId137" Type="http://schemas.openxmlformats.org/officeDocument/2006/relationships/tags" Target="../tags/tag515.xml"/><Relationship Id="rId158" Type="http://schemas.openxmlformats.org/officeDocument/2006/relationships/tags" Target="../tags/tag536.xml"/><Relationship Id="rId20" Type="http://schemas.openxmlformats.org/officeDocument/2006/relationships/tags" Target="../tags/tag398.xml"/><Relationship Id="rId41" Type="http://schemas.openxmlformats.org/officeDocument/2006/relationships/tags" Target="../tags/tag419.xml"/><Relationship Id="rId62" Type="http://schemas.openxmlformats.org/officeDocument/2006/relationships/tags" Target="../tags/tag440.xml"/><Relationship Id="rId83" Type="http://schemas.openxmlformats.org/officeDocument/2006/relationships/tags" Target="../tags/tag461.xml"/><Relationship Id="rId88" Type="http://schemas.openxmlformats.org/officeDocument/2006/relationships/tags" Target="../tags/tag466.xml"/><Relationship Id="rId111" Type="http://schemas.openxmlformats.org/officeDocument/2006/relationships/tags" Target="../tags/tag489.xml"/><Relationship Id="rId132" Type="http://schemas.openxmlformats.org/officeDocument/2006/relationships/tags" Target="../tags/tag510.xml"/><Relationship Id="rId153" Type="http://schemas.openxmlformats.org/officeDocument/2006/relationships/tags" Target="../tags/tag531.xml"/><Relationship Id="rId174" Type="http://schemas.openxmlformats.org/officeDocument/2006/relationships/tags" Target="../tags/tag552.xml"/><Relationship Id="rId179" Type="http://schemas.openxmlformats.org/officeDocument/2006/relationships/tags" Target="../tags/tag557.xml"/><Relationship Id="rId15" Type="http://schemas.openxmlformats.org/officeDocument/2006/relationships/tags" Target="../tags/tag393.xml"/><Relationship Id="rId36" Type="http://schemas.openxmlformats.org/officeDocument/2006/relationships/tags" Target="../tags/tag414.xml"/><Relationship Id="rId57" Type="http://schemas.openxmlformats.org/officeDocument/2006/relationships/tags" Target="../tags/tag435.xml"/><Relationship Id="rId106" Type="http://schemas.openxmlformats.org/officeDocument/2006/relationships/tags" Target="../tags/tag484.xml"/><Relationship Id="rId127" Type="http://schemas.openxmlformats.org/officeDocument/2006/relationships/tags" Target="../tags/tag505.xml"/><Relationship Id="rId10" Type="http://schemas.openxmlformats.org/officeDocument/2006/relationships/tags" Target="../tags/tag388.xml"/><Relationship Id="rId31" Type="http://schemas.openxmlformats.org/officeDocument/2006/relationships/tags" Target="../tags/tag409.xml"/><Relationship Id="rId52" Type="http://schemas.openxmlformats.org/officeDocument/2006/relationships/tags" Target="../tags/tag430.xml"/><Relationship Id="rId73" Type="http://schemas.openxmlformats.org/officeDocument/2006/relationships/tags" Target="../tags/tag451.xml"/><Relationship Id="rId78" Type="http://schemas.openxmlformats.org/officeDocument/2006/relationships/tags" Target="../tags/tag456.xml"/><Relationship Id="rId94" Type="http://schemas.openxmlformats.org/officeDocument/2006/relationships/tags" Target="../tags/tag472.xml"/><Relationship Id="rId99" Type="http://schemas.openxmlformats.org/officeDocument/2006/relationships/tags" Target="../tags/tag477.xml"/><Relationship Id="rId101" Type="http://schemas.openxmlformats.org/officeDocument/2006/relationships/tags" Target="../tags/tag479.xml"/><Relationship Id="rId122" Type="http://schemas.openxmlformats.org/officeDocument/2006/relationships/tags" Target="../tags/tag500.xml"/><Relationship Id="rId143" Type="http://schemas.openxmlformats.org/officeDocument/2006/relationships/tags" Target="../tags/tag521.xml"/><Relationship Id="rId148" Type="http://schemas.openxmlformats.org/officeDocument/2006/relationships/tags" Target="../tags/tag526.xml"/><Relationship Id="rId164" Type="http://schemas.openxmlformats.org/officeDocument/2006/relationships/tags" Target="../tags/tag542.xml"/><Relationship Id="rId169" Type="http://schemas.openxmlformats.org/officeDocument/2006/relationships/tags" Target="../tags/tag547.xml"/><Relationship Id="rId185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88.xml"/><Relationship Id="rId21" Type="http://schemas.openxmlformats.org/officeDocument/2006/relationships/tags" Target="../tags/tag583.xml"/><Relationship Id="rId34" Type="http://schemas.openxmlformats.org/officeDocument/2006/relationships/tags" Target="../tags/tag596.xml"/><Relationship Id="rId42" Type="http://schemas.openxmlformats.org/officeDocument/2006/relationships/tags" Target="../tags/tag604.xml"/><Relationship Id="rId47" Type="http://schemas.openxmlformats.org/officeDocument/2006/relationships/tags" Target="../tags/tag609.xml"/><Relationship Id="rId50" Type="http://schemas.openxmlformats.org/officeDocument/2006/relationships/tags" Target="../tags/tag612.xml"/><Relationship Id="rId55" Type="http://schemas.openxmlformats.org/officeDocument/2006/relationships/tags" Target="../tags/tag617.xml"/><Relationship Id="rId63" Type="http://schemas.openxmlformats.org/officeDocument/2006/relationships/tags" Target="../tags/tag625.xml"/><Relationship Id="rId68" Type="http://schemas.openxmlformats.org/officeDocument/2006/relationships/tags" Target="../tags/tag630.xml"/><Relationship Id="rId76" Type="http://schemas.openxmlformats.org/officeDocument/2006/relationships/tags" Target="../tags/tag638.xml"/><Relationship Id="rId84" Type="http://schemas.openxmlformats.org/officeDocument/2006/relationships/tags" Target="../tags/tag646.xml"/><Relationship Id="rId89" Type="http://schemas.openxmlformats.org/officeDocument/2006/relationships/tags" Target="../tags/tag651.xml"/><Relationship Id="rId97" Type="http://schemas.openxmlformats.org/officeDocument/2006/relationships/tags" Target="../tags/tag659.xml"/><Relationship Id="rId7" Type="http://schemas.openxmlformats.org/officeDocument/2006/relationships/tags" Target="../tags/tag569.xml"/><Relationship Id="rId71" Type="http://schemas.openxmlformats.org/officeDocument/2006/relationships/tags" Target="../tags/tag633.xml"/><Relationship Id="rId92" Type="http://schemas.openxmlformats.org/officeDocument/2006/relationships/tags" Target="../tags/tag654.xml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9" Type="http://schemas.openxmlformats.org/officeDocument/2006/relationships/tags" Target="../tags/tag591.xml"/><Relationship Id="rId11" Type="http://schemas.openxmlformats.org/officeDocument/2006/relationships/tags" Target="../tags/tag573.xml"/><Relationship Id="rId24" Type="http://schemas.openxmlformats.org/officeDocument/2006/relationships/tags" Target="../tags/tag586.xml"/><Relationship Id="rId32" Type="http://schemas.openxmlformats.org/officeDocument/2006/relationships/tags" Target="../tags/tag594.xml"/><Relationship Id="rId37" Type="http://schemas.openxmlformats.org/officeDocument/2006/relationships/tags" Target="../tags/tag599.xml"/><Relationship Id="rId40" Type="http://schemas.openxmlformats.org/officeDocument/2006/relationships/tags" Target="../tags/tag602.xml"/><Relationship Id="rId45" Type="http://schemas.openxmlformats.org/officeDocument/2006/relationships/tags" Target="../tags/tag607.xml"/><Relationship Id="rId53" Type="http://schemas.openxmlformats.org/officeDocument/2006/relationships/tags" Target="../tags/tag615.xml"/><Relationship Id="rId58" Type="http://schemas.openxmlformats.org/officeDocument/2006/relationships/tags" Target="../tags/tag620.xml"/><Relationship Id="rId66" Type="http://schemas.openxmlformats.org/officeDocument/2006/relationships/tags" Target="../tags/tag628.xml"/><Relationship Id="rId74" Type="http://schemas.openxmlformats.org/officeDocument/2006/relationships/tags" Target="../tags/tag636.xml"/><Relationship Id="rId79" Type="http://schemas.openxmlformats.org/officeDocument/2006/relationships/tags" Target="../tags/tag641.xml"/><Relationship Id="rId87" Type="http://schemas.openxmlformats.org/officeDocument/2006/relationships/tags" Target="../tags/tag649.xml"/><Relationship Id="rId5" Type="http://schemas.openxmlformats.org/officeDocument/2006/relationships/tags" Target="../tags/tag567.xml"/><Relationship Id="rId61" Type="http://schemas.openxmlformats.org/officeDocument/2006/relationships/tags" Target="../tags/tag623.xml"/><Relationship Id="rId82" Type="http://schemas.openxmlformats.org/officeDocument/2006/relationships/tags" Target="../tags/tag644.xml"/><Relationship Id="rId90" Type="http://schemas.openxmlformats.org/officeDocument/2006/relationships/tags" Target="../tags/tag652.xml"/><Relationship Id="rId95" Type="http://schemas.openxmlformats.org/officeDocument/2006/relationships/tags" Target="../tags/tag657.xml"/><Relationship Id="rId19" Type="http://schemas.openxmlformats.org/officeDocument/2006/relationships/tags" Target="../tags/tag581.xml"/><Relationship Id="rId14" Type="http://schemas.openxmlformats.org/officeDocument/2006/relationships/tags" Target="../tags/tag576.xml"/><Relationship Id="rId22" Type="http://schemas.openxmlformats.org/officeDocument/2006/relationships/tags" Target="../tags/tag584.xml"/><Relationship Id="rId27" Type="http://schemas.openxmlformats.org/officeDocument/2006/relationships/tags" Target="../tags/tag589.xml"/><Relationship Id="rId30" Type="http://schemas.openxmlformats.org/officeDocument/2006/relationships/tags" Target="../tags/tag592.xml"/><Relationship Id="rId35" Type="http://schemas.openxmlformats.org/officeDocument/2006/relationships/tags" Target="../tags/tag597.xml"/><Relationship Id="rId43" Type="http://schemas.openxmlformats.org/officeDocument/2006/relationships/tags" Target="../tags/tag605.xml"/><Relationship Id="rId48" Type="http://schemas.openxmlformats.org/officeDocument/2006/relationships/tags" Target="../tags/tag610.xml"/><Relationship Id="rId56" Type="http://schemas.openxmlformats.org/officeDocument/2006/relationships/tags" Target="../tags/tag618.xml"/><Relationship Id="rId64" Type="http://schemas.openxmlformats.org/officeDocument/2006/relationships/tags" Target="../tags/tag626.xml"/><Relationship Id="rId69" Type="http://schemas.openxmlformats.org/officeDocument/2006/relationships/tags" Target="../tags/tag631.xml"/><Relationship Id="rId77" Type="http://schemas.openxmlformats.org/officeDocument/2006/relationships/tags" Target="../tags/tag639.xml"/><Relationship Id="rId100" Type="http://schemas.openxmlformats.org/officeDocument/2006/relationships/slideLayout" Target="../slideLayouts/slideLayout1.xml"/><Relationship Id="rId8" Type="http://schemas.openxmlformats.org/officeDocument/2006/relationships/tags" Target="../tags/tag570.xml"/><Relationship Id="rId51" Type="http://schemas.openxmlformats.org/officeDocument/2006/relationships/tags" Target="../tags/tag613.xml"/><Relationship Id="rId72" Type="http://schemas.openxmlformats.org/officeDocument/2006/relationships/tags" Target="../tags/tag634.xml"/><Relationship Id="rId80" Type="http://schemas.openxmlformats.org/officeDocument/2006/relationships/tags" Target="../tags/tag642.xml"/><Relationship Id="rId85" Type="http://schemas.openxmlformats.org/officeDocument/2006/relationships/tags" Target="../tags/tag647.xml"/><Relationship Id="rId93" Type="http://schemas.openxmlformats.org/officeDocument/2006/relationships/tags" Target="../tags/tag655.xml"/><Relationship Id="rId98" Type="http://schemas.openxmlformats.org/officeDocument/2006/relationships/tags" Target="../tags/tag660.xml"/><Relationship Id="rId3" Type="http://schemas.openxmlformats.org/officeDocument/2006/relationships/tags" Target="../tags/tag565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tags" Target="../tags/tag587.xml"/><Relationship Id="rId33" Type="http://schemas.openxmlformats.org/officeDocument/2006/relationships/tags" Target="../tags/tag595.xml"/><Relationship Id="rId38" Type="http://schemas.openxmlformats.org/officeDocument/2006/relationships/tags" Target="../tags/tag600.xml"/><Relationship Id="rId46" Type="http://schemas.openxmlformats.org/officeDocument/2006/relationships/tags" Target="../tags/tag608.xml"/><Relationship Id="rId59" Type="http://schemas.openxmlformats.org/officeDocument/2006/relationships/tags" Target="../tags/tag621.xml"/><Relationship Id="rId67" Type="http://schemas.openxmlformats.org/officeDocument/2006/relationships/tags" Target="../tags/tag629.xml"/><Relationship Id="rId20" Type="http://schemas.openxmlformats.org/officeDocument/2006/relationships/tags" Target="../tags/tag582.xml"/><Relationship Id="rId41" Type="http://schemas.openxmlformats.org/officeDocument/2006/relationships/tags" Target="../tags/tag603.xml"/><Relationship Id="rId54" Type="http://schemas.openxmlformats.org/officeDocument/2006/relationships/tags" Target="../tags/tag616.xml"/><Relationship Id="rId62" Type="http://schemas.openxmlformats.org/officeDocument/2006/relationships/tags" Target="../tags/tag624.xml"/><Relationship Id="rId70" Type="http://schemas.openxmlformats.org/officeDocument/2006/relationships/tags" Target="../tags/tag632.xml"/><Relationship Id="rId75" Type="http://schemas.openxmlformats.org/officeDocument/2006/relationships/tags" Target="../tags/tag637.xml"/><Relationship Id="rId83" Type="http://schemas.openxmlformats.org/officeDocument/2006/relationships/tags" Target="../tags/tag645.xml"/><Relationship Id="rId88" Type="http://schemas.openxmlformats.org/officeDocument/2006/relationships/tags" Target="../tags/tag650.xml"/><Relationship Id="rId91" Type="http://schemas.openxmlformats.org/officeDocument/2006/relationships/tags" Target="../tags/tag653.xml"/><Relationship Id="rId96" Type="http://schemas.openxmlformats.org/officeDocument/2006/relationships/tags" Target="../tags/tag658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5" Type="http://schemas.openxmlformats.org/officeDocument/2006/relationships/tags" Target="../tags/tag577.xml"/><Relationship Id="rId23" Type="http://schemas.openxmlformats.org/officeDocument/2006/relationships/tags" Target="../tags/tag585.xml"/><Relationship Id="rId28" Type="http://schemas.openxmlformats.org/officeDocument/2006/relationships/tags" Target="../tags/tag590.xml"/><Relationship Id="rId36" Type="http://schemas.openxmlformats.org/officeDocument/2006/relationships/tags" Target="../tags/tag598.xml"/><Relationship Id="rId49" Type="http://schemas.openxmlformats.org/officeDocument/2006/relationships/tags" Target="../tags/tag611.xml"/><Relationship Id="rId57" Type="http://schemas.openxmlformats.org/officeDocument/2006/relationships/tags" Target="../tags/tag619.xml"/><Relationship Id="rId10" Type="http://schemas.openxmlformats.org/officeDocument/2006/relationships/tags" Target="../tags/tag572.xml"/><Relationship Id="rId31" Type="http://schemas.openxmlformats.org/officeDocument/2006/relationships/tags" Target="../tags/tag593.xml"/><Relationship Id="rId44" Type="http://schemas.openxmlformats.org/officeDocument/2006/relationships/tags" Target="../tags/tag606.xml"/><Relationship Id="rId52" Type="http://schemas.openxmlformats.org/officeDocument/2006/relationships/tags" Target="../tags/tag614.xml"/><Relationship Id="rId60" Type="http://schemas.openxmlformats.org/officeDocument/2006/relationships/tags" Target="../tags/tag622.xml"/><Relationship Id="rId65" Type="http://schemas.openxmlformats.org/officeDocument/2006/relationships/tags" Target="../tags/tag627.xml"/><Relationship Id="rId73" Type="http://schemas.openxmlformats.org/officeDocument/2006/relationships/tags" Target="../tags/tag635.xml"/><Relationship Id="rId78" Type="http://schemas.openxmlformats.org/officeDocument/2006/relationships/tags" Target="../tags/tag640.xml"/><Relationship Id="rId81" Type="http://schemas.openxmlformats.org/officeDocument/2006/relationships/tags" Target="../tags/tag643.xml"/><Relationship Id="rId86" Type="http://schemas.openxmlformats.org/officeDocument/2006/relationships/tags" Target="../tags/tag648.xml"/><Relationship Id="rId94" Type="http://schemas.openxmlformats.org/officeDocument/2006/relationships/tags" Target="../tags/tag656.xml"/><Relationship Id="rId99" Type="http://schemas.openxmlformats.org/officeDocument/2006/relationships/tags" Target="../tags/tag661.xml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39" Type="http://schemas.openxmlformats.org/officeDocument/2006/relationships/tags" Target="../tags/tag60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687.xml"/><Relationship Id="rId21" Type="http://schemas.openxmlformats.org/officeDocument/2006/relationships/tags" Target="../tags/tag682.xml"/><Relationship Id="rId42" Type="http://schemas.openxmlformats.org/officeDocument/2006/relationships/tags" Target="../tags/tag703.xml"/><Relationship Id="rId47" Type="http://schemas.openxmlformats.org/officeDocument/2006/relationships/tags" Target="../tags/tag708.xml"/><Relationship Id="rId63" Type="http://schemas.openxmlformats.org/officeDocument/2006/relationships/tags" Target="../tags/tag724.xml"/><Relationship Id="rId68" Type="http://schemas.openxmlformats.org/officeDocument/2006/relationships/tags" Target="../tags/tag729.xml"/><Relationship Id="rId84" Type="http://schemas.openxmlformats.org/officeDocument/2006/relationships/tags" Target="../tags/tag745.xml"/><Relationship Id="rId89" Type="http://schemas.openxmlformats.org/officeDocument/2006/relationships/tags" Target="../tags/tag750.xml"/><Relationship Id="rId112" Type="http://schemas.openxmlformats.org/officeDocument/2006/relationships/tags" Target="../tags/tag773.xml"/><Relationship Id="rId16" Type="http://schemas.openxmlformats.org/officeDocument/2006/relationships/tags" Target="../tags/tag677.xml"/><Relationship Id="rId107" Type="http://schemas.openxmlformats.org/officeDocument/2006/relationships/tags" Target="../tags/tag768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32" Type="http://schemas.openxmlformats.org/officeDocument/2006/relationships/tags" Target="../tags/tag693.xml"/><Relationship Id="rId37" Type="http://schemas.openxmlformats.org/officeDocument/2006/relationships/tags" Target="../tags/tag698.xml"/><Relationship Id="rId40" Type="http://schemas.openxmlformats.org/officeDocument/2006/relationships/tags" Target="../tags/tag701.xml"/><Relationship Id="rId45" Type="http://schemas.openxmlformats.org/officeDocument/2006/relationships/tags" Target="../tags/tag706.xml"/><Relationship Id="rId53" Type="http://schemas.openxmlformats.org/officeDocument/2006/relationships/tags" Target="../tags/tag714.xml"/><Relationship Id="rId58" Type="http://schemas.openxmlformats.org/officeDocument/2006/relationships/tags" Target="../tags/tag719.xml"/><Relationship Id="rId66" Type="http://schemas.openxmlformats.org/officeDocument/2006/relationships/tags" Target="../tags/tag727.xml"/><Relationship Id="rId74" Type="http://schemas.openxmlformats.org/officeDocument/2006/relationships/tags" Target="../tags/tag735.xml"/><Relationship Id="rId79" Type="http://schemas.openxmlformats.org/officeDocument/2006/relationships/tags" Target="../tags/tag740.xml"/><Relationship Id="rId87" Type="http://schemas.openxmlformats.org/officeDocument/2006/relationships/tags" Target="../tags/tag748.xml"/><Relationship Id="rId102" Type="http://schemas.openxmlformats.org/officeDocument/2006/relationships/tags" Target="../tags/tag763.xml"/><Relationship Id="rId110" Type="http://schemas.openxmlformats.org/officeDocument/2006/relationships/tags" Target="../tags/tag771.xml"/><Relationship Id="rId115" Type="http://schemas.openxmlformats.org/officeDocument/2006/relationships/tags" Target="../tags/tag776.xml"/><Relationship Id="rId5" Type="http://schemas.openxmlformats.org/officeDocument/2006/relationships/tags" Target="../tags/tag666.xml"/><Relationship Id="rId61" Type="http://schemas.openxmlformats.org/officeDocument/2006/relationships/tags" Target="../tags/tag722.xml"/><Relationship Id="rId82" Type="http://schemas.openxmlformats.org/officeDocument/2006/relationships/tags" Target="../tags/tag743.xml"/><Relationship Id="rId90" Type="http://schemas.openxmlformats.org/officeDocument/2006/relationships/tags" Target="../tags/tag751.xml"/><Relationship Id="rId95" Type="http://schemas.openxmlformats.org/officeDocument/2006/relationships/tags" Target="../tags/tag756.xml"/><Relationship Id="rId19" Type="http://schemas.openxmlformats.org/officeDocument/2006/relationships/tags" Target="../tags/tag68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tags" Target="../tags/tag696.xml"/><Relationship Id="rId43" Type="http://schemas.openxmlformats.org/officeDocument/2006/relationships/tags" Target="../tags/tag704.xml"/><Relationship Id="rId48" Type="http://schemas.openxmlformats.org/officeDocument/2006/relationships/tags" Target="../tags/tag709.xml"/><Relationship Id="rId56" Type="http://schemas.openxmlformats.org/officeDocument/2006/relationships/tags" Target="../tags/tag717.xml"/><Relationship Id="rId64" Type="http://schemas.openxmlformats.org/officeDocument/2006/relationships/tags" Target="../tags/tag725.xml"/><Relationship Id="rId69" Type="http://schemas.openxmlformats.org/officeDocument/2006/relationships/tags" Target="../tags/tag730.xml"/><Relationship Id="rId77" Type="http://schemas.openxmlformats.org/officeDocument/2006/relationships/tags" Target="../tags/tag738.xml"/><Relationship Id="rId100" Type="http://schemas.openxmlformats.org/officeDocument/2006/relationships/tags" Target="../tags/tag761.xml"/><Relationship Id="rId105" Type="http://schemas.openxmlformats.org/officeDocument/2006/relationships/tags" Target="../tags/tag766.xml"/><Relationship Id="rId113" Type="http://schemas.openxmlformats.org/officeDocument/2006/relationships/tags" Target="../tags/tag774.xml"/><Relationship Id="rId8" Type="http://schemas.openxmlformats.org/officeDocument/2006/relationships/tags" Target="../tags/tag669.xml"/><Relationship Id="rId51" Type="http://schemas.openxmlformats.org/officeDocument/2006/relationships/tags" Target="../tags/tag712.xml"/><Relationship Id="rId72" Type="http://schemas.openxmlformats.org/officeDocument/2006/relationships/tags" Target="../tags/tag733.xml"/><Relationship Id="rId80" Type="http://schemas.openxmlformats.org/officeDocument/2006/relationships/tags" Target="../tags/tag741.xml"/><Relationship Id="rId85" Type="http://schemas.openxmlformats.org/officeDocument/2006/relationships/tags" Target="../tags/tag746.xml"/><Relationship Id="rId93" Type="http://schemas.openxmlformats.org/officeDocument/2006/relationships/tags" Target="../tags/tag754.xml"/><Relationship Id="rId98" Type="http://schemas.openxmlformats.org/officeDocument/2006/relationships/tags" Target="../tags/tag759.xml"/><Relationship Id="rId3" Type="http://schemas.openxmlformats.org/officeDocument/2006/relationships/tags" Target="../tags/tag664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tags" Target="../tags/tag699.xml"/><Relationship Id="rId46" Type="http://schemas.openxmlformats.org/officeDocument/2006/relationships/tags" Target="../tags/tag707.xml"/><Relationship Id="rId59" Type="http://schemas.openxmlformats.org/officeDocument/2006/relationships/tags" Target="../tags/tag720.xml"/><Relationship Id="rId67" Type="http://schemas.openxmlformats.org/officeDocument/2006/relationships/tags" Target="../tags/tag728.xml"/><Relationship Id="rId103" Type="http://schemas.openxmlformats.org/officeDocument/2006/relationships/tags" Target="../tags/tag764.xml"/><Relationship Id="rId108" Type="http://schemas.openxmlformats.org/officeDocument/2006/relationships/tags" Target="../tags/tag769.xml"/><Relationship Id="rId116" Type="http://schemas.openxmlformats.org/officeDocument/2006/relationships/slideLayout" Target="../slideLayouts/slideLayout1.xml"/><Relationship Id="rId20" Type="http://schemas.openxmlformats.org/officeDocument/2006/relationships/tags" Target="../tags/tag681.xml"/><Relationship Id="rId41" Type="http://schemas.openxmlformats.org/officeDocument/2006/relationships/tags" Target="../tags/tag702.xml"/><Relationship Id="rId54" Type="http://schemas.openxmlformats.org/officeDocument/2006/relationships/tags" Target="../tags/tag715.xml"/><Relationship Id="rId62" Type="http://schemas.openxmlformats.org/officeDocument/2006/relationships/tags" Target="../tags/tag723.xml"/><Relationship Id="rId70" Type="http://schemas.openxmlformats.org/officeDocument/2006/relationships/tags" Target="../tags/tag731.xml"/><Relationship Id="rId75" Type="http://schemas.openxmlformats.org/officeDocument/2006/relationships/tags" Target="../tags/tag736.xml"/><Relationship Id="rId83" Type="http://schemas.openxmlformats.org/officeDocument/2006/relationships/tags" Target="../tags/tag744.xml"/><Relationship Id="rId88" Type="http://schemas.openxmlformats.org/officeDocument/2006/relationships/tags" Target="../tags/tag749.xml"/><Relationship Id="rId91" Type="http://schemas.openxmlformats.org/officeDocument/2006/relationships/tags" Target="../tags/tag752.xml"/><Relationship Id="rId96" Type="http://schemas.openxmlformats.org/officeDocument/2006/relationships/tags" Target="../tags/tag757.xml"/><Relationship Id="rId111" Type="http://schemas.openxmlformats.org/officeDocument/2006/relationships/tags" Target="../tags/tag772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tags" Target="../tags/tag697.xml"/><Relationship Id="rId49" Type="http://schemas.openxmlformats.org/officeDocument/2006/relationships/tags" Target="../tags/tag710.xml"/><Relationship Id="rId57" Type="http://schemas.openxmlformats.org/officeDocument/2006/relationships/tags" Target="../tags/tag718.xml"/><Relationship Id="rId106" Type="http://schemas.openxmlformats.org/officeDocument/2006/relationships/tags" Target="../tags/tag767.xml"/><Relationship Id="rId114" Type="http://schemas.openxmlformats.org/officeDocument/2006/relationships/tags" Target="../tags/tag775.xml"/><Relationship Id="rId10" Type="http://schemas.openxmlformats.org/officeDocument/2006/relationships/tags" Target="../tags/tag671.xml"/><Relationship Id="rId31" Type="http://schemas.openxmlformats.org/officeDocument/2006/relationships/tags" Target="../tags/tag692.xml"/><Relationship Id="rId44" Type="http://schemas.openxmlformats.org/officeDocument/2006/relationships/tags" Target="../tags/tag705.xml"/><Relationship Id="rId52" Type="http://schemas.openxmlformats.org/officeDocument/2006/relationships/tags" Target="../tags/tag713.xml"/><Relationship Id="rId60" Type="http://schemas.openxmlformats.org/officeDocument/2006/relationships/tags" Target="../tags/tag721.xml"/><Relationship Id="rId65" Type="http://schemas.openxmlformats.org/officeDocument/2006/relationships/tags" Target="../tags/tag726.xml"/><Relationship Id="rId73" Type="http://schemas.openxmlformats.org/officeDocument/2006/relationships/tags" Target="../tags/tag734.xml"/><Relationship Id="rId78" Type="http://schemas.openxmlformats.org/officeDocument/2006/relationships/tags" Target="../tags/tag739.xml"/><Relationship Id="rId81" Type="http://schemas.openxmlformats.org/officeDocument/2006/relationships/tags" Target="../tags/tag742.xml"/><Relationship Id="rId86" Type="http://schemas.openxmlformats.org/officeDocument/2006/relationships/tags" Target="../tags/tag747.xml"/><Relationship Id="rId94" Type="http://schemas.openxmlformats.org/officeDocument/2006/relationships/tags" Target="../tags/tag755.xml"/><Relationship Id="rId99" Type="http://schemas.openxmlformats.org/officeDocument/2006/relationships/tags" Target="../tags/tag760.xml"/><Relationship Id="rId101" Type="http://schemas.openxmlformats.org/officeDocument/2006/relationships/tags" Target="../tags/tag762.xml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39" Type="http://schemas.openxmlformats.org/officeDocument/2006/relationships/tags" Target="../tags/tag700.xml"/><Relationship Id="rId109" Type="http://schemas.openxmlformats.org/officeDocument/2006/relationships/tags" Target="../tags/tag770.xml"/><Relationship Id="rId34" Type="http://schemas.openxmlformats.org/officeDocument/2006/relationships/tags" Target="../tags/tag695.xml"/><Relationship Id="rId50" Type="http://schemas.openxmlformats.org/officeDocument/2006/relationships/tags" Target="../tags/tag711.xml"/><Relationship Id="rId55" Type="http://schemas.openxmlformats.org/officeDocument/2006/relationships/tags" Target="../tags/tag716.xml"/><Relationship Id="rId76" Type="http://schemas.openxmlformats.org/officeDocument/2006/relationships/tags" Target="../tags/tag737.xml"/><Relationship Id="rId97" Type="http://schemas.openxmlformats.org/officeDocument/2006/relationships/tags" Target="../tags/tag758.xml"/><Relationship Id="rId104" Type="http://schemas.openxmlformats.org/officeDocument/2006/relationships/tags" Target="../tags/tag765.xml"/><Relationship Id="rId7" Type="http://schemas.openxmlformats.org/officeDocument/2006/relationships/tags" Target="../tags/tag668.xml"/><Relationship Id="rId71" Type="http://schemas.openxmlformats.org/officeDocument/2006/relationships/tags" Target="../tags/tag732.xml"/><Relationship Id="rId92" Type="http://schemas.openxmlformats.org/officeDocument/2006/relationships/tags" Target="../tags/tag753.xml"/><Relationship Id="rId2" Type="http://schemas.openxmlformats.org/officeDocument/2006/relationships/tags" Target="../tags/tag663.xml"/><Relationship Id="rId29" Type="http://schemas.openxmlformats.org/officeDocument/2006/relationships/tags" Target="../tags/tag69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802.xml"/><Relationship Id="rId117" Type="http://schemas.openxmlformats.org/officeDocument/2006/relationships/tags" Target="../tags/tag893.xml"/><Relationship Id="rId21" Type="http://schemas.openxmlformats.org/officeDocument/2006/relationships/tags" Target="../tags/tag797.xml"/><Relationship Id="rId42" Type="http://schemas.openxmlformats.org/officeDocument/2006/relationships/tags" Target="../tags/tag818.xml"/><Relationship Id="rId47" Type="http://schemas.openxmlformats.org/officeDocument/2006/relationships/tags" Target="../tags/tag823.xml"/><Relationship Id="rId63" Type="http://schemas.openxmlformats.org/officeDocument/2006/relationships/tags" Target="../tags/tag839.xml"/><Relationship Id="rId68" Type="http://schemas.openxmlformats.org/officeDocument/2006/relationships/tags" Target="../tags/tag844.xml"/><Relationship Id="rId84" Type="http://schemas.openxmlformats.org/officeDocument/2006/relationships/tags" Target="../tags/tag860.xml"/><Relationship Id="rId89" Type="http://schemas.openxmlformats.org/officeDocument/2006/relationships/tags" Target="../tags/tag865.xml"/><Relationship Id="rId112" Type="http://schemas.openxmlformats.org/officeDocument/2006/relationships/tags" Target="../tags/tag888.xml"/><Relationship Id="rId133" Type="http://schemas.openxmlformats.org/officeDocument/2006/relationships/tags" Target="../tags/tag909.xml"/><Relationship Id="rId138" Type="http://schemas.openxmlformats.org/officeDocument/2006/relationships/tags" Target="../tags/tag914.xml"/><Relationship Id="rId154" Type="http://schemas.openxmlformats.org/officeDocument/2006/relationships/tags" Target="../tags/tag930.xml"/><Relationship Id="rId159" Type="http://schemas.openxmlformats.org/officeDocument/2006/relationships/tags" Target="../tags/tag935.xml"/><Relationship Id="rId170" Type="http://schemas.openxmlformats.org/officeDocument/2006/relationships/tags" Target="../tags/tag946.xml"/><Relationship Id="rId16" Type="http://schemas.openxmlformats.org/officeDocument/2006/relationships/tags" Target="../tags/tag792.xml"/><Relationship Id="rId107" Type="http://schemas.openxmlformats.org/officeDocument/2006/relationships/tags" Target="../tags/tag883.xml"/><Relationship Id="rId11" Type="http://schemas.openxmlformats.org/officeDocument/2006/relationships/tags" Target="../tags/tag787.xml"/><Relationship Id="rId32" Type="http://schemas.openxmlformats.org/officeDocument/2006/relationships/tags" Target="../tags/tag808.xml"/><Relationship Id="rId37" Type="http://schemas.openxmlformats.org/officeDocument/2006/relationships/tags" Target="../tags/tag813.xml"/><Relationship Id="rId53" Type="http://schemas.openxmlformats.org/officeDocument/2006/relationships/tags" Target="../tags/tag829.xml"/><Relationship Id="rId58" Type="http://schemas.openxmlformats.org/officeDocument/2006/relationships/tags" Target="../tags/tag834.xml"/><Relationship Id="rId74" Type="http://schemas.openxmlformats.org/officeDocument/2006/relationships/tags" Target="../tags/tag850.xml"/><Relationship Id="rId79" Type="http://schemas.openxmlformats.org/officeDocument/2006/relationships/tags" Target="../tags/tag855.xml"/><Relationship Id="rId102" Type="http://schemas.openxmlformats.org/officeDocument/2006/relationships/tags" Target="../tags/tag878.xml"/><Relationship Id="rId123" Type="http://schemas.openxmlformats.org/officeDocument/2006/relationships/tags" Target="../tags/tag899.xml"/><Relationship Id="rId128" Type="http://schemas.openxmlformats.org/officeDocument/2006/relationships/tags" Target="../tags/tag904.xml"/><Relationship Id="rId144" Type="http://schemas.openxmlformats.org/officeDocument/2006/relationships/tags" Target="../tags/tag920.xml"/><Relationship Id="rId149" Type="http://schemas.openxmlformats.org/officeDocument/2006/relationships/tags" Target="../tags/tag925.xml"/><Relationship Id="rId5" Type="http://schemas.openxmlformats.org/officeDocument/2006/relationships/tags" Target="../tags/tag781.xml"/><Relationship Id="rId90" Type="http://schemas.openxmlformats.org/officeDocument/2006/relationships/tags" Target="../tags/tag866.xml"/><Relationship Id="rId95" Type="http://schemas.openxmlformats.org/officeDocument/2006/relationships/tags" Target="../tags/tag871.xml"/><Relationship Id="rId160" Type="http://schemas.openxmlformats.org/officeDocument/2006/relationships/tags" Target="../tags/tag936.xml"/><Relationship Id="rId165" Type="http://schemas.openxmlformats.org/officeDocument/2006/relationships/tags" Target="../tags/tag941.xml"/><Relationship Id="rId22" Type="http://schemas.openxmlformats.org/officeDocument/2006/relationships/tags" Target="../tags/tag798.xml"/><Relationship Id="rId27" Type="http://schemas.openxmlformats.org/officeDocument/2006/relationships/tags" Target="../tags/tag803.xml"/><Relationship Id="rId43" Type="http://schemas.openxmlformats.org/officeDocument/2006/relationships/tags" Target="../tags/tag819.xml"/><Relationship Id="rId48" Type="http://schemas.openxmlformats.org/officeDocument/2006/relationships/tags" Target="../tags/tag824.xml"/><Relationship Id="rId64" Type="http://schemas.openxmlformats.org/officeDocument/2006/relationships/tags" Target="../tags/tag840.xml"/><Relationship Id="rId69" Type="http://schemas.openxmlformats.org/officeDocument/2006/relationships/tags" Target="../tags/tag845.xml"/><Relationship Id="rId113" Type="http://schemas.openxmlformats.org/officeDocument/2006/relationships/tags" Target="../tags/tag889.xml"/><Relationship Id="rId118" Type="http://schemas.openxmlformats.org/officeDocument/2006/relationships/tags" Target="../tags/tag894.xml"/><Relationship Id="rId134" Type="http://schemas.openxmlformats.org/officeDocument/2006/relationships/tags" Target="../tags/tag910.xml"/><Relationship Id="rId139" Type="http://schemas.openxmlformats.org/officeDocument/2006/relationships/tags" Target="../tags/tag915.xml"/><Relationship Id="rId80" Type="http://schemas.openxmlformats.org/officeDocument/2006/relationships/tags" Target="../tags/tag856.xml"/><Relationship Id="rId85" Type="http://schemas.openxmlformats.org/officeDocument/2006/relationships/tags" Target="../tags/tag861.xml"/><Relationship Id="rId150" Type="http://schemas.openxmlformats.org/officeDocument/2006/relationships/tags" Target="../tags/tag926.xml"/><Relationship Id="rId155" Type="http://schemas.openxmlformats.org/officeDocument/2006/relationships/tags" Target="../tags/tag931.xml"/><Relationship Id="rId171" Type="http://schemas.openxmlformats.org/officeDocument/2006/relationships/slideLayout" Target="../slideLayouts/slideLayout1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33" Type="http://schemas.openxmlformats.org/officeDocument/2006/relationships/tags" Target="../tags/tag809.xml"/><Relationship Id="rId38" Type="http://schemas.openxmlformats.org/officeDocument/2006/relationships/tags" Target="../tags/tag814.xml"/><Relationship Id="rId59" Type="http://schemas.openxmlformats.org/officeDocument/2006/relationships/tags" Target="../tags/tag835.xml"/><Relationship Id="rId103" Type="http://schemas.openxmlformats.org/officeDocument/2006/relationships/tags" Target="../tags/tag879.xml"/><Relationship Id="rId108" Type="http://schemas.openxmlformats.org/officeDocument/2006/relationships/tags" Target="../tags/tag884.xml"/><Relationship Id="rId124" Type="http://schemas.openxmlformats.org/officeDocument/2006/relationships/tags" Target="../tags/tag900.xml"/><Relationship Id="rId129" Type="http://schemas.openxmlformats.org/officeDocument/2006/relationships/tags" Target="../tags/tag905.xml"/><Relationship Id="rId54" Type="http://schemas.openxmlformats.org/officeDocument/2006/relationships/tags" Target="../tags/tag830.xml"/><Relationship Id="rId70" Type="http://schemas.openxmlformats.org/officeDocument/2006/relationships/tags" Target="../tags/tag846.xml"/><Relationship Id="rId75" Type="http://schemas.openxmlformats.org/officeDocument/2006/relationships/tags" Target="../tags/tag851.xml"/><Relationship Id="rId91" Type="http://schemas.openxmlformats.org/officeDocument/2006/relationships/tags" Target="../tags/tag867.xml"/><Relationship Id="rId96" Type="http://schemas.openxmlformats.org/officeDocument/2006/relationships/tags" Target="../tags/tag872.xml"/><Relationship Id="rId140" Type="http://schemas.openxmlformats.org/officeDocument/2006/relationships/tags" Target="../tags/tag916.xml"/><Relationship Id="rId145" Type="http://schemas.openxmlformats.org/officeDocument/2006/relationships/tags" Target="../tags/tag921.xml"/><Relationship Id="rId161" Type="http://schemas.openxmlformats.org/officeDocument/2006/relationships/tags" Target="../tags/tag937.xml"/><Relationship Id="rId166" Type="http://schemas.openxmlformats.org/officeDocument/2006/relationships/tags" Target="../tags/tag942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5" Type="http://schemas.openxmlformats.org/officeDocument/2006/relationships/tags" Target="../tags/tag791.xml"/><Relationship Id="rId23" Type="http://schemas.openxmlformats.org/officeDocument/2006/relationships/tags" Target="../tags/tag799.xml"/><Relationship Id="rId28" Type="http://schemas.openxmlformats.org/officeDocument/2006/relationships/tags" Target="../tags/tag804.xml"/><Relationship Id="rId36" Type="http://schemas.openxmlformats.org/officeDocument/2006/relationships/tags" Target="../tags/tag812.xml"/><Relationship Id="rId49" Type="http://schemas.openxmlformats.org/officeDocument/2006/relationships/tags" Target="../tags/tag825.xml"/><Relationship Id="rId57" Type="http://schemas.openxmlformats.org/officeDocument/2006/relationships/tags" Target="../tags/tag833.xml"/><Relationship Id="rId106" Type="http://schemas.openxmlformats.org/officeDocument/2006/relationships/tags" Target="../tags/tag882.xml"/><Relationship Id="rId114" Type="http://schemas.openxmlformats.org/officeDocument/2006/relationships/tags" Target="../tags/tag890.xml"/><Relationship Id="rId119" Type="http://schemas.openxmlformats.org/officeDocument/2006/relationships/tags" Target="../tags/tag895.xml"/><Relationship Id="rId127" Type="http://schemas.openxmlformats.org/officeDocument/2006/relationships/tags" Target="../tags/tag903.xml"/><Relationship Id="rId10" Type="http://schemas.openxmlformats.org/officeDocument/2006/relationships/tags" Target="../tags/tag786.xml"/><Relationship Id="rId31" Type="http://schemas.openxmlformats.org/officeDocument/2006/relationships/tags" Target="../tags/tag807.xml"/><Relationship Id="rId44" Type="http://schemas.openxmlformats.org/officeDocument/2006/relationships/tags" Target="../tags/tag820.xml"/><Relationship Id="rId52" Type="http://schemas.openxmlformats.org/officeDocument/2006/relationships/tags" Target="../tags/tag828.xml"/><Relationship Id="rId60" Type="http://schemas.openxmlformats.org/officeDocument/2006/relationships/tags" Target="../tags/tag836.xml"/><Relationship Id="rId65" Type="http://schemas.openxmlformats.org/officeDocument/2006/relationships/tags" Target="../tags/tag841.xml"/><Relationship Id="rId73" Type="http://schemas.openxmlformats.org/officeDocument/2006/relationships/tags" Target="../tags/tag849.xml"/><Relationship Id="rId78" Type="http://schemas.openxmlformats.org/officeDocument/2006/relationships/tags" Target="../tags/tag854.xml"/><Relationship Id="rId81" Type="http://schemas.openxmlformats.org/officeDocument/2006/relationships/tags" Target="../tags/tag857.xml"/><Relationship Id="rId86" Type="http://schemas.openxmlformats.org/officeDocument/2006/relationships/tags" Target="../tags/tag862.xml"/><Relationship Id="rId94" Type="http://schemas.openxmlformats.org/officeDocument/2006/relationships/tags" Target="../tags/tag870.xml"/><Relationship Id="rId99" Type="http://schemas.openxmlformats.org/officeDocument/2006/relationships/tags" Target="../tags/tag875.xml"/><Relationship Id="rId101" Type="http://schemas.openxmlformats.org/officeDocument/2006/relationships/tags" Target="../tags/tag877.xml"/><Relationship Id="rId122" Type="http://schemas.openxmlformats.org/officeDocument/2006/relationships/tags" Target="../tags/tag898.xml"/><Relationship Id="rId130" Type="http://schemas.openxmlformats.org/officeDocument/2006/relationships/tags" Target="../tags/tag906.xml"/><Relationship Id="rId135" Type="http://schemas.openxmlformats.org/officeDocument/2006/relationships/tags" Target="../tags/tag911.xml"/><Relationship Id="rId143" Type="http://schemas.openxmlformats.org/officeDocument/2006/relationships/tags" Target="../tags/tag919.xml"/><Relationship Id="rId148" Type="http://schemas.openxmlformats.org/officeDocument/2006/relationships/tags" Target="../tags/tag924.xml"/><Relationship Id="rId151" Type="http://schemas.openxmlformats.org/officeDocument/2006/relationships/tags" Target="../tags/tag927.xml"/><Relationship Id="rId156" Type="http://schemas.openxmlformats.org/officeDocument/2006/relationships/tags" Target="../tags/tag932.xml"/><Relationship Id="rId164" Type="http://schemas.openxmlformats.org/officeDocument/2006/relationships/tags" Target="../tags/tag940.xml"/><Relationship Id="rId169" Type="http://schemas.openxmlformats.org/officeDocument/2006/relationships/tags" Target="../tags/tag945.xml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39" Type="http://schemas.openxmlformats.org/officeDocument/2006/relationships/tags" Target="../tags/tag815.xml"/><Relationship Id="rId109" Type="http://schemas.openxmlformats.org/officeDocument/2006/relationships/tags" Target="../tags/tag885.xml"/><Relationship Id="rId34" Type="http://schemas.openxmlformats.org/officeDocument/2006/relationships/tags" Target="../tags/tag810.xml"/><Relationship Id="rId50" Type="http://schemas.openxmlformats.org/officeDocument/2006/relationships/tags" Target="../tags/tag826.xml"/><Relationship Id="rId55" Type="http://schemas.openxmlformats.org/officeDocument/2006/relationships/tags" Target="../tags/tag831.xml"/><Relationship Id="rId76" Type="http://schemas.openxmlformats.org/officeDocument/2006/relationships/tags" Target="../tags/tag852.xml"/><Relationship Id="rId97" Type="http://schemas.openxmlformats.org/officeDocument/2006/relationships/tags" Target="../tags/tag873.xml"/><Relationship Id="rId104" Type="http://schemas.openxmlformats.org/officeDocument/2006/relationships/tags" Target="../tags/tag880.xml"/><Relationship Id="rId120" Type="http://schemas.openxmlformats.org/officeDocument/2006/relationships/tags" Target="../tags/tag896.xml"/><Relationship Id="rId125" Type="http://schemas.openxmlformats.org/officeDocument/2006/relationships/tags" Target="../tags/tag901.xml"/><Relationship Id="rId141" Type="http://schemas.openxmlformats.org/officeDocument/2006/relationships/tags" Target="../tags/tag917.xml"/><Relationship Id="rId146" Type="http://schemas.openxmlformats.org/officeDocument/2006/relationships/tags" Target="../tags/tag922.xml"/><Relationship Id="rId167" Type="http://schemas.openxmlformats.org/officeDocument/2006/relationships/tags" Target="../tags/tag943.xml"/><Relationship Id="rId7" Type="http://schemas.openxmlformats.org/officeDocument/2006/relationships/tags" Target="../tags/tag783.xml"/><Relationship Id="rId71" Type="http://schemas.openxmlformats.org/officeDocument/2006/relationships/tags" Target="../tags/tag847.xml"/><Relationship Id="rId92" Type="http://schemas.openxmlformats.org/officeDocument/2006/relationships/tags" Target="../tags/tag868.xml"/><Relationship Id="rId162" Type="http://schemas.openxmlformats.org/officeDocument/2006/relationships/tags" Target="../tags/tag938.xml"/><Relationship Id="rId2" Type="http://schemas.openxmlformats.org/officeDocument/2006/relationships/tags" Target="../tags/tag778.xml"/><Relationship Id="rId29" Type="http://schemas.openxmlformats.org/officeDocument/2006/relationships/tags" Target="../tags/tag805.xml"/><Relationship Id="rId24" Type="http://schemas.openxmlformats.org/officeDocument/2006/relationships/tags" Target="../tags/tag800.xml"/><Relationship Id="rId40" Type="http://schemas.openxmlformats.org/officeDocument/2006/relationships/tags" Target="../tags/tag816.xml"/><Relationship Id="rId45" Type="http://schemas.openxmlformats.org/officeDocument/2006/relationships/tags" Target="../tags/tag821.xml"/><Relationship Id="rId66" Type="http://schemas.openxmlformats.org/officeDocument/2006/relationships/tags" Target="../tags/tag842.xml"/><Relationship Id="rId87" Type="http://schemas.openxmlformats.org/officeDocument/2006/relationships/tags" Target="../tags/tag863.xml"/><Relationship Id="rId110" Type="http://schemas.openxmlformats.org/officeDocument/2006/relationships/tags" Target="../tags/tag886.xml"/><Relationship Id="rId115" Type="http://schemas.openxmlformats.org/officeDocument/2006/relationships/tags" Target="../tags/tag891.xml"/><Relationship Id="rId131" Type="http://schemas.openxmlformats.org/officeDocument/2006/relationships/tags" Target="../tags/tag907.xml"/><Relationship Id="rId136" Type="http://schemas.openxmlformats.org/officeDocument/2006/relationships/tags" Target="../tags/tag912.xml"/><Relationship Id="rId157" Type="http://schemas.openxmlformats.org/officeDocument/2006/relationships/tags" Target="../tags/tag933.xml"/><Relationship Id="rId61" Type="http://schemas.openxmlformats.org/officeDocument/2006/relationships/tags" Target="../tags/tag837.xml"/><Relationship Id="rId82" Type="http://schemas.openxmlformats.org/officeDocument/2006/relationships/tags" Target="../tags/tag858.xml"/><Relationship Id="rId152" Type="http://schemas.openxmlformats.org/officeDocument/2006/relationships/tags" Target="../tags/tag928.xml"/><Relationship Id="rId19" Type="http://schemas.openxmlformats.org/officeDocument/2006/relationships/tags" Target="../tags/tag795.xml"/><Relationship Id="rId14" Type="http://schemas.openxmlformats.org/officeDocument/2006/relationships/tags" Target="../tags/tag790.xml"/><Relationship Id="rId30" Type="http://schemas.openxmlformats.org/officeDocument/2006/relationships/tags" Target="../tags/tag806.xml"/><Relationship Id="rId35" Type="http://schemas.openxmlformats.org/officeDocument/2006/relationships/tags" Target="../tags/tag811.xml"/><Relationship Id="rId56" Type="http://schemas.openxmlformats.org/officeDocument/2006/relationships/tags" Target="../tags/tag832.xml"/><Relationship Id="rId77" Type="http://schemas.openxmlformats.org/officeDocument/2006/relationships/tags" Target="../tags/tag853.xml"/><Relationship Id="rId100" Type="http://schemas.openxmlformats.org/officeDocument/2006/relationships/tags" Target="../tags/tag876.xml"/><Relationship Id="rId105" Type="http://schemas.openxmlformats.org/officeDocument/2006/relationships/tags" Target="../tags/tag881.xml"/><Relationship Id="rId126" Type="http://schemas.openxmlformats.org/officeDocument/2006/relationships/tags" Target="../tags/tag902.xml"/><Relationship Id="rId147" Type="http://schemas.openxmlformats.org/officeDocument/2006/relationships/tags" Target="../tags/tag923.xml"/><Relationship Id="rId168" Type="http://schemas.openxmlformats.org/officeDocument/2006/relationships/tags" Target="../tags/tag944.xml"/><Relationship Id="rId8" Type="http://schemas.openxmlformats.org/officeDocument/2006/relationships/tags" Target="../tags/tag784.xml"/><Relationship Id="rId51" Type="http://schemas.openxmlformats.org/officeDocument/2006/relationships/tags" Target="../tags/tag827.xml"/><Relationship Id="rId72" Type="http://schemas.openxmlformats.org/officeDocument/2006/relationships/tags" Target="../tags/tag848.xml"/><Relationship Id="rId93" Type="http://schemas.openxmlformats.org/officeDocument/2006/relationships/tags" Target="../tags/tag869.xml"/><Relationship Id="rId98" Type="http://schemas.openxmlformats.org/officeDocument/2006/relationships/tags" Target="../tags/tag874.xml"/><Relationship Id="rId121" Type="http://schemas.openxmlformats.org/officeDocument/2006/relationships/tags" Target="../tags/tag897.xml"/><Relationship Id="rId142" Type="http://schemas.openxmlformats.org/officeDocument/2006/relationships/tags" Target="../tags/tag918.xml"/><Relationship Id="rId163" Type="http://schemas.openxmlformats.org/officeDocument/2006/relationships/tags" Target="../tags/tag939.xml"/><Relationship Id="rId3" Type="http://schemas.openxmlformats.org/officeDocument/2006/relationships/tags" Target="../tags/tag779.xml"/><Relationship Id="rId25" Type="http://schemas.openxmlformats.org/officeDocument/2006/relationships/tags" Target="../tags/tag801.xml"/><Relationship Id="rId46" Type="http://schemas.openxmlformats.org/officeDocument/2006/relationships/tags" Target="../tags/tag822.xml"/><Relationship Id="rId67" Type="http://schemas.openxmlformats.org/officeDocument/2006/relationships/tags" Target="../tags/tag843.xml"/><Relationship Id="rId116" Type="http://schemas.openxmlformats.org/officeDocument/2006/relationships/tags" Target="../tags/tag892.xml"/><Relationship Id="rId137" Type="http://schemas.openxmlformats.org/officeDocument/2006/relationships/tags" Target="../tags/tag913.xml"/><Relationship Id="rId158" Type="http://schemas.openxmlformats.org/officeDocument/2006/relationships/tags" Target="../tags/tag934.xml"/><Relationship Id="rId20" Type="http://schemas.openxmlformats.org/officeDocument/2006/relationships/tags" Target="../tags/tag796.xml"/><Relationship Id="rId41" Type="http://schemas.openxmlformats.org/officeDocument/2006/relationships/tags" Target="../tags/tag817.xml"/><Relationship Id="rId62" Type="http://schemas.openxmlformats.org/officeDocument/2006/relationships/tags" Target="../tags/tag838.xml"/><Relationship Id="rId83" Type="http://schemas.openxmlformats.org/officeDocument/2006/relationships/tags" Target="../tags/tag859.xml"/><Relationship Id="rId88" Type="http://schemas.openxmlformats.org/officeDocument/2006/relationships/tags" Target="../tags/tag864.xml"/><Relationship Id="rId111" Type="http://schemas.openxmlformats.org/officeDocument/2006/relationships/tags" Target="../tags/tag887.xml"/><Relationship Id="rId132" Type="http://schemas.openxmlformats.org/officeDocument/2006/relationships/tags" Target="../tags/tag908.xml"/><Relationship Id="rId153" Type="http://schemas.openxmlformats.org/officeDocument/2006/relationships/tags" Target="../tags/tag92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59.xml"/><Relationship Id="rId18" Type="http://schemas.openxmlformats.org/officeDocument/2006/relationships/tags" Target="../tags/tag964.xml"/><Relationship Id="rId26" Type="http://schemas.openxmlformats.org/officeDocument/2006/relationships/tags" Target="../tags/tag972.xml"/><Relationship Id="rId39" Type="http://schemas.openxmlformats.org/officeDocument/2006/relationships/tags" Target="../tags/tag985.xml"/><Relationship Id="rId21" Type="http://schemas.openxmlformats.org/officeDocument/2006/relationships/tags" Target="../tags/tag967.xml"/><Relationship Id="rId34" Type="http://schemas.openxmlformats.org/officeDocument/2006/relationships/tags" Target="../tags/tag980.xml"/><Relationship Id="rId42" Type="http://schemas.openxmlformats.org/officeDocument/2006/relationships/tags" Target="../tags/tag988.xml"/><Relationship Id="rId47" Type="http://schemas.openxmlformats.org/officeDocument/2006/relationships/tags" Target="../tags/tag993.xml"/><Relationship Id="rId50" Type="http://schemas.openxmlformats.org/officeDocument/2006/relationships/tags" Target="../tags/tag996.xml"/><Relationship Id="rId55" Type="http://schemas.openxmlformats.org/officeDocument/2006/relationships/tags" Target="../tags/tag1001.xml"/><Relationship Id="rId63" Type="http://schemas.openxmlformats.org/officeDocument/2006/relationships/tags" Target="../tags/tag1009.xml"/><Relationship Id="rId68" Type="http://schemas.openxmlformats.org/officeDocument/2006/relationships/tags" Target="../tags/tag1014.xml"/><Relationship Id="rId7" Type="http://schemas.openxmlformats.org/officeDocument/2006/relationships/tags" Target="../tags/tag953.xml"/><Relationship Id="rId71" Type="http://schemas.openxmlformats.org/officeDocument/2006/relationships/tags" Target="../tags/tag1017.xml"/><Relationship Id="rId2" Type="http://schemas.openxmlformats.org/officeDocument/2006/relationships/tags" Target="../tags/tag948.xml"/><Relationship Id="rId16" Type="http://schemas.openxmlformats.org/officeDocument/2006/relationships/tags" Target="../tags/tag962.xml"/><Relationship Id="rId29" Type="http://schemas.openxmlformats.org/officeDocument/2006/relationships/tags" Target="../tags/tag975.xml"/><Relationship Id="rId11" Type="http://schemas.openxmlformats.org/officeDocument/2006/relationships/tags" Target="../tags/tag957.xml"/><Relationship Id="rId24" Type="http://schemas.openxmlformats.org/officeDocument/2006/relationships/tags" Target="../tags/tag970.xml"/><Relationship Id="rId32" Type="http://schemas.openxmlformats.org/officeDocument/2006/relationships/tags" Target="../tags/tag978.xml"/><Relationship Id="rId37" Type="http://schemas.openxmlformats.org/officeDocument/2006/relationships/tags" Target="../tags/tag983.xml"/><Relationship Id="rId40" Type="http://schemas.openxmlformats.org/officeDocument/2006/relationships/tags" Target="../tags/tag986.xml"/><Relationship Id="rId45" Type="http://schemas.openxmlformats.org/officeDocument/2006/relationships/tags" Target="../tags/tag991.xml"/><Relationship Id="rId53" Type="http://schemas.openxmlformats.org/officeDocument/2006/relationships/tags" Target="../tags/tag999.xml"/><Relationship Id="rId58" Type="http://schemas.openxmlformats.org/officeDocument/2006/relationships/tags" Target="../tags/tag1004.xml"/><Relationship Id="rId66" Type="http://schemas.openxmlformats.org/officeDocument/2006/relationships/tags" Target="../tags/tag1012.xml"/><Relationship Id="rId5" Type="http://schemas.openxmlformats.org/officeDocument/2006/relationships/tags" Target="../tags/tag951.xml"/><Relationship Id="rId15" Type="http://schemas.openxmlformats.org/officeDocument/2006/relationships/tags" Target="../tags/tag961.xml"/><Relationship Id="rId23" Type="http://schemas.openxmlformats.org/officeDocument/2006/relationships/tags" Target="../tags/tag969.xml"/><Relationship Id="rId28" Type="http://schemas.openxmlformats.org/officeDocument/2006/relationships/tags" Target="../tags/tag974.xml"/><Relationship Id="rId36" Type="http://schemas.openxmlformats.org/officeDocument/2006/relationships/tags" Target="../tags/tag982.xml"/><Relationship Id="rId49" Type="http://schemas.openxmlformats.org/officeDocument/2006/relationships/tags" Target="../tags/tag995.xml"/><Relationship Id="rId57" Type="http://schemas.openxmlformats.org/officeDocument/2006/relationships/tags" Target="../tags/tag1003.xml"/><Relationship Id="rId61" Type="http://schemas.openxmlformats.org/officeDocument/2006/relationships/tags" Target="../tags/tag1007.xml"/><Relationship Id="rId10" Type="http://schemas.openxmlformats.org/officeDocument/2006/relationships/tags" Target="../tags/tag956.xml"/><Relationship Id="rId19" Type="http://schemas.openxmlformats.org/officeDocument/2006/relationships/tags" Target="../tags/tag965.xml"/><Relationship Id="rId31" Type="http://schemas.openxmlformats.org/officeDocument/2006/relationships/tags" Target="../tags/tag977.xml"/><Relationship Id="rId44" Type="http://schemas.openxmlformats.org/officeDocument/2006/relationships/tags" Target="../tags/tag990.xml"/><Relationship Id="rId52" Type="http://schemas.openxmlformats.org/officeDocument/2006/relationships/tags" Target="../tags/tag998.xml"/><Relationship Id="rId60" Type="http://schemas.openxmlformats.org/officeDocument/2006/relationships/tags" Target="../tags/tag1006.xml"/><Relationship Id="rId65" Type="http://schemas.openxmlformats.org/officeDocument/2006/relationships/tags" Target="../tags/tag1011.xml"/><Relationship Id="rId73" Type="http://schemas.openxmlformats.org/officeDocument/2006/relationships/slideLayout" Target="../slideLayouts/slideLayout1.xml"/><Relationship Id="rId4" Type="http://schemas.openxmlformats.org/officeDocument/2006/relationships/tags" Target="../tags/tag950.xml"/><Relationship Id="rId9" Type="http://schemas.openxmlformats.org/officeDocument/2006/relationships/tags" Target="../tags/tag955.xml"/><Relationship Id="rId14" Type="http://schemas.openxmlformats.org/officeDocument/2006/relationships/tags" Target="../tags/tag960.xml"/><Relationship Id="rId22" Type="http://schemas.openxmlformats.org/officeDocument/2006/relationships/tags" Target="../tags/tag968.xml"/><Relationship Id="rId27" Type="http://schemas.openxmlformats.org/officeDocument/2006/relationships/tags" Target="../tags/tag973.xml"/><Relationship Id="rId30" Type="http://schemas.openxmlformats.org/officeDocument/2006/relationships/tags" Target="../tags/tag976.xml"/><Relationship Id="rId35" Type="http://schemas.openxmlformats.org/officeDocument/2006/relationships/tags" Target="../tags/tag981.xml"/><Relationship Id="rId43" Type="http://schemas.openxmlformats.org/officeDocument/2006/relationships/tags" Target="../tags/tag989.xml"/><Relationship Id="rId48" Type="http://schemas.openxmlformats.org/officeDocument/2006/relationships/tags" Target="../tags/tag994.xml"/><Relationship Id="rId56" Type="http://schemas.openxmlformats.org/officeDocument/2006/relationships/tags" Target="../tags/tag1002.xml"/><Relationship Id="rId64" Type="http://schemas.openxmlformats.org/officeDocument/2006/relationships/tags" Target="../tags/tag1010.xml"/><Relationship Id="rId69" Type="http://schemas.openxmlformats.org/officeDocument/2006/relationships/tags" Target="../tags/tag1015.xml"/><Relationship Id="rId8" Type="http://schemas.openxmlformats.org/officeDocument/2006/relationships/tags" Target="../tags/tag954.xml"/><Relationship Id="rId51" Type="http://schemas.openxmlformats.org/officeDocument/2006/relationships/tags" Target="../tags/tag997.xml"/><Relationship Id="rId72" Type="http://schemas.openxmlformats.org/officeDocument/2006/relationships/tags" Target="../tags/tag1018.xml"/><Relationship Id="rId3" Type="http://schemas.openxmlformats.org/officeDocument/2006/relationships/tags" Target="../tags/tag949.xml"/><Relationship Id="rId12" Type="http://schemas.openxmlformats.org/officeDocument/2006/relationships/tags" Target="../tags/tag958.xml"/><Relationship Id="rId17" Type="http://schemas.openxmlformats.org/officeDocument/2006/relationships/tags" Target="../tags/tag963.xml"/><Relationship Id="rId25" Type="http://schemas.openxmlformats.org/officeDocument/2006/relationships/tags" Target="../tags/tag971.xml"/><Relationship Id="rId33" Type="http://schemas.openxmlformats.org/officeDocument/2006/relationships/tags" Target="../tags/tag979.xml"/><Relationship Id="rId38" Type="http://schemas.openxmlformats.org/officeDocument/2006/relationships/tags" Target="../tags/tag984.xml"/><Relationship Id="rId46" Type="http://schemas.openxmlformats.org/officeDocument/2006/relationships/tags" Target="../tags/tag992.xml"/><Relationship Id="rId59" Type="http://schemas.openxmlformats.org/officeDocument/2006/relationships/tags" Target="../tags/tag1005.xml"/><Relationship Id="rId67" Type="http://schemas.openxmlformats.org/officeDocument/2006/relationships/tags" Target="../tags/tag1013.xml"/><Relationship Id="rId20" Type="http://schemas.openxmlformats.org/officeDocument/2006/relationships/tags" Target="../tags/tag966.xml"/><Relationship Id="rId41" Type="http://schemas.openxmlformats.org/officeDocument/2006/relationships/tags" Target="../tags/tag987.xml"/><Relationship Id="rId54" Type="http://schemas.openxmlformats.org/officeDocument/2006/relationships/tags" Target="../tags/tag1000.xml"/><Relationship Id="rId62" Type="http://schemas.openxmlformats.org/officeDocument/2006/relationships/tags" Target="../tags/tag1008.xml"/><Relationship Id="rId70" Type="http://schemas.openxmlformats.org/officeDocument/2006/relationships/tags" Target="../tags/tag1016.xml"/><Relationship Id="rId1" Type="http://schemas.openxmlformats.org/officeDocument/2006/relationships/tags" Target="../tags/tag947.xml"/><Relationship Id="rId6" Type="http://schemas.openxmlformats.org/officeDocument/2006/relationships/tags" Target="../tags/tag95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044.xml"/><Relationship Id="rId117" Type="http://schemas.openxmlformats.org/officeDocument/2006/relationships/tags" Target="../tags/tag1135.xml"/><Relationship Id="rId21" Type="http://schemas.openxmlformats.org/officeDocument/2006/relationships/tags" Target="../tags/tag1039.xml"/><Relationship Id="rId42" Type="http://schemas.openxmlformats.org/officeDocument/2006/relationships/tags" Target="../tags/tag1060.xml"/><Relationship Id="rId47" Type="http://schemas.openxmlformats.org/officeDocument/2006/relationships/tags" Target="../tags/tag1065.xml"/><Relationship Id="rId63" Type="http://schemas.openxmlformats.org/officeDocument/2006/relationships/tags" Target="../tags/tag1081.xml"/><Relationship Id="rId68" Type="http://schemas.openxmlformats.org/officeDocument/2006/relationships/tags" Target="../tags/tag1086.xml"/><Relationship Id="rId84" Type="http://schemas.openxmlformats.org/officeDocument/2006/relationships/tags" Target="../tags/tag1102.xml"/><Relationship Id="rId89" Type="http://schemas.openxmlformats.org/officeDocument/2006/relationships/tags" Target="../tags/tag1107.xml"/><Relationship Id="rId112" Type="http://schemas.openxmlformats.org/officeDocument/2006/relationships/tags" Target="../tags/tag1130.xml"/><Relationship Id="rId133" Type="http://schemas.openxmlformats.org/officeDocument/2006/relationships/tags" Target="../tags/tag1151.xml"/><Relationship Id="rId138" Type="http://schemas.openxmlformats.org/officeDocument/2006/relationships/tags" Target="../tags/tag1156.xml"/><Relationship Id="rId154" Type="http://schemas.openxmlformats.org/officeDocument/2006/relationships/tags" Target="../tags/tag1172.xml"/><Relationship Id="rId159" Type="http://schemas.openxmlformats.org/officeDocument/2006/relationships/tags" Target="../tags/tag1177.xml"/><Relationship Id="rId175" Type="http://schemas.openxmlformats.org/officeDocument/2006/relationships/tags" Target="../tags/tag1193.xml"/><Relationship Id="rId170" Type="http://schemas.openxmlformats.org/officeDocument/2006/relationships/tags" Target="../tags/tag1188.xml"/><Relationship Id="rId191" Type="http://schemas.openxmlformats.org/officeDocument/2006/relationships/slideLayout" Target="../slideLayouts/slideLayout1.xml"/><Relationship Id="rId16" Type="http://schemas.openxmlformats.org/officeDocument/2006/relationships/tags" Target="../tags/tag1034.xml"/><Relationship Id="rId107" Type="http://schemas.openxmlformats.org/officeDocument/2006/relationships/tags" Target="../tags/tag1125.xml"/><Relationship Id="rId11" Type="http://schemas.openxmlformats.org/officeDocument/2006/relationships/tags" Target="../tags/tag1029.xml"/><Relationship Id="rId32" Type="http://schemas.openxmlformats.org/officeDocument/2006/relationships/tags" Target="../tags/tag1050.xml"/><Relationship Id="rId37" Type="http://schemas.openxmlformats.org/officeDocument/2006/relationships/tags" Target="../tags/tag1055.xml"/><Relationship Id="rId53" Type="http://schemas.openxmlformats.org/officeDocument/2006/relationships/tags" Target="../tags/tag1071.xml"/><Relationship Id="rId58" Type="http://schemas.openxmlformats.org/officeDocument/2006/relationships/tags" Target="../tags/tag1076.xml"/><Relationship Id="rId74" Type="http://schemas.openxmlformats.org/officeDocument/2006/relationships/tags" Target="../tags/tag1092.xml"/><Relationship Id="rId79" Type="http://schemas.openxmlformats.org/officeDocument/2006/relationships/tags" Target="../tags/tag1097.xml"/><Relationship Id="rId102" Type="http://schemas.openxmlformats.org/officeDocument/2006/relationships/tags" Target="../tags/tag1120.xml"/><Relationship Id="rId123" Type="http://schemas.openxmlformats.org/officeDocument/2006/relationships/tags" Target="../tags/tag1141.xml"/><Relationship Id="rId128" Type="http://schemas.openxmlformats.org/officeDocument/2006/relationships/tags" Target="../tags/tag1146.xml"/><Relationship Id="rId144" Type="http://schemas.openxmlformats.org/officeDocument/2006/relationships/tags" Target="../tags/tag1162.xml"/><Relationship Id="rId149" Type="http://schemas.openxmlformats.org/officeDocument/2006/relationships/tags" Target="../tags/tag1167.xml"/><Relationship Id="rId5" Type="http://schemas.openxmlformats.org/officeDocument/2006/relationships/tags" Target="../tags/tag1023.xml"/><Relationship Id="rId90" Type="http://schemas.openxmlformats.org/officeDocument/2006/relationships/tags" Target="../tags/tag1108.xml"/><Relationship Id="rId95" Type="http://schemas.openxmlformats.org/officeDocument/2006/relationships/tags" Target="../tags/tag1113.xml"/><Relationship Id="rId160" Type="http://schemas.openxmlformats.org/officeDocument/2006/relationships/tags" Target="../tags/tag1178.xml"/><Relationship Id="rId165" Type="http://schemas.openxmlformats.org/officeDocument/2006/relationships/tags" Target="../tags/tag1183.xml"/><Relationship Id="rId181" Type="http://schemas.openxmlformats.org/officeDocument/2006/relationships/tags" Target="../tags/tag1199.xml"/><Relationship Id="rId186" Type="http://schemas.openxmlformats.org/officeDocument/2006/relationships/tags" Target="../tags/tag1204.xml"/><Relationship Id="rId22" Type="http://schemas.openxmlformats.org/officeDocument/2006/relationships/tags" Target="../tags/tag1040.xml"/><Relationship Id="rId27" Type="http://schemas.openxmlformats.org/officeDocument/2006/relationships/tags" Target="../tags/tag1045.xml"/><Relationship Id="rId43" Type="http://schemas.openxmlformats.org/officeDocument/2006/relationships/tags" Target="../tags/tag1061.xml"/><Relationship Id="rId48" Type="http://schemas.openxmlformats.org/officeDocument/2006/relationships/tags" Target="../tags/tag1066.xml"/><Relationship Id="rId64" Type="http://schemas.openxmlformats.org/officeDocument/2006/relationships/tags" Target="../tags/tag1082.xml"/><Relationship Id="rId69" Type="http://schemas.openxmlformats.org/officeDocument/2006/relationships/tags" Target="../tags/tag1087.xml"/><Relationship Id="rId113" Type="http://schemas.openxmlformats.org/officeDocument/2006/relationships/tags" Target="../tags/tag1131.xml"/><Relationship Id="rId118" Type="http://schemas.openxmlformats.org/officeDocument/2006/relationships/tags" Target="../tags/tag1136.xml"/><Relationship Id="rId134" Type="http://schemas.openxmlformats.org/officeDocument/2006/relationships/tags" Target="../tags/tag1152.xml"/><Relationship Id="rId139" Type="http://schemas.openxmlformats.org/officeDocument/2006/relationships/tags" Target="../tags/tag1157.xml"/><Relationship Id="rId80" Type="http://schemas.openxmlformats.org/officeDocument/2006/relationships/tags" Target="../tags/tag1098.xml"/><Relationship Id="rId85" Type="http://schemas.openxmlformats.org/officeDocument/2006/relationships/tags" Target="../tags/tag1103.xml"/><Relationship Id="rId150" Type="http://schemas.openxmlformats.org/officeDocument/2006/relationships/tags" Target="../tags/tag1168.xml"/><Relationship Id="rId155" Type="http://schemas.openxmlformats.org/officeDocument/2006/relationships/tags" Target="../tags/tag1173.xml"/><Relationship Id="rId171" Type="http://schemas.openxmlformats.org/officeDocument/2006/relationships/tags" Target="../tags/tag1189.xml"/><Relationship Id="rId176" Type="http://schemas.openxmlformats.org/officeDocument/2006/relationships/tags" Target="../tags/tag1194.xml"/><Relationship Id="rId12" Type="http://schemas.openxmlformats.org/officeDocument/2006/relationships/tags" Target="../tags/tag1030.xml"/><Relationship Id="rId17" Type="http://schemas.openxmlformats.org/officeDocument/2006/relationships/tags" Target="../tags/tag1035.xml"/><Relationship Id="rId33" Type="http://schemas.openxmlformats.org/officeDocument/2006/relationships/tags" Target="../tags/tag1051.xml"/><Relationship Id="rId38" Type="http://schemas.openxmlformats.org/officeDocument/2006/relationships/tags" Target="../tags/tag1056.xml"/><Relationship Id="rId59" Type="http://schemas.openxmlformats.org/officeDocument/2006/relationships/tags" Target="../tags/tag1077.xml"/><Relationship Id="rId103" Type="http://schemas.openxmlformats.org/officeDocument/2006/relationships/tags" Target="../tags/tag1121.xml"/><Relationship Id="rId108" Type="http://schemas.openxmlformats.org/officeDocument/2006/relationships/tags" Target="../tags/tag1126.xml"/><Relationship Id="rId124" Type="http://schemas.openxmlformats.org/officeDocument/2006/relationships/tags" Target="../tags/tag1142.xml"/><Relationship Id="rId129" Type="http://schemas.openxmlformats.org/officeDocument/2006/relationships/tags" Target="../tags/tag1147.xml"/><Relationship Id="rId54" Type="http://schemas.openxmlformats.org/officeDocument/2006/relationships/tags" Target="../tags/tag1072.xml"/><Relationship Id="rId70" Type="http://schemas.openxmlformats.org/officeDocument/2006/relationships/tags" Target="../tags/tag1088.xml"/><Relationship Id="rId75" Type="http://schemas.openxmlformats.org/officeDocument/2006/relationships/tags" Target="../tags/tag1093.xml"/><Relationship Id="rId91" Type="http://schemas.openxmlformats.org/officeDocument/2006/relationships/tags" Target="../tags/tag1109.xml"/><Relationship Id="rId96" Type="http://schemas.openxmlformats.org/officeDocument/2006/relationships/tags" Target="../tags/tag1114.xml"/><Relationship Id="rId140" Type="http://schemas.openxmlformats.org/officeDocument/2006/relationships/tags" Target="../tags/tag1158.xml"/><Relationship Id="rId145" Type="http://schemas.openxmlformats.org/officeDocument/2006/relationships/tags" Target="../tags/tag1163.xml"/><Relationship Id="rId161" Type="http://schemas.openxmlformats.org/officeDocument/2006/relationships/tags" Target="../tags/tag1179.xml"/><Relationship Id="rId166" Type="http://schemas.openxmlformats.org/officeDocument/2006/relationships/tags" Target="../tags/tag1184.xml"/><Relationship Id="rId182" Type="http://schemas.openxmlformats.org/officeDocument/2006/relationships/tags" Target="../tags/tag1200.xml"/><Relationship Id="rId187" Type="http://schemas.openxmlformats.org/officeDocument/2006/relationships/tags" Target="../tags/tag1205.xml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23" Type="http://schemas.openxmlformats.org/officeDocument/2006/relationships/tags" Target="../tags/tag1041.xml"/><Relationship Id="rId28" Type="http://schemas.openxmlformats.org/officeDocument/2006/relationships/tags" Target="../tags/tag1046.xml"/><Relationship Id="rId49" Type="http://schemas.openxmlformats.org/officeDocument/2006/relationships/tags" Target="../tags/tag1067.xml"/><Relationship Id="rId114" Type="http://schemas.openxmlformats.org/officeDocument/2006/relationships/tags" Target="../tags/tag1132.xml"/><Relationship Id="rId119" Type="http://schemas.openxmlformats.org/officeDocument/2006/relationships/tags" Target="../tags/tag1137.xml"/><Relationship Id="rId44" Type="http://schemas.openxmlformats.org/officeDocument/2006/relationships/tags" Target="../tags/tag1062.xml"/><Relationship Id="rId60" Type="http://schemas.openxmlformats.org/officeDocument/2006/relationships/tags" Target="../tags/tag1078.xml"/><Relationship Id="rId65" Type="http://schemas.openxmlformats.org/officeDocument/2006/relationships/tags" Target="../tags/tag1083.xml"/><Relationship Id="rId81" Type="http://schemas.openxmlformats.org/officeDocument/2006/relationships/tags" Target="../tags/tag1099.xml"/><Relationship Id="rId86" Type="http://schemas.openxmlformats.org/officeDocument/2006/relationships/tags" Target="../tags/tag1104.xml"/><Relationship Id="rId130" Type="http://schemas.openxmlformats.org/officeDocument/2006/relationships/tags" Target="../tags/tag1148.xml"/><Relationship Id="rId135" Type="http://schemas.openxmlformats.org/officeDocument/2006/relationships/tags" Target="../tags/tag1153.xml"/><Relationship Id="rId151" Type="http://schemas.openxmlformats.org/officeDocument/2006/relationships/tags" Target="../tags/tag1169.xml"/><Relationship Id="rId156" Type="http://schemas.openxmlformats.org/officeDocument/2006/relationships/tags" Target="../tags/tag1174.xml"/><Relationship Id="rId177" Type="http://schemas.openxmlformats.org/officeDocument/2006/relationships/tags" Target="../tags/tag1195.xml"/><Relationship Id="rId172" Type="http://schemas.openxmlformats.org/officeDocument/2006/relationships/tags" Target="../tags/tag1190.xml"/><Relationship Id="rId13" Type="http://schemas.openxmlformats.org/officeDocument/2006/relationships/tags" Target="../tags/tag1031.xml"/><Relationship Id="rId18" Type="http://schemas.openxmlformats.org/officeDocument/2006/relationships/tags" Target="../tags/tag1036.xml"/><Relationship Id="rId39" Type="http://schemas.openxmlformats.org/officeDocument/2006/relationships/tags" Target="../tags/tag1057.xml"/><Relationship Id="rId109" Type="http://schemas.openxmlformats.org/officeDocument/2006/relationships/tags" Target="../tags/tag1127.xml"/><Relationship Id="rId34" Type="http://schemas.openxmlformats.org/officeDocument/2006/relationships/tags" Target="../tags/tag1052.xml"/><Relationship Id="rId50" Type="http://schemas.openxmlformats.org/officeDocument/2006/relationships/tags" Target="../tags/tag1068.xml"/><Relationship Id="rId55" Type="http://schemas.openxmlformats.org/officeDocument/2006/relationships/tags" Target="../tags/tag1073.xml"/><Relationship Id="rId76" Type="http://schemas.openxmlformats.org/officeDocument/2006/relationships/tags" Target="../tags/tag1094.xml"/><Relationship Id="rId97" Type="http://schemas.openxmlformats.org/officeDocument/2006/relationships/tags" Target="../tags/tag1115.xml"/><Relationship Id="rId104" Type="http://schemas.openxmlformats.org/officeDocument/2006/relationships/tags" Target="../tags/tag1122.xml"/><Relationship Id="rId120" Type="http://schemas.openxmlformats.org/officeDocument/2006/relationships/tags" Target="../tags/tag1138.xml"/><Relationship Id="rId125" Type="http://schemas.openxmlformats.org/officeDocument/2006/relationships/tags" Target="../tags/tag1143.xml"/><Relationship Id="rId141" Type="http://schemas.openxmlformats.org/officeDocument/2006/relationships/tags" Target="../tags/tag1159.xml"/><Relationship Id="rId146" Type="http://schemas.openxmlformats.org/officeDocument/2006/relationships/tags" Target="../tags/tag1164.xml"/><Relationship Id="rId167" Type="http://schemas.openxmlformats.org/officeDocument/2006/relationships/tags" Target="../tags/tag1185.xml"/><Relationship Id="rId188" Type="http://schemas.openxmlformats.org/officeDocument/2006/relationships/tags" Target="../tags/tag1206.xml"/><Relationship Id="rId7" Type="http://schemas.openxmlformats.org/officeDocument/2006/relationships/tags" Target="../tags/tag1025.xml"/><Relationship Id="rId71" Type="http://schemas.openxmlformats.org/officeDocument/2006/relationships/tags" Target="../tags/tag1089.xml"/><Relationship Id="rId92" Type="http://schemas.openxmlformats.org/officeDocument/2006/relationships/tags" Target="../tags/tag1110.xml"/><Relationship Id="rId162" Type="http://schemas.openxmlformats.org/officeDocument/2006/relationships/tags" Target="../tags/tag1180.xml"/><Relationship Id="rId183" Type="http://schemas.openxmlformats.org/officeDocument/2006/relationships/tags" Target="../tags/tag1201.xml"/><Relationship Id="rId2" Type="http://schemas.openxmlformats.org/officeDocument/2006/relationships/tags" Target="../tags/tag1020.xml"/><Relationship Id="rId29" Type="http://schemas.openxmlformats.org/officeDocument/2006/relationships/tags" Target="../tags/tag1047.xml"/><Relationship Id="rId24" Type="http://schemas.openxmlformats.org/officeDocument/2006/relationships/tags" Target="../tags/tag1042.xml"/><Relationship Id="rId40" Type="http://schemas.openxmlformats.org/officeDocument/2006/relationships/tags" Target="../tags/tag1058.xml"/><Relationship Id="rId45" Type="http://schemas.openxmlformats.org/officeDocument/2006/relationships/tags" Target="../tags/tag1063.xml"/><Relationship Id="rId66" Type="http://schemas.openxmlformats.org/officeDocument/2006/relationships/tags" Target="../tags/tag1084.xml"/><Relationship Id="rId87" Type="http://schemas.openxmlformats.org/officeDocument/2006/relationships/tags" Target="../tags/tag1105.xml"/><Relationship Id="rId110" Type="http://schemas.openxmlformats.org/officeDocument/2006/relationships/tags" Target="../tags/tag1128.xml"/><Relationship Id="rId115" Type="http://schemas.openxmlformats.org/officeDocument/2006/relationships/tags" Target="../tags/tag1133.xml"/><Relationship Id="rId131" Type="http://schemas.openxmlformats.org/officeDocument/2006/relationships/tags" Target="../tags/tag1149.xml"/><Relationship Id="rId136" Type="http://schemas.openxmlformats.org/officeDocument/2006/relationships/tags" Target="../tags/tag1154.xml"/><Relationship Id="rId157" Type="http://schemas.openxmlformats.org/officeDocument/2006/relationships/tags" Target="../tags/tag1175.xml"/><Relationship Id="rId178" Type="http://schemas.openxmlformats.org/officeDocument/2006/relationships/tags" Target="../tags/tag1196.xml"/><Relationship Id="rId61" Type="http://schemas.openxmlformats.org/officeDocument/2006/relationships/tags" Target="../tags/tag1079.xml"/><Relationship Id="rId82" Type="http://schemas.openxmlformats.org/officeDocument/2006/relationships/tags" Target="../tags/tag1100.xml"/><Relationship Id="rId152" Type="http://schemas.openxmlformats.org/officeDocument/2006/relationships/tags" Target="../tags/tag1170.xml"/><Relationship Id="rId173" Type="http://schemas.openxmlformats.org/officeDocument/2006/relationships/tags" Target="../tags/tag1191.xml"/><Relationship Id="rId19" Type="http://schemas.openxmlformats.org/officeDocument/2006/relationships/tags" Target="../tags/tag1037.xml"/><Relationship Id="rId14" Type="http://schemas.openxmlformats.org/officeDocument/2006/relationships/tags" Target="../tags/tag1032.xml"/><Relationship Id="rId30" Type="http://schemas.openxmlformats.org/officeDocument/2006/relationships/tags" Target="../tags/tag1048.xml"/><Relationship Id="rId35" Type="http://schemas.openxmlformats.org/officeDocument/2006/relationships/tags" Target="../tags/tag1053.xml"/><Relationship Id="rId56" Type="http://schemas.openxmlformats.org/officeDocument/2006/relationships/tags" Target="../tags/tag1074.xml"/><Relationship Id="rId77" Type="http://schemas.openxmlformats.org/officeDocument/2006/relationships/tags" Target="../tags/tag1095.xml"/><Relationship Id="rId100" Type="http://schemas.openxmlformats.org/officeDocument/2006/relationships/tags" Target="../tags/tag1118.xml"/><Relationship Id="rId105" Type="http://schemas.openxmlformats.org/officeDocument/2006/relationships/tags" Target="../tags/tag1123.xml"/><Relationship Id="rId126" Type="http://schemas.openxmlformats.org/officeDocument/2006/relationships/tags" Target="../tags/tag1144.xml"/><Relationship Id="rId147" Type="http://schemas.openxmlformats.org/officeDocument/2006/relationships/tags" Target="../tags/tag1165.xml"/><Relationship Id="rId168" Type="http://schemas.openxmlformats.org/officeDocument/2006/relationships/tags" Target="../tags/tag1186.xml"/><Relationship Id="rId8" Type="http://schemas.openxmlformats.org/officeDocument/2006/relationships/tags" Target="../tags/tag1026.xml"/><Relationship Id="rId51" Type="http://schemas.openxmlformats.org/officeDocument/2006/relationships/tags" Target="../tags/tag1069.xml"/><Relationship Id="rId72" Type="http://schemas.openxmlformats.org/officeDocument/2006/relationships/tags" Target="../tags/tag1090.xml"/><Relationship Id="rId93" Type="http://schemas.openxmlformats.org/officeDocument/2006/relationships/tags" Target="../tags/tag1111.xml"/><Relationship Id="rId98" Type="http://schemas.openxmlformats.org/officeDocument/2006/relationships/tags" Target="../tags/tag1116.xml"/><Relationship Id="rId121" Type="http://schemas.openxmlformats.org/officeDocument/2006/relationships/tags" Target="../tags/tag1139.xml"/><Relationship Id="rId142" Type="http://schemas.openxmlformats.org/officeDocument/2006/relationships/tags" Target="../tags/tag1160.xml"/><Relationship Id="rId163" Type="http://schemas.openxmlformats.org/officeDocument/2006/relationships/tags" Target="../tags/tag1181.xml"/><Relationship Id="rId184" Type="http://schemas.openxmlformats.org/officeDocument/2006/relationships/tags" Target="../tags/tag1202.xml"/><Relationship Id="rId189" Type="http://schemas.openxmlformats.org/officeDocument/2006/relationships/tags" Target="../tags/tag1207.xml"/><Relationship Id="rId3" Type="http://schemas.openxmlformats.org/officeDocument/2006/relationships/tags" Target="../tags/tag1021.xml"/><Relationship Id="rId25" Type="http://schemas.openxmlformats.org/officeDocument/2006/relationships/tags" Target="../tags/tag1043.xml"/><Relationship Id="rId46" Type="http://schemas.openxmlformats.org/officeDocument/2006/relationships/tags" Target="../tags/tag1064.xml"/><Relationship Id="rId67" Type="http://schemas.openxmlformats.org/officeDocument/2006/relationships/tags" Target="../tags/tag1085.xml"/><Relationship Id="rId116" Type="http://schemas.openxmlformats.org/officeDocument/2006/relationships/tags" Target="../tags/tag1134.xml"/><Relationship Id="rId137" Type="http://schemas.openxmlformats.org/officeDocument/2006/relationships/tags" Target="../tags/tag1155.xml"/><Relationship Id="rId158" Type="http://schemas.openxmlformats.org/officeDocument/2006/relationships/tags" Target="../tags/tag1176.xml"/><Relationship Id="rId20" Type="http://schemas.openxmlformats.org/officeDocument/2006/relationships/tags" Target="../tags/tag1038.xml"/><Relationship Id="rId41" Type="http://schemas.openxmlformats.org/officeDocument/2006/relationships/tags" Target="../tags/tag1059.xml"/><Relationship Id="rId62" Type="http://schemas.openxmlformats.org/officeDocument/2006/relationships/tags" Target="../tags/tag1080.xml"/><Relationship Id="rId83" Type="http://schemas.openxmlformats.org/officeDocument/2006/relationships/tags" Target="../tags/tag1101.xml"/><Relationship Id="rId88" Type="http://schemas.openxmlformats.org/officeDocument/2006/relationships/tags" Target="../tags/tag1106.xml"/><Relationship Id="rId111" Type="http://schemas.openxmlformats.org/officeDocument/2006/relationships/tags" Target="../tags/tag1129.xml"/><Relationship Id="rId132" Type="http://schemas.openxmlformats.org/officeDocument/2006/relationships/tags" Target="../tags/tag1150.xml"/><Relationship Id="rId153" Type="http://schemas.openxmlformats.org/officeDocument/2006/relationships/tags" Target="../tags/tag1171.xml"/><Relationship Id="rId174" Type="http://schemas.openxmlformats.org/officeDocument/2006/relationships/tags" Target="../tags/tag1192.xml"/><Relationship Id="rId179" Type="http://schemas.openxmlformats.org/officeDocument/2006/relationships/tags" Target="../tags/tag1197.xml"/><Relationship Id="rId190" Type="http://schemas.openxmlformats.org/officeDocument/2006/relationships/tags" Target="../tags/tag1208.xml"/><Relationship Id="rId15" Type="http://schemas.openxmlformats.org/officeDocument/2006/relationships/tags" Target="../tags/tag1033.xml"/><Relationship Id="rId36" Type="http://schemas.openxmlformats.org/officeDocument/2006/relationships/tags" Target="../tags/tag1054.xml"/><Relationship Id="rId57" Type="http://schemas.openxmlformats.org/officeDocument/2006/relationships/tags" Target="../tags/tag1075.xml"/><Relationship Id="rId106" Type="http://schemas.openxmlformats.org/officeDocument/2006/relationships/tags" Target="../tags/tag1124.xml"/><Relationship Id="rId127" Type="http://schemas.openxmlformats.org/officeDocument/2006/relationships/tags" Target="../tags/tag1145.xml"/><Relationship Id="rId10" Type="http://schemas.openxmlformats.org/officeDocument/2006/relationships/tags" Target="../tags/tag1028.xml"/><Relationship Id="rId31" Type="http://schemas.openxmlformats.org/officeDocument/2006/relationships/tags" Target="../tags/tag1049.xml"/><Relationship Id="rId52" Type="http://schemas.openxmlformats.org/officeDocument/2006/relationships/tags" Target="../tags/tag1070.xml"/><Relationship Id="rId73" Type="http://schemas.openxmlformats.org/officeDocument/2006/relationships/tags" Target="../tags/tag1091.xml"/><Relationship Id="rId78" Type="http://schemas.openxmlformats.org/officeDocument/2006/relationships/tags" Target="../tags/tag1096.xml"/><Relationship Id="rId94" Type="http://schemas.openxmlformats.org/officeDocument/2006/relationships/tags" Target="../tags/tag1112.xml"/><Relationship Id="rId99" Type="http://schemas.openxmlformats.org/officeDocument/2006/relationships/tags" Target="../tags/tag1117.xml"/><Relationship Id="rId101" Type="http://schemas.openxmlformats.org/officeDocument/2006/relationships/tags" Target="../tags/tag1119.xml"/><Relationship Id="rId122" Type="http://schemas.openxmlformats.org/officeDocument/2006/relationships/tags" Target="../tags/tag1140.xml"/><Relationship Id="rId143" Type="http://schemas.openxmlformats.org/officeDocument/2006/relationships/tags" Target="../tags/tag1161.xml"/><Relationship Id="rId148" Type="http://schemas.openxmlformats.org/officeDocument/2006/relationships/tags" Target="../tags/tag1166.xml"/><Relationship Id="rId164" Type="http://schemas.openxmlformats.org/officeDocument/2006/relationships/tags" Target="../tags/tag1182.xml"/><Relationship Id="rId169" Type="http://schemas.openxmlformats.org/officeDocument/2006/relationships/tags" Target="../tags/tag1187.xml"/><Relationship Id="rId185" Type="http://schemas.openxmlformats.org/officeDocument/2006/relationships/tags" Target="../tags/tag1203.xml"/><Relationship Id="rId4" Type="http://schemas.openxmlformats.org/officeDocument/2006/relationships/tags" Target="../tags/tag1022.xml"/><Relationship Id="rId9" Type="http://schemas.openxmlformats.org/officeDocument/2006/relationships/tags" Target="../tags/tag1027.xml"/><Relationship Id="rId180" Type="http://schemas.openxmlformats.org/officeDocument/2006/relationships/tags" Target="../tags/tag1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92"/>
          <p:cNvGrpSpPr/>
          <p:nvPr/>
        </p:nvGrpSpPr>
        <p:grpSpPr>
          <a:xfrm>
            <a:off x="1117600" y="459669"/>
            <a:ext cx="1872151" cy="697510"/>
            <a:chOff x="1117600" y="459669"/>
            <a:chExt cx="1872151" cy="697510"/>
          </a:xfrm>
        </p:grpSpPr>
        <p:sp>
          <p:nvSpPr>
            <p:cNvPr id="2" name="SMARTInkShape-409"/>
            <p:cNvSpPr/>
            <p:nvPr>
              <p:custDataLst>
                <p:tags r:id="rId131"/>
              </p:custDataLst>
            </p:nvPr>
          </p:nvSpPr>
          <p:spPr>
            <a:xfrm>
              <a:off x="2736850" y="684499"/>
              <a:ext cx="252901" cy="217202"/>
            </a:xfrm>
            <a:custGeom>
              <a:avLst/>
              <a:gdLst/>
              <a:ahLst/>
              <a:cxnLst/>
              <a:rect l="0" t="0" r="0" b="0"/>
              <a:pathLst>
                <a:path w="252901" h="217202">
                  <a:moveTo>
                    <a:pt x="0" y="83851"/>
                  </a:moveTo>
                  <a:lnTo>
                    <a:pt x="0" y="83851"/>
                  </a:lnTo>
                  <a:lnTo>
                    <a:pt x="10139" y="88215"/>
                  </a:lnTo>
                  <a:lnTo>
                    <a:pt x="36595" y="89940"/>
                  </a:lnTo>
                  <a:lnTo>
                    <a:pt x="50131" y="86322"/>
                  </a:lnTo>
                  <a:lnTo>
                    <a:pt x="61792" y="80010"/>
                  </a:lnTo>
                  <a:lnTo>
                    <a:pt x="69326" y="72501"/>
                  </a:lnTo>
                  <a:lnTo>
                    <a:pt x="77534" y="56970"/>
                  </a:lnTo>
                  <a:lnTo>
                    <a:pt x="81064" y="38962"/>
                  </a:lnTo>
                  <a:lnTo>
                    <a:pt x="78126" y="28387"/>
                  </a:lnTo>
                  <a:lnTo>
                    <a:pt x="75367" y="23592"/>
                  </a:lnTo>
                  <a:lnTo>
                    <a:pt x="72117" y="20395"/>
                  </a:lnTo>
                  <a:lnTo>
                    <a:pt x="64743" y="16843"/>
                  </a:lnTo>
                  <a:lnTo>
                    <a:pt x="54880" y="19027"/>
                  </a:lnTo>
                  <a:lnTo>
                    <a:pt x="49287" y="21585"/>
                  </a:lnTo>
                  <a:lnTo>
                    <a:pt x="31302" y="38669"/>
                  </a:lnTo>
                  <a:lnTo>
                    <a:pt x="15938" y="68347"/>
                  </a:lnTo>
                  <a:lnTo>
                    <a:pt x="9191" y="107323"/>
                  </a:lnTo>
                  <a:lnTo>
                    <a:pt x="13933" y="146780"/>
                  </a:lnTo>
                  <a:lnTo>
                    <a:pt x="26183" y="166853"/>
                  </a:lnTo>
                  <a:lnTo>
                    <a:pt x="34389" y="175169"/>
                  </a:lnTo>
                  <a:lnTo>
                    <a:pt x="52913" y="184409"/>
                  </a:lnTo>
                  <a:lnTo>
                    <a:pt x="73612" y="187104"/>
                  </a:lnTo>
                  <a:lnTo>
                    <a:pt x="96922" y="183599"/>
                  </a:lnTo>
                  <a:lnTo>
                    <a:pt x="137216" y="163579"/>
                  </a:lnTo>
                  <a:lnTo>
                    <a:pt x="173693" y="131933"/>
                  </a:lnTo>
                  <a:lnTo>
                    <a:pt x="200102" y="92375"/>
                  </a:lnTo>
                  <a:lnTo>
                    <a:pt x="217961" y="46003"/>
                  </a:lnTo>
                  <a:lnTo>
                    <a:pt x="230157" y="7230"/>
                  </a:lnTo>
                  <a:lnTo>
                    <a:pt x="230343" y="3137"/>
                  </a:lnTo>
                  <a:lnTo>
                    <a:pt x="229762" y="409"/>
                  </a:lnTo>
                  <a:lnTo>
                    <a:pt x="227258" y="0"/>
                  </a:lnTo>
                  <a:lnTo>
                    <a:pt x="218831" y="3310"/>
                  </a:lnTo>
                  <a:lnTo>
                    <a:pt x="202187" y="16478"/>
                  </a:lnTo>
                  <a:lnTo>
                    <a:pt x="187221" y="37156"/>
                  </a:lnTo>
                  <a:lnTo>
                    <a:pt x="183869" y="54866"/>
                  </a:lnTo>
                  <a:lnTo>
                    <a:pt x="185436" y="73791"/>
                  </a:lnTo>
                  <a:lnTo>
                    <a:pt x="194957" y="99607"/>
                  </a:lnTo>
                  <a:lnTo>
                    <a:pt x="228991" y="144370"/>
                  </a:lnTo>
                  <a:lnTo>
                    <a:pt x="245649" y="161363"/>
                  </a:lnTo>
                  <a:lnTo>
                    <a:pt x="251525" y="178784"/>
                  </a:lnTo>
                  <a:lnTo>
                    <a:pt x="252900" y="188603"/>
                  </a:lnTo>
                  <a:lnTo>
                    <a:pt x="251150" y="193197"/>
                  </a:lnTo>
                  <a:lnTo>
                    <a:pt x="243561" y="202064"/>
                  </a:lnTo>
                  <a:lnTo>
                    <a:pt x="222250" y="217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0"/>
            <p:cNvSpPr/>
            <p:nvPr>
              <p:custDataLst>
                <p:tags r:id="rId132"/>
              </p:custDataLst>
            </p:nvPr>
          </p:nvSpPr>
          <p:spPr>
            <a:xfrm>
              <a:off x="2622550" y="7493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706" y="41262"/>
                  </a:lnTo>
                  <a:lnTo>
                    <a:pt x="4364" y="85368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1"/>
            <p:cNvSpPr/>
            <p:nvPr>
              <p:custDataLst>
                <p:tags r:id="rId133"/>
              </p:custDataLst>
            </p:nvPr>
          </p:nvSpPr>
          <p:spPr>
            <a:xfrm>
              <a:off x="2609850" y="603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6907" y="844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2"/>
            <p:cNvSpPr/>
            <p:nvPr>
              <p:custDataLst>
                <p:tags r:id="rId134"/>
              </p:custDataLst>
            </p:nvPr>
          </p:nvSpPr>
          <p:spPr>
            <a:xfrm>
              <a:off x="2616200" y="7366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3"/>
            <p:cNvSpPr/>
            <p:nvPr>
              <p:custDataLst>
                <p:tags r:id="rId135"/>
              </p:custDataLst>
            </p:nvPr>
          </p:nvSpPr>
          <p:spPr>
            <a:xfrm>
              <a:off x="2355850" y="7366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48805" y="14073"/>
                  </a:lnTo>
                  <a:lnTo>
                    <a:pt x="91877" y="351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4"/>
            <p:cNvSpPr/>
            <p:nvPr>
              <p:custDataLst>
                <p:tags r:id="rId136"/>
              </p:custDataLst>
            </p:nvPr>
          </p:nvSpPr>
          <p:spPr>
            <a:xfrm>
              <a:off x="2398574" y="482600"/>
              <a:ext cx="71577" cy="414352"/>
            </a:xfrm>
            <a:custGeom>
              <a:avLst/>
              <a:gdLst/>
              <a:ahLst/>
              <a:cxnLst/>
              <a:rect l="0" t="0" r="0" b="0"/>
              <a:pathLst>
                <a:path w="71577" h="414352">
                  <a:moveTo>
                    <a:pt x="71576" y="0"/>
                  </a:moveTo>
                  <a:lnTo>
                    <a:pt x="71576" y="0"/>
                  </a:lnTo>
                  <a:lnTo>
                    <a:pt x="59367" y="34532"/>
                  </a:lnTo>
                  <a:lnTo>
                    <a:pt x="44440" y="77416"/>
                  </a:lnTo>
                  <a:lnTo>
                    <a:pt x="34586" y="113194"/>
                  </a:lnTo>
                  <a:lnTo>
                    <a:pt x="25502" y="153320"/>
                  </a:lnTo>
                  <a:lnTo>
                    <a:pt x="16762" y="197024"/>
                  </a:lnTo>
                  <a:lnTo>
                    <a:pt x="10055" y="242318"/>
                  </a:lnTo>
                  <a:lnTo>
                    <a:pt x="4722" y="286908"/>
                  </a:lnTo>
                  <a:lnTo>
                    <a:pt x="0" y="327892"/>
                  </a:lnTo>
                  <a:lnTo>
                    <a:pt x="117" y="373182"/>
                  </a:lnTo>
                  <a:lnTo>
                    <a:pt x="7991" y="402202"/>
                  </a:lnTo>
                  <a:lnTo>
                    <a:pt x="13447" y="411590"/>
                  </a:lnTo>
                  <a:lnTo>
                    <a:pt x="15890" y="414093"/>
                  </a:lnTo>
                  <a:lnTo>
                    <a:pt x="19635" y="414351"/>
                  </a:lnTo>
                  <a:lnTo>
                    <a:pt x="29441" y="410874"/>
                  </a:lnTo>
                  <a:lnTo>
                    <a:pt x="43491" y="397613"/>
                  </a:lnTo>
                  <a:lnTo>
                    <a:pt x="58876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5"/>
            <p:cNvSpPr/>
            <p:nvPr>
              <p:custDataLst>
                <p:tags r:id="rId137"/>
              </p:custDataLst>
            </p:nvPr>
          </p:nvSpPr>
          <p:spPr>
            <a:xfrm>
              <a:off x="2117242" y="692150"/>
              <a:ext cx="149709" cy="200629"/>
            </a:xfrm>
            <a:custGeom>
              <a:avLst/>
              <a:gdLst/>
              <a:ahLst/>
              <a:cxnLst/>
              <a:rect l="0" t="0" r="0" b="0"/>
              <a:pathLst>
                <a:path w="149709" h="200629">
                  <a:moveTo>
                    <a:pt x="3658" y="63500"/>
                  </a:moveTo>
                  <a:lnTo>
                    <a:pt x="3658" y="63500"/>
                  </a:lnTo>
                  <a:lnTo>
                    <a:pt x="287" y="60129"/>
                  </a:lnTo>
                  <a:lnTo>
                    <a:pt x="0" y="59136"/>
                  </a:lnTo>
                  <a:lnTo>
                    <a:pt x="513" y="58474"/>
                  </a:lnTo>
                  <a:lnTo>
                    <a:pt x="1562" y="58033"/>
                  </a:lnTo>
                  <a:lnTo>
                    <a:pt x="9779" y="57411"/>
                  </a:lnTo>
                  <a:lnTo>
                    <a:pt x="24521" y="63969"/>
                  </a:lnTo>
                  <a:lnTo>
                    <a:pt x="69805" y="99220"/>
                  </a:lnTo>
                  <a:lnTo>
                    <a:pt x="96765" y="135258"/>
                  </a:lnTo>
                  <a:lnTo>
                    <a:pt x="104541" y="150426"/>
                  </a:lnTo>
                  <a:lnTo>
                    <a:pt x="106586" y="167985"/>
                  </a:lnTo>
                  <a:lnTo>
                    <a:pt x="104727" y="197413"/>
                  </a:lnTo>
                  <a:lnTo>
                    <a:pt x="103493" y="199342"/>
                  </a:lnTo>
                  <a:lnTo>
                    <a:pt x="101965" y="200628"/>
                  </a:lnTo>
                  <a:lnTo>
                    <a:pt x="100946" y="198663"/>
                  </a:lnTo>
                  <a:lnTo>
                    <a:pt x="99176" y="160879"/>
                  </a:lnTo>
                  <a:lnTo>
                    <a:pt x="102358" y="115636"/>
                  </a:lnTo>
                  <a:lnTo>
                    <a:pt x="107770" y="72127"/>
                  </a:lnTo>
                  <a:lnTo>
                    <a:pt x="120584" y="39167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6"/>
            <p:cNvSpPr/>
            <p:nvPr>
              <p:custDataLst>
                <p:tags r:id="rId138"/>
              </p:custDataLst>
            </p:nvPr>
          </p:nvSpPr>
          <p:spPr>
            <a:xfrm>
              <a:off x="1987550" y="775814"/>
              <a:ext cx="114301" cy="147701"/>
            </a:xfrm>
            <a:custGeom>
              <a:avLst/>
              <a:gdLst/>
              <a:ahLst/>
              <a:cxnLst/>
              <a:rect l="0" t="0" r="0" b="0"/>
              <a:pathLst>
                <a:path w="114301" h="147701">
                  <a:moveTo>
                    <a:pt x="0" y="30636"/>
                  </a:moveTo>
                  <a:lnTo>
                    <a:pt x="0" y="30636"/>
                  </a:lnTo>
                  <a:lnTo>
                    <a:pt x="3371" y="34007"/>
                  </a:lnTo>
                  <a:lnTo>
                    <a:pt x="6907" y="35662"/>
                  </a:lnTo>
                  <a:lnTo>
                    <a:pt x="21669" y="36725"/>
                  </a:lnTo>
                  <a:lnTo>
                    <a:pt x="35505" y="33538"/>
                  </a:lnTo>
                  <a:lnTo>
                    <a:pt x="48542" y="28125"/>
                  </a:lnTo>
                  <a:lnTo>
                    <a:pt x="55206" y="22229"/>
                  </a:lnTo>
                  <a:lnTo>
                    <a:pt x="57970" y="18681"/>
                  </a:lnTo>
                  <a:lnTo>
                    <a:pt x="59108" y="15611"/>
                  </a:lnTo>
                  <a:lnTo>
                    <a:pt x="59161" y="12858"/>
                  </a:lnTo>
                  <a:lnTo>
                    <a:pt x="58490" y="10317"/>
                  </a:lnTo>
                  <a:lnTo>
                    <a:pt x="47434" y="0"/>
                  </a:lnTo>
                  <a:lnTo>
                    <a:pt x="41501" y="1745"/>
                  </a:lnTo>
                  <a:lnTo>
                    <a:pt x="27382" y="14973"/>
                  </a:lnTo>
                  <a:lnTo>
                    <a:pt x="13679" y="46221"/>
                  </a:lnTo>
                  <a:lnTo>
                    <a:pt x="8522" y="85662"/>
                  </a:lnTo>
                  <a:lnTo>
                    <a:pt x="10364" y="121886"/>
                  </a:lnTo>
                  <a:lnTo>
                    <a:pt x="17306" y="138454"/>
                  </a:lnTo>
                  <a:lnTo>
                    <a:pt x="22121" y="144848"/>
                  </a:lnTo>
                  <a:lnTo>
                    <a:pt x="31681" y="147700"/>
                  </a:lnTo>
                  <a:lnTo>
                    <a:pt x="59236" y="147105"/>
                  </a:lnTo>
                  <a:lnTo>
                    <a:pt x="83242" y="138374"/>
                  </a:lnTo>
                  <a:lnTo>
                    <a:pt x="114300" y="119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7"/>
            <p:cNvSpPr/>
            <p:nvPr>
              <p:custDataLst>
                <p:tags r:id="rId139"/>
              </p:custDataLst>
            </p:nvPr>
          </p:nvSpPr>
          <p:spPr>
            <a:xfrm>
              <a:off x="1811596" y="776431"/>
              <a:ext cx="96886" cy="380748"/>
            </a:xfrm>
            <a:custGeom>
              <a:avLst/>
              <a:gdLst/>
              <a:ahLst/>
              <a:cxnLst/>
              <a:rect l="0" t="0" r="0" b="0"/>
              <a:pathLst>
                <a:path w="96886" h="380748">
                  <a:moveTo>
                    <a:pt x="17204" y="17319"/>
                  </a:moveTo>
                  <a:lnTo>
                    <a:pt x="17204" y="17319"/>
                  </a:lnTo>
                  <a:lnTo>
                    <a:pt x="26042" y="26157"/>
                  </a:lnTo>
                  <a:lnTo>
                    <a:pt x="24072" y="60379"/>
                  </a:lnTo>
                  <a:lnTo>
                    <a:pt x="19552" y="100555"/>
                  </a:lnTo>
                  <a:lnTo>
                    <a:pt x="18248" y="131689"/>
                  </a:lnTo>
                  <a:lnTo>
                    <a:pt x="15786" y="168104"/>
                  </a:lnTo>
                  <a:lnTo>
                    <a:pt x="12341" y="207101"/>
                  </a:lnTo>
                  <a:lnTo>
                    <a:pt x="8457" y="245600"/>
                  </a:lnTo>
                  <a:lnTo>
                    <a:pt x="6261" y="281996"/>
                  </a:lnTo>
                  <a:lnTo>
                    <a:pt x="6906" y="328575"/>
                  </a:lnTo>
                  <a:lnTo>
                    <a:pt x="13445" y="369177"/>
                  </a:lnTo>
                  <a:lnTo>
                    <a:pt x="16109" y="374658"/>
                  </a:lnTo>
                  <a:lnTo>
                    <a:pt x="19296" y="378311"/>
                  </a:lnTo>
                  <a:lnTo>
                    <a:pt x="22832" y="380747"/>
                  </a:lnTo>
                  <a:lnTo>
                    <a:pt x="26601" y="380255"/>
                  </a:lnTo>
                  <a:lnTo>
                    <a:pt x="34551" y="374063"/>
                  </a:lnTo>
                  <a:lnTo>
                    <a:pt x="40218" y="338450"/>
                  </a:lnTo>
                  <a:lnTo>
                    <a:pt x="41543" y="301626"/>
                  </a:lnTo>
                  <a:lnTo>
                    <a:pt x="39310" y="257977"/>
                  </a:lnTo>
                  <a:lnTo>
                    <a:pt x="34764" y="233497"/>
                  </a:lnTo>
                  <a:lnTo>
                    <a:pt x="28910" y="208004"/>
                  </a:lnTo>
                  <a:lnTo>
                    <a:pt x="23597" y="182542"/>
                  </a:lnTo>
                  <a:lnTo>
                    <a:pt x="18644" y="157101"/>
                  </a:lnTo>
                  <a:lnTo>
                    <a:pt x="10083" y="109783"/>
                  </a:lnTo>
                  <a:lnTo>
                    <a:pt x="3926" y="72290"/>
                  </a:lnTo>
                  <a:lnTo>
                    <a:pt x="0" y="25303"/>
                  </a:lnTo>
                  <a:lnTo>
                    <a:pt x="3771" y="4111"/>
                  </a:lnTo>
                  <a:lnTo>
                    <a:pt x="5427" y="2164"/>
                  </a:lnTo>
                  <a:lnTo>
                    <a:pt x="11029" y="0"/>
                  </a:lnTo>
                  <a:lnTo>
                    <a:pt x="14498" y="1540"/>
                  </a:lnTo>
                  <a:lnTo>
                    <a:pt x="37710" y="28307"/>
                  </a:lnTo>
                  <a:lnTo>
                    <a:pt x="68196" y="73477"/>
                  </a:lnTo>
                  <a:lnTo>
                    <a:pt x="93299" y="111602"/>
                  </a:lnTo>
                  <a:lnTo>
                    <a:pt x="96885" y="124839"/>
                  </a:lnTo>
                  <a:lnTo>
                    <a:pt x="94716" y="137778"/>
                  </a:lnTo>
                  <a:lnTo>
                    <a:pt x="92162" y="144192"/>
                  </a:lnTo>
                  <a:lnTo>
                    <a:pt x="79917" y="156962"/>
                  </a:lnTo>
                  <a:lnTo>
                    <a:pt x="55071" y="172289"/>
                  </a:lnTo>
                  <a:lnTo>
                    <a:pt x="29904" y="182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8"/>
            <p:cNvSpPr/>
            <p:nvPr>
              <p:custDataLst>
                <p:tags r:id="rId140"/>
              </p:custDataLst>
            </p:nvPr>
          </p:nvSpPr>
          <p:spPr>
            <a:xfrm>
              <a:off x="1558223" y="748922"/>
              <a:ext cx="135274" cy="168016"/>
            </a:xfrm>
            <a:custGeom>
              <a:avLst/>
              <a:gdLst/>
              <a:ahLst/>
              <a:cxnLst/>
              <a:rect l="0" t="0" r="0" b="0"/>
              <a:pathLst>
                <a:path w="135274" h="168016">
                  <a:moveTo>
                    <a:pt x="48327" y="13078"/>
                  </a:moveTo>
                  <a:lnTo>
                    <a:pt x="48327" y="13078"/>
                  </a:lnTo>
                  <a:lnTo>
                    <a:pt x="43257" y="7303"/>
                  </a:lnTo>
                  <a:lnTo>
                    <a:pt x="39489" y="869"/>
                  </a:lnTo>
                  <a:lnTo>
                    <a:pt x="36790" y="0"/>
                  </a:lnTo>
                  <a:lnTo>
                    <a:pt x="33580" y="831"/>
                  </a:lnTo>
                  <a:lnTo>
                    <a:pt x="30029" y="2797"/>
                  </a:lnTo>
                  <a:lnTo>
                    <a:pt x="18290" y="22418"/>
                  </a:lnTo>
                  <a:lnTo>
                    <a:pt x="5874" y="57316"/>
                  </a:lnTo>
                  <a:lnTo>
                    <a:pt x="0" y="98936"/>
                  </a:lnTo>
                  <a:lnTo>
                    <a:pt x="5002" y="135806"/>
                  </a:lnTo>
                  <a:lnTo>
                    <a:pt x="15431" y="152525"/>
                  </a:lnTo>
                  <a:lnTo>
                    <a:pt x="22163" y="158960"/>
                  </a:lnTo>
                  <a:lnTo>
                    <a:pt x="37169" y="166109"/>
                  </a:lnTo>
                  <a:lnTo>
                    <a:pt x="45122" y="168015"/>
                  </a:lnTo>
                  <a:lnTo>
                    <a:pt x="65247" y="164489"/>
                  </a:lnTo>
                  <a:lnTo>
                    <a:pt x="86891" y="155161"/>
                  </a:lnTo>
                  <a:lnTo>
                    <a:pt x="114238" y="133336"/>
                  </a:lnTo>
                  <a:lnTo>
                    <a:pt x="129126" y="114739"/>
                  </a:lnTo>
                  <a:lnTo>
                    <a:pt x="135273" y="94714"/>
                  </a:lnTo>
                  <a:lnTo>
                    <a:pt x="134242" y="74055"/>
                  </a:lnTo>
                  <a:lnTo>
                    <a:pt x="126728" y="53114"/>
                  </a:lnTo>
                  <a:lnTo>
                    <a:pt x="114451" y="37692"/>
                  </a:lnTo>
                  <a:lnTo>
                    <a:pt x="107227" y="31604"/>
                  </a:lnTo>
                  <a:lnTo>
                    <a:pt x="89792" y="24840"/>
                  </a:lnTo>
                  <a:lnTo>
                    <a:pt x="35627" y="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9"/>
            <p:cNvSpPr/>
            <p:nvPr>
              <p:custDataLst>
                <p:tags r:id="rId141"/>
              </p:custDataLst>
            </p:nvPr>
          </p:nvSpPr>
          <p:spPr>
            <a:xfrm>
              <a:off x="1355242" y="730355"/>
              <a:ext cx="111609" cy="192284"/>
            </a:xfrm>
            <a:custGeom>
              <a:avLst/>
              <a:gdLst/>
              <a:ahLst/>
              <a:cxnLst/>
              <a:rect l="0" t="0" r="0" b="0"/>
              <a:pathLst>
                <a:path w="111609" h="192284">
                  <a:moveTo>
                    <a:pt x="3658" y="31645"/>
                  </a:moveTo>
                  <a:lnTo>
                    <a:pt x="3658" y="31645"/>
                  </a:lnTo>
                  <a:lnTo>
                    <a:pt x="0" y="31645"/>
                  </a:lnTo>
                  <a:lnTo>
                    <a:pt x="1562" y="31645"/>
                  </a:lnTo>
                  <a:lnTo>
                    <a:pt x="30267" y="22225"/>
                  </a:lnTo>
                  <a:lnTo>
                    <a:pt x="42295" y="23460"/>
                  </a:lnTo>
                  <a:lnTo>
                    <a:pt x="54697" y="30124"/>
                  </a:lnTo>
                  <a:lnTo>
                    <a:pt x="67264" y="41552"/>
                  </a:lnTo>
                  <a:lnTo>
                    <a:pt x="95551" y="87704"/>
                  </a:lnTo>
                  <a:lnTo>
                    <a:pt x="99062" y="110182"/>
                  </a:lnTo>
                  <a:lnTo>
                    <a:pt x="95568" y="155736"/>
                  </a:lnTo>
                  <a:lnTo>
                    <a:pt x="88083" y="186449"/>
                  </a:lnTo>
                  <a:lnTo>
                    <a:pt x="83984" y="192169"/>
                  </a:lnTo>
                  <a:lnTo>
                    <a:pt x="81903" y="192283"/>
                  </a:lnTo>
                  <a:lnTo>
                    <a:pt x="79810" y="190948"/>
                  </a:lnTo>
                  <a:lnTo>
                    <a:pt x="77709" y="188647"/>
                  </a:lnTo>
                  <a:lnTo>
                    <a:pt x="71382" y="165183"/>
                  </a:lnTo>
                  <a:lnTo>
                    <a:pt x="68410" y="117935"/>
                  </a:lnTo>
                  <a:lnTo>
                    <a:pt x="69596" y="83167"/>
                  </a:lnTo>
                  <a:lnTo>
                    <a:pt x="74230" y="37503"/>
                  </a:lnTo>
                  <a:lnTo>
                    <a:pt x="78768" y="15904"/>
                  </a:lnTo>
                  <a:lnTo>
                    <a:pt x="85488" y="3953"/>
                  </a:lnTo>
                  <a:lnTo>
                    <a:pt x="88550" y="1189"/>
                  </a:lnTo>
                  <a:lnTo>
                    <a:pt x="91297" y="52"/>
                  </a:lnTo>
                  <a:lnTo>
                    <a:pt x="93834" y="0"/>
                  </a:lnTo>
                  <a:lnTo>
                    <a:pt x="100416" y="3705"/>
                  </a:lnTo>
                  <a:lnTo>
                    <a:pt x="111608" y="1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0"/>
            <p:cNvSpPr/>
            <p:nvPr>
              <p:custDataLst>
                <p:tags r:id="rId142"/>
              </p:custDataLst>
            </p:nvPr>
          </p:nvSpPr>
          <p:spPr>
            <a:xfrm>
              <a:off x="1117600" y="459669"/>
              <a:ext cx="187750" cy="276932"/>
            </a:xfrm>
            <a:custGeom>
              <a:avLst/>
              <a:gdLst/>
              <a:ahLst/>
              <a:cxnLst/>
              <a:rect l="0" t="0" r="0" b="0"/>
              <a:pathLst>
                <a:path w="187750" h="276932">
                  <a:moveTo>
                    <a:pt x="0" y="73731"/>
                  </a:moveTo>
                  <a:lnTo>
                    <a:pt x="0" y="73731"/>
                  </a:lnTo>
                  <a:lnTo>
                    <a:pt x="0" y="55433"/>
                  </a:lnTo>
                  <a:lnTo>
                    <a:pt x="6742" y="40322"/>
                  </a:lnTo>
                  <a:lnTo>
                    <a:pt x="21048" y="25811"/>
                  </a:lnTo>
                  <a:lnTo>
                    <a:pt x="49914" y="8971"/>
                  </a:lnTo>
                  <a:lnTo>
                    <a:pt x="82793" y="0"/>
                  </a:lnTo>
                  <a:lnTo>
                    <a:pt x="100297" y="39"/>
                  </a:lnTo>
                  <a:lnTo>
                    <a:pt x="119836" y="4761"/>
                  </a:lnTo>
                  <a:lnTo>
                    <a:pt x="138397" y="17207"/>
                  </a:lnTo>
                  <a:lnTo>
                    <a:pt x="154643" y="35204"/>
                  </a:lnTo>
                  <a:lnTo>
                    <a:pt x="171723" y="70547"/>
                  </a:lnTo>
                  <a:lnTo>
                    <a:pt x="184309" y="116140"/>
                  </a:lnTo>
                  <a:lnTo>
                    <a:pt x="187749" y="148789"/>
                  </a:lnTo>
                  <a:lnTo>
                    <a:pt x="179572" y="192161"/>
                  </a:lnTo>
                  <a:lnTo>
                    <a:pt x="153631" y="228452"/>
                  </a:lnTo>
                  <a:lnTo>
                    <a:pt x="115762" y="258177"/>
                  </a:lnTo>
                  <a:lnTo>
                    <a:pt x="73262" y="274745"/>
                  </a:lnTo>
                  <a:lnTo>
                    <a:pt x="19050" y="276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1"/>
            <p:cNvSpPr/>
            <p:nvPr>
              <p:custDataLst>
                <p:tags r:id="rId143"/>
              </p:custDataLst>
            </p:nvPr>
          </p:nvSpPr>
          <p:spPr>
            <a:xfrm>
              <a:off x="1123950" y="548388"/>
              <a:ext cx="16303" cy="423163"/>
            </a:xfrm>
            <a:custGeom>
              <a:avLst/>
              <a:gdLst/>
              <a:ahLst/>
              <a:cxnLst/>
              <a:rect l="0" t="0" r="0" b="0"/>
              <a:pathLst>
                <a:path w="16303" h="423163">
                  <a:moveTo>
                    <a:pt x="0" y="23112"/>
                  </a:moveTo>
                  <a:lnTo>
                    <a:pt x="0" y="23112"/>
                  </a:lnTo>
                  <a:lnTo>
                    <a:pt x="0" y="0"/>
                  </a:lnTo>
                  <a:lnTo>
                    <a:pt x="1882" y="44872"/>
                  </a:lnTo>
                  <a:lnTo>
                    <a:pt x="4364" y="76528"/>
                  </a:lnTo>
                  <a:lnTo>
                    <a:pt x="5467" y="118819"/>
                  </a:lnTo>
                  <a:lnTo>
                    <a:pt x="6467" y="142656"/>
                  </a:lnTo>
                  <a:lnTo>
                    <a:pt x="7839" y="167719"/>
                  </a:lnTo>
                  <a:lnTo>
                    <a:pt x="9459" y="193600"/>
                  </a:lnTo>
                  <a:lnTo>
                    <a:pt x="10540" y="220026"/>
                  </a:lnTo>
                  <a:lnTo>
                    <a:pt x="11260" y="246816"/>
                  </a:lnTo>
                  <a:lnTo>
                    <a:pt x="11740" y="273848"/>
                  </a:lnTo>
                  <a:lnTo>
                    <a:pt x="12273" y="318935"/>
                  </a:lnTo>
                  <a:lnTo>
                    <a:pt x="13216" y="356378"/>
                  </a:lnTo>
                  <a:lnTo>
                    <a:pt x="16302" y="397730"/>
                  </a:lnTo>
                  <a:lnTo>
                    <a:pt x="12700" y="423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422"/>
          <p:cNvSpPr/>
          <p:nvPr>
            <p:custDataLst>
              <p:tags r:id="rId1"/>
            </p:custDataLst>
          </p:nvPr>
        </p:nvSpPr>
        <p:spPr>
          <a:xfrm>
            <a:off x="3559236" y="537096"/>
            <a:ext cx="346015" cy="579532"/>
          </a:xfrm>
          <a:custGeom>
            <a:avLst/>
            <a:gdLst/>
            <a:ahLst/>
            <a:cxnLst/>
            <a:rect l="0" t="0" r="0" b="0"/>
            <a:pathLst>
              <a:path w="346015" h="579532">
                <a:moveTo>
                  <a:pt x="117414" y="231254"/>
                </a:moveTo>
                <a:lnTo>
                  <a:pt x="117414" y="231254"/>
                </a:lnTo>
                <a:lnTo>
                  <a:pt x="116708" y="220409"/>
                </a:lnTo>
                <a:lnTo>
                  <a:pt x="108576" y="189191"/>
                </a:lnTo>
                <a:lnTo>
                  <a:pt x="100786" y="177046"/>
                </a:lnTo>
                <a:lnTo>
                  <a:pt x="95745" y="171832"/>
                </a:lnTo>
                <a:lnTo>
                  <a:pt x="82619" y="166039"/>
                </a:lnTo>
                <a:lnTo>
                  <a:pt x="75167" y="164494"/>
                </a:lnTo>
                <a:lnTo>
                  <a:pt x="59362" y="168422"/>
                </a:lnTo>
                <a:lnTo>
                  <a:pt x="51196" y="172432"/>
                </a:lnTo>
                <a:lnTo>
                  <a:pt x="26219" y="198303"/>
                </a:lnTo>
                <a:lnTo>
                  <a:pt x="13147" y="228368"/>
                </a:lnTo>
                <a:lnTo>
                  <a:pt x="4045" y="263838"/>
                </a:lnTo>
                <a:lnTo>
                  <a:pt x="0" y="298417"/>
                </a:lnTo>
                <a:lnTo>
                  <a:pt x="5728" y="328838"/>
                </a:lnTo>
                <a:lnTo>
                  <a:pt x="11207" y="342876"/>
                </a:lnTo>
                <a:lnTo>
                  <a:pt x="28583" y="362238"/>
                </a:lnTo>
                <a:lnTo>
                  <a:pt x="39143" y="369377"/>
                </a:lnTo>
                <a:lnTo>
                  <a:pt x="49711" y="372725"/>
                </a:lnTo>
                <a:lnTo>
                  <a:pt x="70861" y="372682"/>
                </a:lnTo>
                <a:lnTo>
                  <a:pt x="90139" y="364196"/>
                </a:lnTo>
                <a:lnTo>
                  <a:pt x="99230" y="357982"/>
                </a:lnTo>
                <a:lnTo>
                  <a:pt x="113096" y="339789"/>
                </a:lnTo>
                <a:lnTo>
                  <a:pt x="118769" y="329010"/>
                </a:lnTo>
                <a:lnTo>
                  <a:pt x="121308" y="298220"/>
                </a:lnTo>
                <a:lnTo>
                  <a:pt x="117028" y="261722"/>
                </a:lnTo>
                <a:lnTo>
                  <a:pt x="108070" y="224334"/>
                </a:lnTo>
                <a:lnTo>
                  <a:pt x="91127" y="187811"/>
                </a:lnTo>
                <a:lnTo>
                  <a:pt x="84367" y="181125"/>
                </a:lnTo>
                <a:lnTo>
                  <a:pt x="69330" y="173697"/>
                </a:lnTo>
                <a:lnTo>
                  <a:pt x="48369" y="169515"/>
                </a:lnTo>
                <a:lnTo>
                  <a:pt x="38985" y="170418"/>
                </a:lnTo>
                <a:lnTo>
                  <a:pt x="35495" y="171647"/>
                </a:lnTo>
                <a:lnTo>
                  <a:pt x="35284" y="172466"/>
                </a:lnTo>
                <a:lnTo>
                  <a:pt x="40695" y="173376"/>
                </a:lnTo>
                <a:lnTo>
                  <a:pt x="72261" y="158046"/>
                </a:lnTo>
                <a:lnTo>
                  <a:pt x="108503" y="135087"/>
                </a:lnTo>
                <a:lnTo>
                  <a:pt x="140970" y="113724"/>
                </a:lnTo>
                <a:lnTo>
                  <a:pt x="176567" y="86356"/>
                </a:lnTo>
                <a:lnTo>
                  <a:pt x="211437" y="58199"/>
                </a:lnTo>
                <a:lnTo>
                  <a:pt x="252752" y="27187"/>
                </a:lnTo>
                <a:lnTo>
                  <a:pt x="287061" y="789"/>
                </a:lnTo>
                <a:lnTo>
                  <a:pt x="289073" y="0"/>
                </a:lnTo>
                <a:lnTo>
                  <a:pt x="289709" y="179"/>
                </a:lnTo>
                <a:lnTo>
                  <a:pt x="289428" y="1004"/>
                </a:lnTo>
                <a:lnTo>
                  <a:pt x="257545" y="37593"/>
                </a:lnTo>
                <a:lnTo>
                  <a:pt x="234728" y="68982"/>
                </a:lnTo>
                <a:lnTo>
                  <a:pt x="208124" y="111155"/>
                </a:lnTo>
                <a:lnTo>
                  <a:pt x="195526" y="135666"/>
                </a:lnTo>
                <a:lnTo>
                  <a:pt x="183599" y="161884"/>
                </a:lnTo>
                <a:lnTo>
                  <a:pt x="172121" y="189241"/>
                </a:lnTo>
                <a:lnTo>
                  <a:pt x="160941" y="219473"/>
                </a:lnTo>
                <a:lnTo>
                  <a:pt x="149960" y="251622"/>
                </a:lnTo>
                <a:lnTo>
                  <a:pt x="139111" y="285049"/>
                </a:lnTo>
                <a:lnTo>
                  <a:pt x="131879" y="316507"/>
                </a:lnTo>
                <a:lnTo>
                  <a:pt x="127057" y="346650"/>
                </a:lnTo>
                <a:lnTo>
                  <a:pt x="123843" y="375918"/>
                </a:lnTo>
                <a:lnTo>
                  <a:pt x="122405" y="403191"/>
                </a:lnTo>
                <a:lnTo>
                  <a:pt x="122152" y="429134"/>
                </a:lnTo>
                <a:lnTo>
                  <a:pt x="124459" y="476540"/>
                </a:lnTo>
                <a:lnTo>
                  <a:pt x="130188" y="516424"/>
                </a:lnTo>
                <a:lnTo>
                  <a:pt x="144717" y="560498"/>
                </a:lnTo>
                <a:lnTo>
                  <a:pt x="156359" y="575140"/>
                </a:lnTo>
                <a:lnTo>
                  <a:pt x="162428" y="579045"/>
                </a:lnTo>
                <a:lnTo>
                  <a:pt x="169295" y="579531"/>
                </a:lnTo>
                <a:lnTo>
                  <a:pt x="184452" y="574427"/>
                </a:lnTo>
                <a:lnTo>
                  <a:pt x="212223" y="546169"/>
                </a:lnTo>
                <a:lnTo>
                  <a:pt x="232681" y="503146"/>
                </a:lnTo>
                <a:lnTo>
                  <a:pt x="247679" y="458021"/>
                </a:lnTo>
                <a:lnTo>
                  <a:pt x="254545" y="410782"/>
                </a:lnTo>
                <a:lnTo>
                  <a:pt x="250952" y="373860"/>
                </a:lnTo>
                <a:lnTo>
                  <a:pt x="251595" y="372892"/>
                </a:lnTo>
                <a:lnTo>
                  <a:pt x="252729" y="372246"/>
                </a:lnTo>
                <a:lnTo>
                  <a:pt x="257282" y="371528"/>
                </a:lnTo>
                <a:lnTo>
                  <a:pt x="293485" y="367659"/>
                </a:lnTo>
                <a:lnTo>
                  <a:pt x="346014" y="3455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94"/>
          <p:cNvGrpSpPr/>
          <p:nvPr/>
        </p:nvGrpSpPr>
        <p:grpSpPr>
          <a:xfrm>
            <a:off x="1250950" y="566495"/>
            <a:ext cx="4584701" cy="620956"/>
            <a:chOff x="1250950" y="566495"/>
            <a:chExt cx="4584701" cy="620956"/>
          </a:xfrm>
        </p:grpSpPr>
        <p:sp>
          <p:nvSpPr>
            <p:cNvPr id="17" name="SMARTInkShape-423"/>
            <p:cNvSpPr/>
            <p:nvPr>
              <p:custDataLst>
                <p:tags r:id="rId124"/>
              </p:custDataLst>
            </p:nvPr>
          </p:nvSpPr>
          <p:spPr>
            <a:xfrm>
              <a:off x="5831992" y="9207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4"/>
            <p:cNvSpPr/>
            <p:nvPr>
              <p:custDataLst>
                <p:tags r:id="rId125"/>
              </p:custDataLst>
            </p:nvPr>
          </p:nvSpPr>
          <p:spPr>
            <a:xfrm>
              <a:off x="5772150" y="742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5"/>
            <p:cNvSpPr/>
            <p:nvPr>
              <p:custDataLst>
                <p:tags r:id="rId126"/>
              </p:custDataLst>
            </p:nvPr>
          </p:nvSpPr>
          <p:spPr>
            <a:xfrm>
              <a:off x="1250950" y="997720"/>
              <a:ext cx="4292601" cy="189731"/>
            </a:xfrm>
            <a:custGeom>
              <a:avLst/>
              <a:gdLst/>
              <a:ahLst/>
              <a:cxnLst/>
              <a:rect l="0" t="0" r="0" b="0"/>
              <a:pathLst>
                <a:path w="4292601" h="189731">
                  <a:moveTo>
                    <a:pt x="0" y="189730"/>
                  </a:moveTo>
                  <a:lnTo>
                    <a:pt x="0" y="189730"/>
                  </a:lnTo>
                  <a:lnTo>
                    <a:pt x="15209" y="175932"/>
                  </a:lnTo>
                  <a:lnTo>
                    <a:pt x="26515" y="169957"/>
                  </a:lnTo>
                  <a:lnTo>
                    <a:pt x="40477" y="168712"/>
                  </a:lnTo>
                  <a:lnTo>
                    <a:pt x="85920" y="170291"/>
                  </a:lnTo>
                  <a:lnTo>
                    <a:pt x="122383" y="172389"/>
                  </a:lnTo>
                  <a:lnTo>
                    <a:pt x="168692" y="174967"/>
                  </a:lnTo>
                  <a:lnTo>
                    <a:pt x="197834" y="175655"/>
                  </a:lnTo>
                  <a:lnTo>
                    <a:pt x="229256" y="176113"/>
                  </a:lnTo>
                  <a:lnTo>
                    <a:pt x="265726" y="175713"/>
                  </a:lnTo>
                  <a:lnTo>
                    <a:pt x="305562" y="174741"/>
                  </a:lnTo>
                  <a:lnTo>
                    <a:pt x="347641" y="173387"/>
                  </a:lnTo>
                  <a:lnTo>
                    <a:pt x="394744" y="171074"/>
                  </a:lnTo>
                  <a:lnTo>
                    <a:pt x="445196" y="168120"/>
                  </a:lnTo>
                  <a:lnTo>
                    <a:pt x="497881" y="164740"/>
                  </a:lnTo>
                  <a:lnTo>
                    <a:pt x="556993" y="160370"/>
                  </a:lnTo>
                  <a:lnTo>
                    <a:pt x="620389" y="155340"/>
                  </a:lnTo>
                  <a:lnTo>
                    <a:pt x="686643" y="149870"/>
                  </a:lnTo>
                  <a:lnTo>
                    <a:pt x="756918" y="144812"/>
                  </a:lnTo>
                  <a:lnTo>
                    <a:pt x="829873" y="140029"/>
                  </a:lnTo>
                  <a:lnTo>
                    <a:pt x="904615" y="135429"/>
                  </a:lnTo>
                  <a:lnTo>
                    <a:pt x="984782" y="129541"/>
                  </a:lnTo>
                  <a:lnTo>
                    <a:pt x="1068566" y="122793"/>
                  </a:lnTo>
                  <a:lnTo>
                    <a:pt x="1154761" y="115472"/>
                  </a:lnTo>
                  <a:lnTo>
                    <a:pt x="1244679" y="107769"/>
                  </a:lnTo>
                  <a:lnTo>
                    <a:pt x="1337081" y="99812"/>
                  </a:lnTo>
                  <a:lnTo>
                    <a:pt x="1431137" y="91684"/>
                  </a:lnTo>
                  <a:lnTo>
                    <a:pt x="1529119" y="84149"/>
                  </a:lnTo>
                  <a:lnTo>
                    <a:pt x="1629718" y="77010"/>
                  </a:lnTo>
                  <a:lnTo>
                    <a:pt x="1732062" y="70133"/>
                  </a:lnTo>
                  <a:lnTo>
                    <a:pt x="1834864" y="64138"/>
                  </a:lnTo>
                  <a:lnTo>
                    <a:pt x="1937970" y="58729"/>
                  </a:lnTo>
                  <a:lnTo>
                    <a:pt x="2041280" y="53713"/>
                  </a:lnTo>
                  <a:lnTo>
                    <a:pt x="2145431" y="48252"/>
                  </a:lnTo>
                  <a:lnTo>
                    <a:pt x="2250142" y="42495"/>
                  </a:lnTo>
                  <a:lnTo>
                    <a:pt x="2355228" y="36540"/>
                  </a:lnTo>
                  <a:lnTo>
                    <a:pt x="2459858" y="31159"/>
                  </a:lnTo>
                  <a:lnTo>
                    <a:pt x="2564183" y="26160"/>
                  </a:lnTo>
                  <a:lnTo>
                    <a:pt x="2668305" y="21417"/>
                  </a:lnTo>
                  <a:lnTo>
                    <a:pt x="2770175" y="16843"/>
                  </a:lnTo>
                  <a:lnTo>
                    <a:pt x="2870545" y="12383"/>
                  </a:lnTo>
                  <a:lnTo>
                    <a:pt x="2969913" y="7999"/>
                  </a:lnTo>
                  <a:lnTo>
                    <a:pt x="3064381" y="5076"/>
                  </a:lnTo>
                  <a:lnTo>
                    <a:pt x="3155582" y="3127"/>
                  </a:lnTo>
                  <a:lnTo>
                    <a:pt x="3244605" y="1828"/>
                  </a:lnTo>
                  <a:lnTo>
                    <a:pt x="3330059" y="962"/>
                  </a:lnTo>
                  <a:lnTo>
                    <a:pt x="3413134" y="385"/>
                  </a:lnTo>
                  <a:lnTo>
                    <a:pt x="3494622" y="0"/>
                  </a:lnTo>
                  <a:lnTo>
                    <a:pt x="3570820" y="1154"/>
                  </a:lnTo>
                  <a:lnTo>
                    <a:pt x="3643491" y="3335"/>
                  </a:lnTo>
                  <a:lnTo>
                    <a:pt x="3713811" y="6200"/>
                  </a:lnTo>
                  <a:lnTo>
                    <a:pt x="3779035" y="10227"/>
                  </a:lnTo>
                  <a:lnTo>
                    <a:pt x="3840862" y="15028"/>
                  </a:lnTo>
                  <a:lnTo>
                    <a:pt x="3900424" y="20345"/>
                  </a:lnTo>
                  <a:lnTo>
                    <a:pt x="3952128" y="25301"/>
                  </a:lnTo>
                  <a:lnTo>
                    <a:pt x="3998590" y="30016"/>
                  </a:lnTo>
                  <a:lnTo>
                    <a:pt x="4041560" y="34571"/>
                  </a:lnTo>
                  <a:lnTo>
                    <a:pt x="4079379" y="39724"/>
                  </a:lnTo>
                  <a:lnTo>
                    <a:pt x="4113764" y="45276"/>
                  </a:lnTo>
                  <a:lnTo>
                    <a:pt x="4145859" y="51094"/>
                  </a:lnTo>
                  <a:lnTo>
                    <a:pt x="4172195" y="54973"/>
                  </a:lnTo>
                  <a:lnTo>
                    <a:pt x="4214627" y="59282"/>
                  </a:lnTo>
                  <a:lnTo>
                    <a:pt x="4256170" y="61708"/>
                  </a:lnTo>
                  <a:lnTo>
                    <a:pt x="4292600" y="56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6"/>
            <p:cNvSpPr/>
            <p:nvPr>
              <p:custDataLst>
                <p:tags r:id="rId127"/>
              </p:custDataLst>
            </p:nvPr>
          </p:nvSpPr>
          <p:spPr>
            <a:xfrm>
              <a:off x="5416550" y="7112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13667" y="26680"/>
                  </a:lnTo>
                  <a:lnTo>
                    <a:pt x="47715" y="20213"/>
                  </a:lnTo>
                  <a:lnTo>
                    <a:pt x="91827" y="103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7"/>
            <p:cNvSpPr/>
            <p:nvPr>
              <p:custDataLst>
                <p:tags r:id="rId128"/>
              </p:custDataLst>
            </p:nvPr>
          </p:nvSpPr>
          <p:spPr>
            <a:xfrm>
              <a:off x="5378690" y="566495"/>
              <a:ext cx="125539" cy="301939"/>
            </a:xfrm>
            <a:custGeom>
              <a:avLst/>
              <a:gdLst/>
              <a:ahLst/>
              <a:cxnLst/>
              <a:rect l="0" t="0" r="0" b="0"/>
              <a:pathLst>
                <a:path w="125539" h="301939">
                  <a:moveTo>
                    <a:pt x="107710" y="36755"/>
                  </a:moveTo>
                  <a:lnTo>
                    <a:pt x="107710" y="36755"/>
                  </a:lnTo>
                  <a:lnTo>
                    <a:pt x="108416" y="26616"/>
                  </a:lnTo>
                  <a:lnTo>
                    <a:pt x="112779" y="15798"/>
                  </a:lnTo>
                  <a:lnTo>
                    <a:pt x="125538" y="0"/>
                  </a:lnTo>
                  <a:lnTo>
                    <a:pt x="119656" y="2424"/>
                  </a:lnTo>
                  <a:lnTo>
                    <a:pt x="73166" y="26516"/>
                  </a:lnTo>
                  <a:lnTo>
                    <a:pt x="43031" y="46936"/>
                  </a:lnTo>
                  <a:lnTo>
                    <a:pt x="16853" y="74357"/>
                  </a:lnTo>
                  <a:lnTo>
                    <a:pt x="5922" y="100500"/>
                  </a:lnTo>
                  <a:lnTo>
                    <a:pt x="977" y="140938"/>
                  </a:lnTo>
                  <a:lnTo>
                    <a:pt x="0" y="182897"/>
                  </a:lnTo>
                  <a:lnTo>
                    <a:pt x="3178" y="225157"/>
                  </a:lnTo>
                  <a:lnTo>
                    <a:pt x="7606" y="269268"/>
                  </a:lnTo>
                  <a:lnTo>
                    <a:pt x="11714" y="281911"/>
                  </a:lnTo>
                  <a:lnTo>
                    <a:pt x="18243" y="289882"/>
                  </a:lnTo>
                  <a:lnTo>
                    <a:pt x="33224" y="298336"/>
                  </a:lnTo>
                  <a:lnTo>
                    <a:pt x="51067" y="301938"/>
                  </a:lnTo>
                  <a:lnTo>
                    <a:pt x="87402" y="296348"/>
                  </a:lnTo>
                  <a:lnTo>
                    <a:pt x="120410" y="284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8"/>
            <p:cNvSpPr/>
            <p:nvPr>
              <p:custDataLst>
                <p:tags r:id="rId129"/>
              </p:custDataLst>
            </p:nvPr>
          </p:nvSpPr>
          <p:spPr>
            <a:xfrm>
              <a:off x="5076981" y="571500"/>
              <a:ext cx="149070" cy="314018"/>
            </a:xfrm>
            <a:custGeom>
              <a:avLst/>
              <a:gdLst/>
              <a:ahLst/>
              <a:cxnLst/>
              <a:rect l="0" t="0" r="0" b="0"/>
              <a:pathLst>
                <a:path w="149070" h="314018">
                  <a:moveTo>
                    <a:pt x="9369" y="0"/>
                  </a:moveTo>
                  <a:lnTo>
                    <a:pt x="9369" y="0"/>
                  </a:lnTo>
                  <a:lnTo>
                    <a:pt x="12740" y="6742"/>
                  </a:lnTo>
                  <a:lnTo>
                    <a:pt x="14425" y="47715"/>
                  </a:lnTo>
                  <a:lnTo>
                    <a:pt x="11181" y="93944"/>
                  </a:lnTo>
                  <a:lnTo>
                    <a:pt x="10174" y="129242"/>
                  </a:lnTo>
                  <a:lnTo>
                    <a:pt x="7845" y="166096"/>
                  </a:lnTo>
                  <a:lnTo>
                    <a:pt x="5164" y="202232"/>
                  </a:lnTo>
                  <a:lnTo>
                    <a:pt x="2949" y="249637"/>
                  </a:lnTo>
                  <a:lnTo>
                    <a:pt x="0" y="296412"/>
                  </a:lnTo>
                  <a:lnTo>
                    <a:pt x="2423" y="313334"/>
                  </a:lnTo>
                  <a:lnTo>
                    <a:pt x="4032" y="314017"/>
                  </a:lnTo>
                  <a:lnTo>
                    <a:pt x="50534" y="302465"/>
                  </a:lnTo>
                  <a:lnTo>
                    <a:pt x="97069" y="292071"/>
                  </a:lnTo>
                  <a:lnTo>
                    <a:pt x="14906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9"/>
            <p:cNvSpPr/>
            <p:nvPr>
              <p:custDataLst>
                <p:tags r:id="rId130"/>
              </p:custDataLst>
            </p:nvPr>
          </p:nvSpPr>
          <p:spPr>
            <a:xfrm>
              <a:off x="4629150" y="577510"/>
              <a:ext cx="298451" cy="316488"/>
            </a:xfrm>
            <a:custGeom>
              <a:avLst/>
              <a:gdLst/>
              <a:ahLst/>
              <a:cxnLst/>
              <a:rect l="0" t="0" r="0" b="0"/>
              <a:pathLst>
                <a:path w="298451" h="316488">
                  <a:moveTo>
                    <a:pt x="0" y="159090"/>
                  </a:moveTo>
                  <a:lnTo>
                    <a:pt x="0" y="159090"/>
                  </a:lnTo>
                  <a:lnTo>
                    <a:pt x="6742" y="165832"/>
                  </a:lnTo>
                  <a:lnTo>
                    <a:pt x="14306" y="183509"/>
                  </a:lnTo>
                  <a:lnTo>
                    <a:pt x="18819" y="220541"/>
                  </a:lnTo>
                  <a:lnTo>
                    <a:pt x="23891" y="266008"/>
                  </a:lnTo>
                  <a:lnTo>
                    <a:pt x="19844" y="313273"/>
                  </a:lnTo>
                  <a:lnTo>
                    <a:pt x="19285" y="316487"/>
                  </a:lnTo>
                  <a:lnTo>
                    <a:pt x="24538" y="272255"/>
                  </a:lnTo>
                  <a:lnTo>
                    <a:pt x="26898" y="236197"/>
                  </a:lnTo>
                  <a:lnTo>
                    <a:pt x="30299" y="189126"/>
                  </a:lnTo>
                  <a:lnTo>
                    <a:pt x="32194" y="160770"/>
                  </a:lnTo>
                  <a:lnTo>
                    <a:pt x="34163" y="130576"/>
                  </a:lnTo>
                  <a:lnTo>
                    <a:pt x="36886" y="104803"/>
                  </a:lnTo>
                  <a:lnTo>
                    <a:pt x="43675" y="61114"/>
                  </a:lnTo>
                  <a:lnTo>
                    <a:pt x="55168" y="13834"/>
                  </a:lnTo>
                  <a:lnTo>
                    <a:pt x="62383" y="3280"/>
                  </a:lnTo>
                  <a:lnTo>
                    <a:pt x="66284" y="889"/>
                  </a:lnTo>
                  <a:lnTo>
                    <a:pt x="70295" y="0"/>
                  </a:lnTo>
                  <a:lnTo>
                    <a:pt x="74379" y="114"/>
                  </a:lnTo>
                  <a:lnTo>
                    <a:pt x="84563" y="9647"/>
                  </a:lnTo>
                  <a:lnTo>
                    <a:pt x="114565" y="54482"/>
                  </a:lnTo>
                  <a:lnTo>
                    <a:pt x="142713" y="96222"/>
                  </a:lnTo>
                  <a:lnTo>
                    <a:pt x="153739" y="102926"/>
                  </a:lnTo>
                  <a:lnTo>
                    <a:pt x="159643" y="104714"/>
                  </a:lnTo>
                  <a:lnTo>
                    <a:pt x="173728" y="101056"/>
                  </a:lnTo>
                  <a:lnTo>
                    <a:pt x="190101" y="90258"/>
                  </a:lnTo>
                  <a:lnTo>
                    <a:pt x="227476" y="46951"/>
                  </a:lnTo>
                  <a:lnTo>
                    <a:pt x="252132" y="11272"/>
                  </a:lnTo>
                  <a:lnTo>
                    <a:pt x="255576" y="8333"/>
                  </a:lnTo>
                  <a:lnTo>
                    <a:pt x="258578" y="7080"/>
                  </a:lnTo>
                  <a:lnTo>
                    <a:pt x="261286" y="6950"/>
                  </a:lnTo>
                  <a:lnTo>
                    <a:pt x="263090" y="11097"/>
                  </a:lnTo>
                  <a:lnTo>
                    <a:pt x="265986" y="53814"/>
                  </a:lnTo>
                  <a:lnTo>
                    <a:pt x="266383" y="87606"/>
                  </a:lnTo>
                  <a:lnTo>
                    <a:pt x="266559" y="126143"/>
                  </a:lnTo>
                  <a:lnTo>
                    <a:pt x="268519" y="164908"/>
                  </a:lnTo>
                  <a:lnTo>
                    <a:pt x="272447" y="203304"/>
                  </a:lnTo>
                  <a:lnTo>
                    <a:pt x="278897" y="241535"/>
                  </a:lnTo>
                  <a:lnTo>
                    <a:pt x="289466" y="285991"/>
                  </a:lnTo>
                  <a:lnTo>
                    <a:pt x="298450" y="305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5"/>
          <p:cNvGrpSpPr/>
          <p:nvPr/>
        </p:nvGrpSpPr>
        <p:grpSpPr>
          <a:xfrm>
            <a:off x="1200150" y="1692962"/>
            <a:ext cx="177801" cy="370789"/>
            <a:chOff x="1200150" y="1692962"/>
            <a:chExt cx="177801" cy="370789"/>
          </a:xfrm>
        </p:grpSpPr>
        <p:sp>
          <p:nvSpPr>
            <p:cNvPr id="25" name="SMARTInkShape-430"/>
            <p:cNvSpPr/>
            <p:nvPr>
              <p:custDataLst>
                <p:tags r:id="rId122"/>
              </p:custDataLst>
            </p:nvPr>
          </p:nvSpPr>
          <p:spPr>
            <a:xfrm>
              <a:off x="1377950" y="1936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31"/>
            <p:cNvSpPr/>
            <p:nvPr>
              <p:custDataLst>
                <p:tags r:id="rId123"/>
              </p:custDataLst>
            </p:nvPr>
          </p:nvSpPr>
          <p:spPr>
            <a:xfrm>
              <a:off x="1200150" y="1692962"/>
              <a:ext cx="35973" cy="370789"/>
            </a:xfrm>
            <a:custGeom>
              <a:avLst/>
              <a:gdLst/>
              <a:ahLst/>
              <a:cxnLst/>
              <a:rect l="0" t="0" r="0" b="0"/>
              <a:pathLst>
                <a:path w="35973" h="3707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705" y="123"/>
                  </a:lnTo>
                  <a:lnTo>
                    <a:pt x="3371" y="4024"/>
                  </a:lnTo>
                  <a:lnTo>
                    <a:pt x="10831" y="44785"/>
                  </a:lnTo>
                  <a:lnTo>
                    <a:pt x="14927" y="77026"/>
                  </a:lnTo>
                  <a:lnTo>
                    <a:pt x="19099" y="116284"/>
                  </a:lnTo>
                  <a:lnTo>
                    <a:pt x="24011" y="160308"/>
                  </a:lnTo>
                  <a:lnTo>
                    <a:pt x="27296" y="183902"/>
                  </a:lnTo>
                  <a:lnTo>
                    <a:pt x="30897" y="208097"/>
                  </a:lnTo>
                  <a:lnTo>
                    <a:pt x="34899" y="255677"/>
                  </a:lnTo>
                  <a:lnTo>
                    <a:pt x="35972" y="299872"/>
                  </a:lnTo>
                  <a:lnTo>
                    <a:pt x="34097" y="335977"/>
                  </a:lnTo>
                  <a:lnTo>
                    <a:pt x="31750" y="37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96"/>
          <p:cNvGrpSpPr/>
          <p:nvPr/>
        </p:nvGrpSpPr>
        <p:grpSpPr>
          <a:xfrm>
            <a:off x="1854200" y="1693032"/>
            <a:ext cx="590551" cy="396358"/>
            <a:chOff x="1854200" y="1693032"/>
            <a:chExt cx="590551" cy="396358"/>
          </a:xfrm>
        </p:grpSpPr>
        <p:sp>
          <p:nvSpPr>
            <p:cNvPr id="28" name="SMARTInkShape-432"/>
            <p:cNvSpPr/>
            <p:nvPr>
              <p:custDataLst>
                <p:tags r:id="rId120"/>
              </p:custDataLst>
            </p:nvPr>
          </p:nvSpPr>
          <p:spPr>
            <a:xfrm>
              <a:off x="2288547" y="1715383"/>
              <a:ext cx="156204" cy="333896"/>
            </a:xfrm>
            <a:custGeom>
              <a:avLst/>
              <a:gdLst/>
              <a:ahLst/>
              <a:cxnLst/>
              <a:rect l="0" t="0" r="0" b="0"/>
              <a:pathLst>
                <a:path w="156204" h="333896">
                  <a:moveTo>
                    <a:pt x="54603" y="5467"/>
                  </a:moveTo>
                  <a:lnTo>
                    <a:pt x="54603" y="5467"/>
                  </a:lnTo>
                  <a:lnTo>
                    <a:pt x="60070" y="0"/>
                  </a:lnTo>
                  <a:lnTo>
                    <a:pt x="64063" y="9491"/>
                  </a:lnTo>
                  <a:lnTo>
                    <a:pt x="59601" y="42564"/>
                  </a:lnTo>
                  <a:lnTo>
                    <a:pt x="53061" y="74166"/>
                  </a:lnTo>
                  <a:lnTo>
                    <a:pt x="45451" y="110083"/>
                  </a:lnTo>
                  <a:lnTo>
                    <a:pt x="37365" y="149565"/>
                  </a:lnTo>
                  <a:lnTo>
                    <a:pt x="27186" y="194394"/>
                  </a:lnTo>
                  <a:lnTo>
                    <a:pt x="16312" y="239718"/>
                  </a:lnTo>
                  <a:lnTo>
                    <a:pt x="6775" y="278677"/>
                  </a:lnTo>
                  <a:lnTo>
                    <a:pt x="0" y="322215"/>
                  </a:lnTo>
                  <a:lnTo>
                    <a:pt x="1642" y="329688"/>
                  </a:lnTo>
                  <a:lnTo>
                    <a:pt x="5185" y="331681"/>
                  </a:lnTo>
                  <a:lnTo>
                    <a:pt x="16647" y="333895"/>
                  </a:lnTo>
                  <a:lnTo>
                    <a:pt x="57061" y="323500"/>
                  </a:lnTo>
                  <a:lnTo>
                    <a:pt x="100793" y="307864"/>
                  </a:lnTo>
                  <a:lnTo>
                    <a:pt x="156203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3"/>
            <p:cNvSpPr/>
            <p:nvPr>
              <p:custDataLst>
                <p:tags r:id="rId121"/>
              </p:custDataLst>
            </p:nvPr>
          </p:nvSpPr>
          <p:spPr>
            <a:xfrm>
              <a:off x="1854200" y="1693032"/>
              <a:ext cx="298451" cy="396358"/>
            </a:xfrm>
            <a:custGeom>
              <a:avLst/>
              <a:gdLst/>
              <a:ahLst/>
              <a:cxnLst/>
              <a:rect l="0" t="0" r="0" b="0"/>
              <a:pathLst>
                <a:path w="298451" h="396358">
                  <a:moveTo>
                    <a:pt x="0" y="148468"/>
                  </a:moveTo>
                  <a:lnTo>
                    <a:pt x="0" y="148468"/>
                  </a:lnTo>
                  <a:lnTo>
                    <a:pt x="3658" y="170863"/>
                  </a:lnTo>
                  <a:lnTo>
                    <a:pt x="1397" y="207001"/>
                  </a:lnTo>
                  <a:lnTo>
                    <a:pt x="414" y="250399"/>
                  </a:lnTo>
                  <a:lnTo>
                    <a:pt x="184" y="284787"/>
                  </a:lnTo>
                  <a:lnTo>
                    <a:pt x="82" y="319356"/>
                  </a:lnTo>
                  <a:lnTo>
                    <a:pt x="24" y="363026"/>
                  </a:lnTo>
                  <a:lnTo>
                    <a:pt x="2" y="396357"/>
                  </a:lnTo>
                  <a:lnTo>
                    <a:pt x="1881" y="360983"/>
                  </a:lnTo>
                  <a:lnTo>
                    <a:pt x="4364" y="328997"/>
                  </a:lnTo>
                  <a:lnTo>
                    <a:pt x="5467" y="284207"/>
                  </a:lnTo>
                  <a:lnTo>
                    <a:pt x="5761" y="257305"/>
                  </a:lnTo>
                  <a:lnTo>
                    <a:pt x="5958" y="228082"/>
                  </a:lnTo>
                  <a:lnTo>
                    <a:pt x="6088" y="197310"/>
                  </a:lnTo>
                  <a:lnTo>
                    <a:pt x="6881" y="169035"/>
                  </a:lnTo>
                  <a:lnTo>
                    <a:pt x="8115" y="142424"/>
                  </a:lnTo>
                  <a:lnTo>
                    <a:pt x="10662" y="97804"/>
                  </a:lnTo>
                  <a:lnTo>
                    <a:pt x="14179" y="51912"/>
                  </a:lnTo>
                  <a:lnTo>
                    <a:pt x="19488" y="33075"/>
                  </a:lnTo>
                  <a:lnTo>
                    <a:pt x="21459" y="29206"/>
                  </a:lnTo>
                  <a:lnTo>
                    <a:pt x="24889" y="28038"/>
                  </a:lnTo>
                  <a:lnTo>
                    <a:pt x="34345" y="30503"/>
                  </a:lnTo>
                  <a:lnTo>
                    <a:pt x="43722" y="45709"/>
                  </a:lnTo>
                  <a:lnTo>
                    <a:pt x="58816" y="82038"/>
                  </a:lnTo>
                  <a:lnTo>
                    <a:pt x="76694" y="116555"/>
                  </a:lnTo>
                  <a:lnTo>
                    <a:pt x="89825" y="131462"/>
                  </a:lnTo>
                  <a:lnTo>
                    <a:pt x="105068" y="140439"/>
                  </a:lnTo>
                  <a:lnTo>
                    <a:pt x="125014" y="139255"/>
                  </a:lnTo>
                  <a:lnTo>
                    <a:pt x="147284" y="130262"/>
                  </a:lnTo>
                  <a:lnTo>
                    <a:pt x="179655" y="103249"/>
                  </a:lnTo>
                  <a:lnTo>
                    <a:pt x="210883" y="61143"/>
                  </a:lnTo>
                  <a:lnTo>
                    <a:pt x="236913" y="20602"/>
                  </a:lnTo>
                  <a:lnTo>
                    <a:pt x="248993" y="4385"/>
                  </a:lnTo>
                  <a:lnTo>
                    <a:pt x="253484" y="907"/>
                  </a:lnTo>
                  <a:lnTo>
                    <a:pt x="257184" y="0"/>
                  </a:lnTo>
                  <a:lnTo>
                    <a:pt x="260356" y="806"/>
                  </a:lnTo>
                  <a:lnTo>
                    <a:pt x="267643" y="11109"/>
                  </a:lnTo>
                  <a:lnTo>
                    <a:pt x="274881" y="30269"/>
                  </a:lnTo>
                  <a:lnTo>
                    <a:pt x="280449" y="59952"/>
                  </a:lnTo>
                  <a:lnTo>
                    <a:pt x="285275" y="98074"/>
                  </a:lnTo>
                  <a:lnTo>
                    <a:pt x="289772" y="141593"/>
                  </a:lnTo>
                  <a:lnTo>
                    <a:pt x="294123" y="189157"/>
                  </a:lnTo>
                  <a:lnTo>
                    <a:pt x="296527" y="232874"/>
                  </a:lnTo>
                  <a:lnTo>
                    <a:pt x="297595" y="271354"/>
                  </a:lnTo>
                  <a:lnTo>
                    <a:pt x="298197" y="313995"/>
                  </a:lnTo>
                  <a:lnTo>
                    <a:pt x="298450" y="34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97"/>
          <p:cNvGrpSpPr/>
          <p:nvPr/>
        </p:nvGrpSpPr>
        <p:grpSpPr>
          <a:xfrm>
            <a:off x="2673948" y="1685493"/>
            <a:ext cx="253403" cy="355089"/>
            <a:chOff x="2673948" y="1685493"/>
            <a:chExt cx="253403" cy="355089"/>
          </a:xfrm>
        </p:grpSpPr>
        <p:sp>
          <p:nvSpPr>
            <p:cNvPr id="31" name="SMARTInkShape-434"/>
            <p:cNvSpPr/>
            <p:nvPr>
              <p:custDataLst>
                <p:tags r:id="rId118"/>
              </p:custDataLst>
            </p:nvPr>
          </p:nvSpPr>
          <p:spPr>
            <a:xfrm>
              <a:off x="2736850" y="18859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51325" y="18519"/>
                  </a:lnTo>
                  <a:lnTo>
                    <a:pt x="98490" y="1029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5"/>
            <p:cNvSpPr/>
            <p:nvPr>
              <p:custDataLst>
                <p:tags r:id="rId119"/>
              </p:custDataLst>
            </p:nvPr>
          </p:nvSpPr>
          <p:spPr>
            <a:xfrm>
              <a:off x="2673948" y="1685493"/>
              <a:ext cx="253403" cy="355089"/>
            </a:xfrm>
            <a:custGeom>
              <a:avLst/>
              <a:gdLst/>
              <a:ahLst/>
              <a:cxnLst/>
              <a:rect l="0" t="0" r="0" b="0"/>
              <a:pathLst>
                <a:path w="253403" h="355089">
                  <a:moveTo>
                    <a:pt x="253402" y="9957"/>
                  </a:moveTo>
                  <a:lnTo>
                    <a:pt x="253402" y="9957"/>
                  </a:lnTo>
                  <a:lnTo>
                    <a:pt x="237501" y="9251"/>
                  </a:lnTo>
                  <a:lnTo>
                    <a:pt x="217675" y="4931"/>
                  </a:lnTo>
                  <a:lnTo>
                    <a:pt x="176678" y="3076"/>
                  </a:lnTo>
                  <a:lnTo>
                    <a:pt x="139261" y="0"/>
                  </a:lnTo>
                  <a:lnTo>
                    <a:pt x="101049" y="4341"/>
                  </a:lnTo>
                  <a:lnTo>
                    <a:pt x="64327" y="19112"/>
                  </a:lnTo>
                  <a:lnTo>
                    <a:pt x="44250" y="33311"/>
                  </a:lnTo>
                  <a:lnTo>
                    <a:pt x="23822" y="60543"/>
                  </a:lnTo>
                  <a:lnTo>
                    <a:pt x="12204" y="97696"/>
                  </a:lnTo>
                  <a:lnTo>
                    <a:pt x="7664" y="139984"/>
                  </a:lnTo>
                  <a:lnTo>
                    <a:pt x="6318" y="187164"/>
                  </a:lnTo>
                  <a:lnTo>
                    <a:pt x="5920" y="233521"/>
                  </a:lnTo>
                  <a:lnTo>
                    <a:pt x="2431" y="271794"/>
                  </a:lnTo>
                  <a:lnTo>
                    <a:pt x="0" y="318578"/>
                  </a:lnTo>
                  <a:lnTo>
                    <a:pt x="285" y="338310"/>
                  </a:lnTo>
                  <a:lnTo>
                    <a:pt x="2852" y="345921"/>
                  </a:lnTo>
                  <a:lnTo>
                    <a:pt x="10108" y="351656"/>
                  </a:lnTo>
                  <a:lnTo>
                    <a:pt x="15006" y="354173"/>
                  </a:lnTo>
                  <a:lnTo>
                    <a:pt x="27974" y="355088"/>
                  </a:lnTo>
                  <a:lnTo>
                    <a:pt x="69408" y="349927"/>
                  </a:lnTo>
                  <a:lnTo>
                    <a:pt x="114140" y="344149"/>
                  </a:lnTo>
                  <a:lnTo>
                    <a:pt x="159771" y="334598"/>
                  </a:lnTo>
                  <a:lnTo>
                    <a:pt x="189902" y="327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98"/>
          <p:cNvGrpSpPr/>
          <p:nvPr/>
        </p:nvGrpSpPr>
        <p:grpSpPr>
          <a:xfrm>
            <a:off x="3867150" y="1771650"/>
            <a:ext cx="184413" cy="260351"/>
            <a:chOff x="3867150" y="1771650"/>
            <a:chExt cx="184413" cy="260351"/>
          </a:xfrm>
        </p:grpSpPr>
        <p:sp>
          <p:nvSpPr>
            <p:cNvPr id="34" name="SMARTInkShape-436"/>
            <p:cNvSpPr/>
            <p:nvPr>
              <p:custDataLst>
                <p:tags r:id="rId115"/>
              </p:custDataLst>
            </p:nvPr>
          </p:nvSpPr>
          <p:spPr>
            <a:xfrm>
              <a:off x="3974562" y="1811388"/>
              <a:ext cx="77001" cy="220613"/>
            </a:xfrm>
            <a:custGeom>
              <a:avLst/>
              <a:gdLst/>
              <a:ahLst/>
              <a:cxnLst/>
              <a:rect l="0" t="0" r="0" b="0"/>
              <a:pathLst>
                <a:path w="77001" h="220613">
                  <a:moveTo>
                    <a:pt x="64038" y="36462"/>
                  </a:moveTo>
                  <a:lnTo>
                    <a:pt x="64038" y="36462"/>
                  </a:lnTo>
                  <a:lnTo>
                    <a:pt x="67409" y="26349"/>
                  </a:lnTo>
                  <a:lnTo>
                    <a:pt x="67182" y="17621"/>
                  </a:lnTo>
                  <a:lnTo>
                    <a:pt x="66134" y="13318"/>
                  </a:lnTo>
                  <a:lnTo>
                    <a:pt x="61207" y="6655"/>
                  </a:lnTo>
                  <a:lnTo>
                    <a:pt x="57917" y="3891"/>
                  </a:lnTo>
                  <a:lnTo>
                    <a:pt x="48617" y="819"/>
                  </a:lnTo>
                  <a:lnTo>
                    <a:pt x="43174" y="0"/>
                  </a:lnTo>
                  <a:lnTo>
                    <a:pt x="31482" y="2853"/>
                  </a:lnTo>
                  <a:lnTo>
                    <a:pt x="19935" y="9530"/>
                  </a:lnTo>
                  <a:lnTo>
                    <a:pt x="6207" y="25189"/>
                  </a:lnTo>
                  <a:lnTo>
                    <a:pt x="0" y="37096"/>
                  </a:lnTo>
                  <a:lnTo>
                    <a:pt x="534" y="51326"/>
                  </a:lnTo>
                  <a:lnTo>
                    <a:pt x="2652" y="59071"/>
                  </a:lnTo>
                  <a:lnTo>
                    <a:pt x="12531" y="73322"/>
                  </a:lnTo>
                  <a:lnTo>
                    <a:pt x="56302" y="119461"/>
                  </a:lnTo>
                  <a:lnTo>
                    <a:pt x="72564" y="144545"/>
                  </a:lnTo>
                  <a:lnTo>
                    <a:pt x="76072" y="152967"/>
                  </a:lnTo>
                  <a:lnTo>
                    <a:pt x="77000" y="160699"/>
                  </a:lnTo>
                  <a:lnTo>
                    <a:pt x="68166" y="194848"/>
                  </a:lnTo>
                  <a:lnTo>
                    <a:pt x="62110" y="203987"/>
                  </a:lnTo>
                  <a:lnTo>
                    <a:pt x="44988" y="220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7"/>
            <p:cNvSpPr/>
            <p:nvPr>
              <p:custDataLst>
                <p:tags r:id="rId116"/>
              </p:custDataLst>
            </p:nvPr>
          </p:nvSpPr>
          <p:spPr>
            <a:xfrm>
              <a:off x="3892550" y="1771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2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8"/>
            <p:cNvSpPr/>
            <p:nvPr>
              <p:custDataLst>
                <p:tags r:id="rId117"/>
              </p:custDataLst>
            </p:nvPr>
          </p:nvSpPr>
          <p:spPr>
            <a:xfrm>
              <a:off x="3867150" y="18859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7007" y="42646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99"/>
          <p:cNvGrpSpPr/>
          <p:nvPr/>
        </p:nvGrpSpPr>
        <p:grpSpPr>
          <a:xfrm>
            <a:off x="4635386" y="1647587"/>
            <a:ext cx="1771765" cy="378064"/>
            <a:chOff x="4635386" y="1647587"/>
            <a:chExt cx="1771765" cy="378064"/>
          </a:xfrm>
        </p:grpSpPr>
        <p:sp>
          <p:nvSpPr>
            <p:cNvPr id="38" name="SMARTInkShape-439"/>
            <p:cNvSpPr/>
            <p:nvPr>
              <p:custDataLst>
                <p:tags r:id="rId103"/>
              </p:custDataLst>
            </p:nvPr>
          </p:nvSpPr>
          <p:spPr>
            <a:xfrm>
              <a:off x="6223000" y="182245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41444" y="12142"/>
                  </a:lnTo>
                  <a:lnTo>
                    <a:pt x="82835" y="6185"/>
                  </a:lnTo>
                  <a:lnTo>
                    <a:pt x="116543" y="2749"/>
                  </a:lnTo>
                  <a:lnTo>
                    <a:pt x="161610" y="81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40"/>
            <p:cNvSpPr/>
            <p:nvPr>
              <p:custDataLst>
                <p:tags r:id="rId104"/>
              </p:custDataLst>
            </p:nvPr>
          </p:nvSpPr>
          <p:spPr>
            <a:xfrm>
              <a:off x="6214906" y="1647587"/>
              <a:ext cx="77451" cy="377412"/>
            </a:xfrm>
            <a:custGeom>
              <a:avLst/>
              <a:gdLst/>
              <a:ahLst/>
              <a:cxnLst/>
              <a:rect l="0" t="0" r="0" b="0"/>
              <a:pathLst>
                <a:path w="77451" h="377412">
                  <a:moveTo>
                    <a:pt x="52544" y="60563"/>
                  </a:moveTo>
                  <a:lnTo>
                    <a:pt x="52544" y="60563"/>
                  </a:lnTo>
                  <a:lnTo>
                    <a:pt x="72318" y="23113"/>
                  </a:lnTo>
                  <a:lnTo>
                    <a:pt x="77450" y="0"/>
                  </a:lnTo>
                  <a:lnTo>
                    <a:pt x="70972" y="37632"/>
                  </a:lnTo>
                  <a:lnTo>
                    <a:pt x="64968" y="69421"/>
                  </a:lnTo>
                  <a:lnTo>
                    <a:pt x="52890" y="111772"/>
                  </a:lnTo>
                  <a:lnTo>
                    <a:pt x="45720" y="136330"/>
                  </a:lnTo>
                  <a:lnTo>
                    <a:pt x="38117" y="162580"/>
                  </a:lnTo>
                  <a:lnTo>
                    <a:pt x="30226" y="189958"/>
                  </a:lnTo>
                  <a:lnTo>
                    <a:pt x="23554" y="215265"/>
                  </a:lnTo>
                  <a:lnTo>
                    <a:pt x="12378" y="262199"/>
                  </a:lnTo>
                  <a:lnTo>
                    <a:pt x="4589" y="299051"/>
                  </a:lnTo>
                  <a:lnTo>
                    <a:pt x="0" y="339835"/>
                  </a:lnTo>
                  <a:lnTo>
                    <a:pt x="2379" y="358956"/>
                  </a:lnTo>
                  <a:lnTo>
                    <a:pt x="8141" y="372158"/>
                  </a:lnTo>
                  <a:lnTo>
                    <a:pt x="11653" y="375537"/>
                  </a:lnTo>
                  <a:lnTo>
                    <a:pt x="15406" y="377085"/>
                  </a:lnTo>
                  <a:lnTo>
                    <a:pt x="19318" y="377411"/>
                  </a:lnTo>
                  <a:lnTo>
                    <a:pt x="29310" y="372129"/>
                  </a:lnTo>
                  <a:lnTo>
                    <a:pt x="34938" y="367757"/>
                  </a:lnTo>
                  <a:lnTo>
                    <a:pt x="58894" y="31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1"/>
            <p:cNvSpPr/>
            <p:nvPr>
              <p:custDataLst>
                <p:tags r:id="rId105"/>
              </p:custDataLst>
            </p:nvPr>
          </p:nvSpPr>
          <p:spPr>
            <a:xfrm>
              <a:off x="5893552" y="1806451"/>
              <a:ext cx="236757" cy="195527"/>
            </a:xfrm>
            <a:custGeom>
              <a:avLst/>
              <a:gdLst/>
              <a:ahLst/>
              <a:cxnLst/>
              <a:rect l="0" t="0" r="0" b="0"/>
              <a:pathLst>
                <a:path w="236757" h="195527">
                  <a:moveTo>
                    <a:pt x="43698" y="85849"/>
                  </a:moveTo>
                  <a:lnTo>
                    <a:pt x="43698" y="85849"/>
                  </a:lnTo>
                  <a:lnTo>
                    <a:pt x="47069" y="85849"/>
                  </a:lnTo>
                  <a:lnTo>
                    <a:pt x="60304" y="75004"/>
                  </a:lnTo>
                  <a:lnTo>
                    <a:pt x="75195" y="58412"/>
                  </a:lnTo>
                  <a:lnTo>
                    <a:pt x="83996" y="37346"/>
                  </a:lnTo>
                  <a:lnTo>
                    <a:pt x="86303" y="26427"/>
                  </a:lnTo>
                  <a:lnTo>
                    <a:pt x="85507" y="22246"/>
                  </a:lnTo>
                  <a:lnTo>
                    <a:pt x="80860" y="15718"/>
                  </a:lnTo>
                  <a:lnTo>
                    <a:pt x="75528" y="15812"/>
                  </a:lnTo>
                  <a:lnTo>
                    <a:pt x="60197" y="21560"/>
                  </a:lnTo>
                  <a:lnTo>
                    <a:pt x="35102" y="50180"/>
                  </a:lnTo>
                  <a:lnTo>
                    <a:pt x="13163" y="89940"/>
                  </a:lnTo>
                  <a:lnTo>
                    <a:pt x="0" y="129630"/>
                  </a:lnTo>
                  <a:lnTo>
                    <a:pt x="1699" y="151639"/>
                  </a:lnTo>
                  <a:lnTo>
                    <a:pt x="5116" y="161459"/>
                  </a:lnTo>
                  <a:lnTo>
                    <a:pt x="16437" y="176133"/>
                  </a:lnTo>
                  <a:lnTo>
                    <a:pt x="23408" y="182022"/>
                  </a:lnTo>
                  <a:lnTo>
                    <a:pt x="40559" y="186683"/>
                  </a:lnTo>
                  <a:lnTo>
                    <a:pt x="50073" y="186938"/>
                  </a:lnTo>
                  <a:lnTo>
                    <a:pt x="83687" y="173814"/>
                  </a:lnTo>
                  <a:lnTo>
                    <a:pt x="113716" y="148680"/>
                  </a:lnTo>
                  <a:lnTo>
                    <a:pt x="137117" y="108777"/>
                  </a:lnTo>
                  <a:lnTo>
                    <a:pt x="155839" y="65667"/>
                  </a:lnTo>
                  <a:lnTo>
                    <a:pt x="155854" y="65339"/>
                  </a:lnTo>
                  <a:lnTo>
                    <a:pt x="153988" y="68737"/>
                  </a:lnTo>
                  <a:lnTo>
                    <a:pt x="145049" y="110868"/>
                  </a:lnTo>
                  <a:lnTo>
                    <a:pt x="138874" y="147355"/>
                  </a:lnTo>
                  <a:lnTo>
                    <a:pt x="128123" y="193215"/>
                  </a:lnTo>
                  <a:lnTo>
                    <a:pt x="127498" y="195526"/>
                  </a:lnTo>
                  <a:lnTo>
                    <a:pt x="127081" y="194950"/>
                  </a:lnTo>
                  <a:lnTo>
                    <a:pt x="126619" y="188666"/>
                  </a:lnTo>
                  <a:lnTo>
                    <a:pt x="140112" y="148821"/>
                  </a:lnTo>
                  <a:lnTo>
                    <a:pt x="153874" y="101685"/>
                  </a:lnTo>
                  <a:lnTo>
                    <a:pt x="166043" y="63254"/>
                  </a:lnTo>
                  <a:lnTo>
                    <a:pt x="186643" y="18084"/>
                  </a:lnTo>
                  <a:lnTo>
                    <a:pt x="194953" y="3285"/>
                  </a:lnTo>
                  <a:lnTo>
                    <a:pt x="199569" y="468"/>
                  </a:lnTo>
                  <a:lnTo>
                    <a:pt x="204762" y="0"/>
                  </a:lnTo>
                  <a:lnTo>
                    <a:pt x="210341" y="1100"/>
                  </a:lnTo>
                  <a:lnTo>
                    <a:pt x="215471" y="5361"/>
                  </a:lnTo>
                  <a:lnTo>
                    <a:pt x="224935" y="19502"/>
                  </a:lnTo>
                  <a:lnTo>
                    <a:pt x="231453" y="54039"/>
                  </a:lnTo>
                  <a:lnTo>
                    <a:pt x="236756" y="95552"/>
                  </a:lnTo>
                  <a:lnTo>
                    <a:pt x="234729" y="142276"/>
                  </a:lnTo>
                  <a:lnTo>
                    <a:pt x="229495" y="164187"/>
                  </a:lnTo>
                  <a:lnTo>
                    <a:pt x="221498" y="174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42"/>
            <p:cNvSpPr/>
            <p:nvPr>
              <p:custDataLst>
                <p:tags r:id="rId106"/>
              </p:custDataLst>
            </p:nvPr>
          </p:nvSpPr>
          <p:spPr>
            <a:xfrm>
              <a:off x="5716406" y="1854200"/>
              <a:ext cx="81145" cy="12701"/>
            </a:xfrm>
            <a:custGeom>
              <a:avLst/>
              <a:gdLst/>
              <a:ahLst/>
              <a:cxnLst/>
              <a:rect l="0" t="0" r="0" b="0"/>
              <a:pathLst>
                <a:path w="81145" h="12701">
                  <a:moveTo>
                    <a:pt x="17644" y="12700"/>
                  </a:moveTo>
                  <a:lnTo>
                    <a:pt x="17644" y="12700"/>
                  </a:lnTo>
                  <a:lnTo>
                    <a:pt x="10902" y="12700"/>
                  </a:lnTo>
                  <a:lnTo>
                    <a:pt x="5711" y="10818"/>
                  </a:lnTo>
                  <a:lnTo>
                    <a:pt x="0" y="7233"/>
                  </a:lnTo>
                  <a:lnTo>
                    <a:pt x="2982" y="6742"/>
                  </a:lnTo>
                  <a:lnTo>
                    <a:pt x="43839" y="4503"/>
                  </a:lnTo>
                  <a:lnTo>
                    <a:pt x="81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3"/>
            <p:cNvSpPr/>
            <p:nvPr>
              <p:custDataLst>
                <p:tags r:id="rId107"/>
              </p:custDataLst>
            </p:nvPr>
          </p:nvSpPr>
          <p:spPr>
            <a:xfrm>
              <a:off x="5750990" y="1676400"/>
              <a:ext cx="97361" cy="332195"/>
            </a:xfrm>
            <a:custGeom>
              <a:avLst/>
              <a:gdLst/>
              <a:ahLst/>
              <a:cxnLst/>
              <a:rect l="0" t="0" r="0" b="0"/>
              <a:pathLst>
                <a:path w="97361" h="332195">
                  <a:moveTo>
                    <a:pt x="97360" y="0"/>
                  </a:moveTo>
                  <a:lnTo>
                    <a:pt x="97360" y="0"/>
                  </a:lnTo>
                  <a:lnTo>
                    <a:pt x="91893" y="0"/>
                  </a:lnTo>
                  <a:lnTo>
                    <a:pt x="87900" y="6742"/>
                  </a:lnTo>
                  <a:lnTo>
                    <a:pt x="76299" y="52097"/>
                  </a:lnTo>
                  <a:lnTo>
                    <a:pt x="68244" y="83832"/>
                  </a:lnTo>
                  <a:lnTo>
                    <a:pt x="57609" y="123807"/>
                  </a:lnTo>
                  <a:lnTo>
                    <a:pt x="42063" y="165562"/>
                  </a:lnTo>
                  <a:lnTo>
                    <a:pt x="24806" y="206933"/>
                  </a:lnTo>
                  <a:lnTo>
                    <a:pt x="10080" y="246487"/>
                  </a:lnTo>
                  <a:lnTo>
                    <a:pt x="2124" y="279589"/>
                  </a:lnTo>
                  <a:lnTo>
                    <a:pt x="0" y="305589"/>
                  </a:lnTo>
                  <a:lnTo>
                    <a:pt x="3759" y="321849"/>
                  </a:lnTo>
                  <a:lnTo>
                    <a:pt x="6738" y="326749"/>
                  </a:lnTo>
                  <a:lnTo>
                    <a:pt x="10134" y="330016"/>
                  </a:lnTo>
                  <a:lnTo>
                    <a:pt x="13809" y="332194"/>
                  </a:lnTo>
                  <a:lnTo>
                    <a:pt x="18376" y="330824"/>
                  </a:lnTo>
                  <a:lnTo>
                    <a:pt x="29095" y="321775"/>
                  </a:lnTo>
                  <a:lnTo>
                    <a:pt x="35270" y="302702"/>
                  </a:lnTo>
                  <a:lnTo>
                    <a:pt x="4021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4"/>
            <p:cNvSpPr/>
            <p:nvPr>
              <p:custDataLst>
                <p:tags r:id="rId108"/>
              </p:custDataLst>
            </p:nvPr>
          </p:nvSpPr>
          <p:spPr>
            <a:xfrm>
              <a:off x="5512826" y="1808323"/>
              <a:ext cx="69855" cy="181392"/>
            </a:xfrm>
            <a:custGeom>
              <a:avLst/>
              <a:gdLst/>
              <a:ahLst/>
              <a:cxnLst/>
              <a:rect l="0" t="0" r="0" b="0"/>
              <a:pathLst>
                <a:path w="69855" h="181392">
                  <a:moveTo>
                    <a:pt x="62474" y="26827"/>
                  </a:moveTo>
                  <a:lnTo>
                    <a:pt x="62474" y="26827"/>
                  </a:lnTo>
                  <a:lnTo>
                    <a:pt x="61769" y="16688"/>
                  </a:lnTo>
                  <a:lnTo>
                    <a:pt x="59103" y="9150"/>
                  </a:lnTo>
                  <a:lnTo>
                    <a:pt x="53685" y="2978"/>
                  </a:lnTo>
                  <a:lnTo>
                    <a:pt x="50265" y="344"/>
                  </a:lnTo>
                  <a:lnTo>
                    <a:pt x="45162" y="0"/>
                  </a:lnTo>
                  <a:lnTo>
                    <a:pt x="31967" y="3380"/>
                  </a:lnTo>
                  <a:lnTo>
                    <a:pt x="15413" y="13216"/>
                  </a:lnTo>
                  <a:lnTo>
                    <a:pt x="1572" y="31809"/>
                  </a:lnTo>
                  <a:lnTo>
                    <a:pt x="0" y="38615"/>
                  </a:lnTo>
                  <a:lnTo>
                    <a:pt x="2017" y="51822"/>
                  </a:lnTo>
                  <a:lnTo>
                    <a:pt x="16221" y="83322"/>
                  </a:lnTo>
                  <a:lnTo>
                    <a:pt x="44740" y="122784"/>
                  </a:lnTo>
                  <a:lnTo>
                    <a:pt x="67437" y="157808"/>
                  </a:lnTo>
                  <a:lnTo>
                    <a:pt x="69854" y="168061"/>
                  </a:lnTo>
                  <a:lnTo>
                    <a:pt x="69510" y="171783"/>
                  </a:lnTo>
                  <a:lnTo>
                    <a:pt x="67165" y="174970"/>
                  </a:lnTo>
                  <a:lnTo>
                    <a:pt x="58915" y="180392"/>
                  </a:lnTo>
                  <a:lnTo>
                    <a:pt x="48192" y="181391"/>
                  </a:lnTo>
                  <a:lnTo>
                    <a:pt x="30724" y="17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45"/>
            <p:cNvSpPr/>
            <p:nvPr>
              <p:custDataLst>
                <p:tags r:id="rId109"/>
              </p:custDataLst>
            </p:nvPr>
          </p:nvSpPr>
          <p:spPr>
            <a:xfrm>
              <a:off x="5422900" y="17362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46"/>
            <p:cNvSpPr/>
            <p:nvPr>
              <p:custDataLst>
                <p:tags r:id="rId110"/>
              </p:custDataLst>
            </p:nvPr>
          </p:nvSpPr>
          <p:spPr>
            <a:xfrm>
              <a:off x="5403850" y="18796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3989" y="16620"/>
                  </a:lnTo>
                  <a:lnTo>
                    <a:pt x="11585" y="542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47"/>
            <p:cNvSpPr/>
            <p:nvPr>
              <p:custDataLst>
                <p:tags r:id="rId111"/>
              </p:custDataLst>
            </p:nvPr>
          </p:nvSpPr>
          <p:spPr>
            <a:xfrm>
              <a:off x="5191201" y="1837177"/>
              <a:ext cx="85650" cy="175774"/>
            </a:xfrm>
            <a:custGeom>
              <a:avLst/>
              <a:gdLst/>
              <a:ahLst/>
              <a:cxnLst/>
              <a:rect l="0" t="0" r="0" b="0"/>
              <a:pathLst>
                <a:path w="85650" h="175774">
                  <a:moveTo>
                    <a:pt x="85649" y="17023"/>
                  </a:moveTo>
                  <a:lnTo>
                    <a:pt x="85649" y="17023"/>
                  </a:lnTo>
                  <a:lnTo>
                    <a:pt x="85649" y="13652"/>
                  </a:lnTo>
                  <a:lnTo>
                    <a:pt x="82278" y="4813"/>
                  </a:lnTo>
                  <a:lnTo>
                    <a:pt x="79168" y="2533"/>
                  </a:lnTo>
                  <a:lnTo>
                    <a:pt x="70069" y="0"/>
                  </a:lnTo>
                  <a:lnTo>
                    <a:pt x="49674" y="1944"/>
                  </a:lnTo>
                  <a:lnTo>
                    <a:pt x="29128" y="10360"/>
                  </a:lnTo>
                  <a:lnTo>
                    <a:pt x="9635" y="25162"/>
                  </a:lnTo>
                  <a:lnTo>
                    <a:pt x="2477" y="38749"/>
                  </a:lnTo>
                  <a:lnTo>
                    <a:pt x="0" y="52785"/>
                  </a:lnTo>
                  <a:lnTo>
                    <a:pt x="1251" y="63726"/>
                  </a:lnTo>
                  <a:lnTo>
                    <a:pt x="12664" y="81191"/>
                  </a:lnTo>
                  <a:lnTo>
                    <a:pt x="53299" y="124149"/>
                  </a:lnTo>
                  <a:lnTo>
                    <a:pt x="69400" y="143779"/>
                  </a:lnTo>
                  <a:lnTo>
                    <a:pt x="71994" y="149505"/>
                  </a:lnTo>
                  <a:lnTo>
                    <a:pt x="72994" y="159630"/>
                  </a:lnTo>
                  <a:lnTo>
                    <a:pt x="71568" y="163600"/>
                  </a:lnTo>
                  <a:lnTo>
                    <a:pt x="66220" y="169892"/>
                  </a:lnTo>
                  <a:lnTo>
                    <a:pt x="59140" y="173159"/>
                  </a:lnTo>
                  <a:lnTo>
                    <a:pt x="47549" y="1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48"/>
            <p:cNvSpPr/>
            <p:nvPr>
              <p:custDataLst>
                <p:tags r:id="rId112"/>
              </p:custDataLst>
            </p:nvPr>
          </p:nvSpPr>
          <p:spPr>
            <a:xfrm>
              <a:off x="4978693" y="1851372"/>
              <a:ext cx="114008" cy="174279"/>
            </a:xfrm>
            <a:custGeom>
              <a:avLst/>
              <a:gdLst/>
              <a:ahLst/>
              <a:cxnLst/>
              <a:rect l="0" t="0" r="0" b="0"/>
              <a:pathLst>
                <a:path w="114008" h="174279">
                  <a:moveTo>
                    <a:pt x="25107" y="34578"/>
                  </a:moveTo>
                  <a:lnTo>
                    <a:pt x="25107" y="34578"/>
                  </a:lnTo>
                  <a:lnTo>
                    <a:pt x="16268" y="58997"/>
                  </a:lnTo>
                  <a:lnTo>
                    <a:pt x="8805" y="100393"/>
                  </a:lnTo>
                  <a:lnTo>
                    <a:pt x="4718" y="143691"/>
                  </a:lnTo>
                  <a:lnTo>
                    <a:pt x="147" y="168945"/>
                  </a:lnTo>
                  <a:lnTo>
                    <a:pt x="0" y="168606"/>
                  </a:lnTo>
                  <a:lnTo>
                    <a:pt x="8570" y="122521"/>
                  </a:lnTo>
                  <a:lnTo>
                    <a:pt x="21383" y="78353"/>
                  </a:lnTo>
                  <a:lnTo>
                    <a:pt x="38585" y="32889"/>
                  </a:lnTo>
                  <a:lnTo>
                    <a:pt x="53716" y="8364"/>
                  </a:lnTo>
                  <a:lnTo>
                    <a:pt x="64633" y="1761"/>
                  </a:lnTo>
                  <a:lnTo>
                    <a:pt x="70508" y="0"/>
                  </a:lnTo>
                  <a:lnTo>
                    <a:pt x="75835" y="237"/>
                  </a:lnTo>
                  <a:lnTo>
                    <a:pt x="85518" y="4263"/>
                  </a:lnTo>
                  <a:lnTo>
                    <a:pt x="92643" y="18282"/>
                  </a:lnTo>
                  <a:lnTo>
                    <a:pt x="100621" y="53738"/>
                  </a:lnTo>
                  <a:lnTo>
                    <a:pt x="105572" y="98111"/>
                  </a:lnTo>
                  <a:lnTo>
                    <a:pt x="108921" y="138775"/>
                  </a:lnTo>
                  <a:lnTo>
                    <a:pt x="114007" y="17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49"/>
            <p:cNvSpPr/>
            <p:nvPr>
              <p:custDataLst>
                <p:tags r:id="rId113"/>
              </p:custDataLst>
            </p:nvPr>
          </p:nvSpPr>
          <p:spPr>
            <a:xfrm>
              <a:off x="4778665" y="1871644"/>
              <a:ext cx="119448" cy="127744"/>
            </a:xfrm>
            <a:custGeom>
              <a:avLst/>
              <a:gdLst/>
              <a:ahLst/>
              <a:cxnLst/>
              <a:rect l="0" t="0" r="0" b="0"/>
              <a:pathLst>
                <a:path w="119448" h="127744">
                  <a:moveTo>
                    <a:pt x="98135" y="14306"/>
                  </a:moveTo>
                  <a:lnTo>
                    <a:pt x="98135" y="14306"/>
                  </a:lnTo>
                  <a:lnTo>
                    <a:pt x="87290" y="4872"/>
                  </a:lnTo>
                  <a:lnTo>
                    <a:pt x="77087" y="0"/>
                  </a:lnTo>
                  <a:lnTo>
                    <a:pt x="63615" y="1127"/>
                  </a:lnTo>
                  <a:lnTo>
                    <a:pt x="47515" y="7743"/>
                  </a:lnTo>
                  <a:lnTo>
                    <a:pt x="28600" y="20091"/>
                  </a:lnTo>
                  <a:lnTo>
                    <a:pt x="14079" y="38749"/>
                  </a:lnTo>
                  <a:lnTo>
                    <a:pt x="4332" y="61153"/>
                  </a:lnTo>
                  <a:lnTo>
                    <a:pt x="0" y="85221"/>
                  </a:lnTo>
                  <a:lnTo>
                    <a:pt x="3719" y="104385"/>
                  </a:lnTo>
                  <a:lnTo>
                    <a:pt x="7675" y="112459"/>
                  </a:lnTo>
                  <a:lnTo>
                    <a:pt x="19596" y="123311"/>
                  </a:lnTo>
                  <a:lnTo>
                    <a:pt x="26725" y="127193"/>
                  </a:lnTo>
                  <a:lnTo>
                    <a:pt x="44055" y="127743"/>
                  </a:lnTo>
                  <a:lnTo>
                    <a:pt x="62810" y="122578"/>
                  </a:lnTo>
                  <a:lnTo>
                    <a:pt x="89236" y="106359"/>
                  </a:lnTo>
                  <a:lnTo>
                    <a:pt x="106409" y="89320"/>
                  </a:lnTo>
                  <a:lnTo>
                    <a:pt x="115924" y="69988"/>
                  </a:lnTo>
                  <a:lnTo>
                    <a:pt x="119447" y="51754"/>
                  </a:lnTo>
                  <a:lnTo>
                    <a:pt x="118660" y="38946"/>
                  </a:lnTo>
                  <a:lnTo>
                    <a:pt x="116053" y="34260"/>
                  </a:lnTo>
                  <a:lnTo>
                    <a:pt x="98135" y="2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50"/>
            <p:cNvSpPr/>
            <p:nvPr>
              <p:custDataLst>
                <p:tags r:id="rId114"/>
              </p:custDataLst>
            </p:nvPr>
          </p:nvSpPr>
          <p:spPr>
            <a:xfrm>
              <a:off x="4635386" y="1847850"/>
              <a:ext cx="76315" cy="171451"/>
            </a:xfrm>
            <a:custGeom>
              <a:avLst/>
              <a:gdLst/>
              <a:ahLst/>
              <a:cxnLst/>
              <a:rect l="0" t="0" r="0" b="0"/>
              <a:pathLst>
                <a:path w="76315" h="171451">
                  <a:moveTo>
                    <a:pt x="76314" y="0"/>
                  </a:moveTo>
                  <a:lnTo>
                    <a:pt x="76314" y="0"/>
                  </a:lnTo>
                  <a:lnTo>
                    <a:pt x="65469" y="706"/>
                  </a:lnTo>
                  <a:lnTo>
                    <a:pt x="55266" y="3371"/>
                  </a:lnTo>
                  <a:lnTo>
                    <a:pt x="37622" y="18951"/>
                  </a:lnTo>
                  <a:lnTo>
                    <a:pt x="13402" y="60345"/>
                  </a:lnTo>
                  <a:lnTo>
                    <a:pt x="916" y="99646"/>
                  </a:lnTo>
                  <a:lnTo>
                    <a:pt x="0" y="123074"/>
                  </a:lnTo>
                  <a:lnTo>
                    <a:pt x="7589" y="143364"/>
                  </a:lnTo>
                  <a:lnTo>
                    <a:pt x="2551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0"/>
          <p:cNvGrpSpPr/>
          <p:nvPr/>
        </p:nvGrpSpPr>
        <p:grpSpPr>
          <a:xfrm>
            <a:off x="1127032" y="2813556"/>
            <a:ext cx="371569" cy="251666"/>
            <a:chOff x="1127032" y="2813556"/>
            <a:chExt cx="371569" cy="251666"/>
          </a:xfrm>
        </p:grpSpPr>
        <p:sp>
          <p:nvSpPr>
            <p:cNvPr id="51" name="SMARTInkShape-451"/>
            <p:cNvSpPr/>
            <p:nvPr>
              <p:custDataLst>
                <p:tags r:id="rId101"/>
              </p:custDataLst>
            </p:nvPr>
          </p:nvSpPr>
          <p:spPr>
            <a:xfrm>
              <a:off x="1473200" y="2968142"/>
              <a:ext cx="25401" cy="10009"/>
            </a:xfrm>
            <a:custGeom>
              <a:avLst/>
              <a:gdLst/>
              <a:ahLst/>
              <a:cxnLst/>
              <a:rect l="0" t="0" r="0" b="0"/>
              <a:pathLst>
                <a:path w="25401" h="10009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9434" y="0"/>
                  </a:lnTo>
                  <a:lnTo>
                    <a:pt x="14306" y="1562"/>
                  </a:lnTo>
                  <a:lnTo>
                    <a:pt x="254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2"/>
            <p:cNvSpPr/>
            <p:nvPr>
              <p:custDataLst>
                <p:tags r:id="rId102"/>
              </p:custDataLst>
            </p:nvPr>
          </p:nvSpPr>
          <p:spPr>
            <a:xfrm>
              <a:off x="1127032" y="2813556"/>
              <a:ext cx="162019" cy="251666"/>
            </a:xfrm>
            <a:custGeom>
              <a:avLst/>
              <a:gdLst/>
              <a:ahLst/>
              <a:cxnLst/>
              <a:rect l="0" t="0" r="0" b="0"/>
              <a:pathLst>
                <a:path w="162019" h="251666">
                  <a:moveTo>
                    <a:pt x="15968" y="107444"/>
                  </a:moveTo>
                  <a:lnTo>
                    <a:pt x="15968" y="107444"/>
                  </a:lnTo>
                  <a:lnTo>
                    <a:pt x="15968" y="69162"/>
                  </a:lnTo>
                  <a:lnTo>
                    <a:pt x="15968" y="58639"/>
                  </a:lnTo>
                  <a:lnTo>
                    <a:pt x="21612" y="41303"/>
                  </a:lnTo>
                  <a:lnTo>
                    <a:pt x="31882" y="26543"/>
                  </a:lnTo>
                  <a:lnTo>
                    <a:pt x="53531" y="7743"/>
                  </a:lnTo>
                  <a:lnTo>
                    <a:pt x="69587" y="103"/>
                  </a:lnTo>
                  <a:lnTo>
                    <a:pt x="86130" y="0"/>
                  </a:lnTo>
                  <a:lnTo>
                    <a:pt x="94493" y="1948"/>
                  </a:lnTo>
                  <a:lnTo>
                    <a:pt x="100773" y="6069"/>
                  </a:lnTo>
                  <a:lnTo>
                    <a:pt x="109633" y="18174"/>
                  </a:lnTo>
                  <a:lnTo>
                    <a:pt x="121959" y="50968"/>
                  </a:lnTo>
                  <a:lnTo>
                    <a:pt x="121064" y="95336"/>
                  </a:lnTo>
                  <a:lnTo>
                    <a:pt x="111596" y="131461"/>
                  </a:lnTo>
                  <a:lnTo>
                    <a:pt x="97275" y="168213"/>
                  </a:lnTo>
                  <a:lnTo>
                    <a:pt x="69379" y="211292"/>
                  </a:lnTo>
                  <a:lnTo>
                    <a:pt x="32111" y="246203"/>
                  </a:lnTo>
                  <a:lnTo>
                    <a:pt x="24613" y="250750"/>
                  </a:lnTo>
                  <a:lnTo>
                    <a:pt x="18204" y="251665"/>
                  </a:lnTo>
                  <a:lnTo>
                    <a:pt x="12519" y="250158"/>
                  </a:lnTo>
                  <a:lnTo>
                    <a:pt x="7319" y="247036"/>
                  </a:lnTo>
                  <a:lnTo>
                    <a:pt x="3852" y="242839"/>
                  </a:lnTo>
                  <a:lnTo>
                    <a:pt x="0" y="232530"/>
                  </a:lnTo>
                  <a:lnTo>
                    <a:pt x="2051" y="220894"/>
                  </a:lnTo>
                  <a:lnTo>
                    <a:pt x="4573" y="214827"/>
                  </a:lnTo>
                  <a:lnTo>
                    <a:pt x="7666" y="210783"/>
                  </a:lnTo>
                  <a:lnTo>
                    <a:pt x="14865" y="206289"/>
                  </a:lnTo>
                  <a:lnTo>
                    <a:pt x="33594" y="200389"/>
                  </a:lnTo>
                  <a:lnTo>
                    <a:pt x="50848" y="201905"/>
                  </a:lnTo>
                  <a:lnTo>
                    <a:pt x="90670" y="217747"/>
                  </a:lnTo>
                  <a:lnTo>
                    <a:pt x="138025" y="244862"/>
                  </a:lnTo>
                  <a:lnTo>
                    <a:pt x="149343" y="250936"/>
                  </a:lnTo>
                  <a:lnTo>
                    <a:pt x="152157" y="251083"/>
                  </a:lnTo>
                  <a:lnTo>
                    <a:pt x="162018" y="24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01"/>
          <p:cNvGrpSpPr/>
          <p:nvPr/>
        </p:nvGrpSpPr>
        <p:grpSpPr>
          <a:xfrm>
            <a:off x="1809905" y="2764205"/>
            <a:ext cx="984096" cy="367168"/>
            <a:chOff x="1809905" y="2764205"/>
            <a:chExt cx="984096" cy="367168"/>
          </a:xfrm>
        </p:grpSpPr>
        <p:sp>
          <p:nvSpPr>
            <p:cNvPr id="54" name="SMARTInkShape-453"/>
            <p:cNvSpPr/>
            <p:nvPr>
              <p:custDataLst>
                <p:tags r:id="rId97"/>
              </p:custDataLst>
            </p:nvPr>
          </p:nvSpPr>
          <p:spPr>
            <a:xfrm>
              <a:off x="2520950" y="2946400"/>
              <a:ext cx="273051" cy="57151"/>
            </a:xfrm>
            <a:custGeom>
              <a:avLst/>
              <a:gdLst/>
              <a:ahLst/>
              <a:cxnLst/>
              <a:rect l="0" t="0" r="0" b="0"/>
              <a:pathLst>
                <a:path w="273051" h="57151">
                  <a:moveTo>
                    <a:pt x="0" y="57150"/>
                  </a:moveTo>
                  <a:lnTo>
                    <a:pt x="0" y="57150"/>
                  </a:lnTo>
                  <a:lnTo>
                    <a:pt x="30286" y="50669"/>
                  </a:lnTo>
                  <a:lnTo>
                    <a:pt x="67788" y="41570"/>
                  </a:lnTo>
                  <a:lnTo>
                    <a:pt x="91053" y="36180"/>
                  </a:lnTo>
                  <a:lnTo>
                    <a:pt x="116441" y="30470"/>
                  </a:lnTo>
                  <a:lnTo>
                    <a:pt x="143244" y="24547"/>
                  </a:lnTo>
                  <a:lnTo>
                    <a:pt x="169580" y="19187"/>
                  </a:lnTo>
                  <a:lnTo>
                    <a:pt x="195603" y="14202"/>
                  </a:lnTo>
                  <a:lnTo>
                    <a:pt x="238629" y="631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4"/>
            <p:cNvSpPr/>
            <p:nvPr>
              <p:custDataLst>
                <p:tags r:id="rId98"/>
              </p:custDataLst>
            </p:nvPr>
          </p:nvSpPr>
          <p:spPr>
            <a:xfrm>
              <a:off x="2560151" y="2775581"/>
              <a:ext cx="221150" cy="355792"/>
            </a:xfrm>
            <a:custGeom>
              <a:avLst/>
              <a:gdLst/>
              <a:ahLst/>
              <a:cxnLst/>
              <a:rect l="0" t="0" r="0" b="0"/>
              <a:pathLst>
                <a:path w="221150" h="355792">
                  <a:moveTo>
                    <a:pt x="221149" y="31119"/>
                  </a:moveTo>
                  <a:lnTo>
                    <a:pt x="221149" y="31119"/>
                  </a:lnTo>
                  <a:lnTo>
                    <a:pt x="179086" y="16192"/>
                  </a:lnTo>
                  <a:lnTo>
                    <a:pt x="134593" y="2560"/>
                  </a:lnTo>
                  <a:lnTo>
                    <a:pt x="90379" y="0"/>
                  </a:lnTo>
                  <a:lnTo>
                    <a:pt x="61674" y="6298"/>
                  </a:lnTo>
                  <a:lnTo>
                    <a:pt x="35295" y="20472"/>
                  </a:lnTo>
                  <a:lnTo>
                    <a:pt x="23776" y="37676"/>
                  </a:lnTo>
                  <a:lnTo>
                    <a:pt x="11444" y="74925"/>
                  </a:lnTo>
                  <a:lnTo>
                    <a:pt x="4474" y="106327"/>
                  </a:lnTo>
                  <a:lnTo>
                    <a:pt x="1377" y="141450"/>
                  </a:lnTo>
                  <a:lnTo>
                    <a:pt x="0" y="180109"/>
                  </a:lnTo>
                  <a:lnTo>
                    <a:pt x="94" y="220103"/>
                  </a:lnTo>
                  <a:lnTo>
                    <a:pt x="2488" y="259045"/>
                  </a:lnTo>
                  <a:lnTo>
                    <a:pt x="7802" y="306556"/>
                  </a:lnTo>
                  <a:lnTo>
                    <a:pt x="13845" y="337332"/>
                  </a:lnTo>
                  <a:lnTo>
                    <a:pt x="17329" y="343916"/>
                  </a:lnTo>
                  <a:lnTo>
                    <a:pt x="26846" y="353114"/>
                  </a:lnTo>
                  <a:lnTo>
                    <a:pt x="40012" y="355791"/>
                  </a:lnTo>
                  <a:lnTo>
                    <a:pt x="55977" y="353923"/>
                  </a:lnTo>
                  <a:lnTo>
                    <a:pt x="84093" y="344233"/>
                  </a:lnTo>
                  <a:lnTo>
                    <a:pt x="119549" y="323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5"/>
            <p:cNvSpPr/>
            <p:nvPr>
              <p:custDataLst>
                <p:tags r:id="rId99"/>
              </p:custDataLst>
            </p:nvPr>
          </p:nvSpPr>
          <p:spPr>
            <a:xfrm>
              <a:off x="2262574" y="2795765"/>
              <a:ext cx="175827" cy="314728"/>
            </a:xfrm>
            <a:custGeom>
              <a:avLst/>
              <a:gdLst/>
              <a:ahLst/>
              <a:cxnLst/>
              <a:rect l="0" t="0" r="0" b="0"/>
              <a:pathLst>
                <a:path w="175827" h="314728">
                  <a:moveTo>
                    <a:pt x="48826" y="10935"/>
                  </a:moveTo>
                  <a:lnTo>
                    <a:pt x="48826" y="10935"/>
                  </a:lnTo>
                  <a:lnTo>
                    <a:pt x="65228" y="0"/>
                  </a:lnTo>
                  <a:lnTo>
                    <a:pt x="65405" y="823"/>
                  </a:lnTo>
                  <a:lnTo>
                    <a:pt x="60872" y="10839"/>
                  </a:lnTo>
                  <a:lnTo>
                    <a:pt x="41092" y="52283"/>
                  </a:lnTo>
                  <a:lnTo>
                    <a:pt x="29161" y="87167"/>
                  </a:lnTo>
                  <a:lnTo>
                    <a:pt x="16803" y="130894"/>
                  </a:lnTo>
                  <a:lnTo>
                    <a:pt x="8017" y="176668"/>
                  </a:lnTo>
                  <a:lnTo>
                    <a:pt x="2466" y="220766"/>
                  </a:lnTo>
                  <a:lnTo>
                    <a:pt x="0" y="259180"/>
                  </a:lnTo>
                  <a:lnTo>
                    <a:pt x="5353" y="295685"/>
                  </a:lnTo>
                  <a:lnTo>
                    <a:pt x="12101" y="308705"/>
                  </a:lnTo>
                  <a:lnTo>
                    <a:pt x="15876" y="313165"/>
                  </a:lnTo>
                  <a:lnTo>
                    <a:pt x="21215" y="314727"/>
                  </a:lnTo>
                  <a:lnTo>
                    <a:pt x="34673" y="312700"/>
                  </a:lnTo>
                  <a:lnTo>
                    <a:pt x="81500" y="296006"/>
                  </a:lnTo>
                  <a:lnTo>
                    <a:pt x="123092" y="276247"/>
                  </a:lnTo>
                  <a:lnTo>
                    <a:pt x="175826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6"/>
            <p:cNvSpPr/>
            <p:nvPr>
              <p:custDataLst>
                <p:tags r:id="rId100"/>
              </p:custDataLst>
            </p:nvPr>
          </p:nvSpPr>
          <p:spPr>
            <a:xfrm>
              <a:off x="1809905" y="2764205"/>
              <a:ext cx="323696" cy="340946"/>
            </a:xfrm>
            <a:custGeom>
              <a:avLst/>
              <a:gdLst/>
              <a:ahLst/>
              <a:cxnLst/>
              <a:rect l="0" t="0" r="0" b="0"/>
              <a:pathLst>
                <a:path w="323696" h="340946">
                  <a:moveTo>
                    <a:pt x="31595" y="125045"/>
                  </a:moveTo>
                  <a:lnTo>
                    <a:pt x="31595" y="125045"/>
                  </a:lnTo>
                  <a:lnTo>
                    <a:pt x="34966" y="121674"/>
                  </a:lnTo>
                  <a:lnTo>
                    <a:pt x="36621" y="118138"/>
                  </a:lnTo>
                  <a:lnTo>
                    <a:pt x="37683" y="113489"/>
                  </a:lnTo>
                  <a:lnTo>
                    <a:pt x="37867" y="119426"/>
                  </a:lnTo>
                  <a:lnTo>
                    <a:pt x="23633" y="166647"/>
                  </a:lnTo>
                  <a:lnTo>
                    <a:pt x="16928" y="209025"/>
                  </a:lnTo>
                  <a:lnTo>
                    <a:pt x="14493" y="240921"/>
                  </a:lnTo>
                  <a:lnTo>
                    <a:pt x="11241" y="284968"/>
                  </a:lnTo>
                  <a:lnTo>
                    <a:pt x="2495" y="325054"/>
                  </a:lnTo>
                  <a:lnTo>
                    <a:pt x="1612" y="326824"/>
                  </a:lnTo>
                  <a:lnTo>
                    <a:pt x="1023" y="327297"/>
                  </a:lnTo>
                  <a:lnTo>
                    <a:pt x="0" y="286057"/>
                  </a:lnTo>
                  <a:lnTo>
                    <a:pt x="619" y="250228"/>
                  </a:lnTo>
                  <a:lnTo>
                    <a:pt x="1772" y="226844"/>
                  </a:lnTo>
                  <a:lnTo>
                    <a:pt x="3247" y="201378"/>
                  </a:lnTo>
                  <a:lnTo>
                    <a:pt x="5641" y="175228"/>
                  </a:lnTo>
                  <a:lnTo>
                    <a:pt x="8647" y="148623"/>
                  </a:lnTo>
                  <a:lnTo>
                    <a:pt x="12063" y="121713"/>
                  </a:lnTo>
                  <a:lnTo>
                    <a:pt x="21503" y="80525"/>
                  </a:lnTo>
                  <a:lnTo>
                    <a:pt x="38718" y="37300"/>
                  </a:lnTo>
                  <a:lnTo>
                    <a:pt x="44810" y="26332"/>
                  </a:lnTo>
                  <a:lnTo>
                    <a:pt x="51694" y="19019"/>
                  </a:lnTo>
                  <a:lnTo>
                    <a:pt x="66869" y="10895"/>
                  </a:lnTo>
                  <a:lnTo>
                    <a:pt x="74866" y="11551"/>
                  </a:lnTo>
                  <a:lnTo>
                    <a:pt x="91278" y="19805"/>
                  </a:lnTo>
                  <a:lnTo>
                    <a:pt x="129175" y="57533"/>
                  </a:lnTo>
                  <a:lnTo>
                    <a:pt x="164569" y="94044"/>
                  </a:lnTo>
                  <a:lnTo>
                    <a:pt x="173161" y="100145"/>
                  </a:lnTo>
                  <a:lnTo>
                    <a:pt x="190233" y="105041"/>
                  </a:lnTo>
                  <a:lnTo>
                    <a:pt x="198737" y="105359"/>
                  </a:lnTo>
                  <a:lnTo>
                    <a:pt x="213830" y="100068"/>
                  </a:lnTo>
                  <a:lnTo>
                    <a:pt x="227594" y="89250"/>
                  </a:lnTo>
                  <a:lnTo>
                    <a:pt x="246537" y="61914"/>
                  </a:lnTo>
                  <a:lnTo>
                    <a:pt x="265938" y="16671"/>
                  </a:lnTo>
                  <a:lnTo>
                    <a:pt x="275302" y="977"/>
                  </a:lnTo>
                  <a:lnTo>
                    <a:pt x="276616" y="0"/>
                  </a:lnTo>
                  <a:lnTo>
                    <a:pt x="281840" y="8321"/>
                  </a:lnTo>
                  <a:lnTo>
                    <a:pt x="296691" y="55892"/>
                  </a:lnTo>
                  <a:lnTo>
                    <a:pt x="304873" y="93840"/>
                  </a:lnTo>
                  <a:lnTo>
                    <a:pt x="312507" y="137282"/>
                  </a:lnTo>
                  <a:lnTo>
                    <a:pt x="318252" y="184811"/>
                  </a:lnTo>
                  <a:lnTo>
                    <a:pt x="321276" y="228514"/>
                  </a:lnTo>
                  <a:lnTo>
                    <a:pt x="322620" y="267692"/>
                  </a:lnTo>
                  <a:lnTo>
                    <a:pt x="323376" y="313282"/>
                  </a:lnTo>
                  <a:lnTo>
                    <a:pt x="323695" y="34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02"/>
          <p:cNvGrpSpPr/>
          <p:nvPr/>
        </p:nvGrpSpPr>
        <p:grpSpPr>
          <a:xfrm>
            <a:off x="3670300" y="2841141"/>
            <a:ext cx="209551" cy="270698"/>
            <a:chOff x="3670300" y="2841141"/>
            <a:chExt cx="209551" cy="270698"/>
          </a:xfrm>
        </p:grpSpPr>
        <p:sp>
          <p:nvSpPr>
            <p:cNvPr id="59" name="SMARTInkShape-457"/>
            <p:cNvSpPr/>
            <p:nvPr>
              <p:custDataLst>
                <p:tags r:id="rId94"/>
              </p:custDataLst>
            </p:nvPr>
          </p:nvSpPr>
          <p:spPr>
            <a:xfrm>
              <a:off x="3803650" y="2895326"/>
              <a:ext cx="76201" cy="216513"/>
            </a:xfrm>
            <a:custGeom>
              <a:avLst/>
              <a:gdLst/>
              <a:ahLst/>
              <a:cxnLst/>
              <a:rect l="0" t="0" r="0" b="0"/>
              <a:pathLst>
                <a:path w="76201" h="216513">
                  <a:moveTo>
                    <a:pt x="76200" y="38374"/>
                  </a:moveTo>
                  <a:lnTo>
                    <a:pt x="76200" y="38374"/>
                  </a:lnTo>
                  <a:lnTo>
                    <a:pt x="76200" y="17326"/>
                  </a:lnTo>
                  <a:lnTo>
                    <a:pt x="74083" y="12348"/>
                  </a:lnTo>
                  <a:lnTo>
                    <a:pt x="66087" y="3053"/>
                  </a:lnTo>
                  <a:lnTo>
                    <a:pt x="60286" y="715"/>
                  </a:lnTo>
                  <a:lnTo>
                    <a:pt x="46314" y="0"/>
                  </a:lnTo>
                  <a:lnTo>
                    <a:pt x="25952" y="6935"/>
                  </a:lnTo>
                  <a:lnTo>
                    <a:pt x="9885" y="21297"/>
                  </a:lnTo>
                  <a:lnTo>
                    <a:pt x="7295" y="27695"/>
                  </a:lnTo>
                  <a:lnTo>
                    <a:pt x="6300" y="42330"/>
                  </a:lnTo>
                  <a:lnTo>
                    <a:pt x="11972" y="58242"/>
                  </a:lnTo>
                  <a:lnTo>
                    <a:pt x="39546" y="104229"/>
                  </a:lnTo>
                  <a:lnTo>
                    <a:pt x="72044" y="151564"/>
                  </a:lnTo>
                  <a:lnTo>
                    <a:pt x="74118" y="170290"/>
                  </a:lnTo>
                  <a:lnTo>
                    <a:pt x="72695" y="179235"/>
                  </a:lnTo>
                  <a:lnTo>
                    <a:pt x="68924" y="186609"/>
                  </a:lnTo>
                  <a:lnTo>
                    <a:pt x="57209" y="198565"/>
                  </a:lnTo>
                  <a:lnTo>
                    <a:pt x="34746" y="213230"/>
                  </a:lnTo>
                  <a:lnTo>
                    <a:pt x="20382" y="216512"/>
                  </a:lnTo>
                  <a:lnTo>
                    <a:pt x="0" y="21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8"/>
            <p:cNvSpPr/>
            <p:nvPr>
              <p:custDataLst>
                <p:tags r:id="rId95"/>
              </p:custDataLst>
            </p:nvPr>
          </p:nvSpPr>
          <p:spPr>
            <a:xfrm>
              <a:off x="3759200" y="284114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6350" y="3659"/>
                  </a:moveTo>
                  <a:lnTo>
                    <a:pt x="6350" y="3659"/>
                  </a:lnTo>
                  <a:lnTo>
                    <a:pt x="2979" y="288"/>
                  </a:lnTo>
                  <a:lnTo>
                    <a:pt x="1986" y="0"/>
                  </a:lnTo>
                  <a:lnTo>
                    <a:pt x="1324" y="515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9"/>
            <p:cNvSpPr/>
            <p:nvPr>
              <p:custDataLst>
                <p:tags r:id="rId96"/>
              </p:custDataLst>
            </p:nvPr>
          </p:nvSpPr>
          <p:spPr>
            <a:xfrm>
              <a:off x="3670300" y="29654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24285" y="44258"/>
                  </a:lnTo>
                  <a:lnTo>
                    <a:pt x="8246" y="9184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03"/>
          <p:cNvGrpSpPr/>
          <p:nvPr/>
        </p:nvGrpSpPr>
        <p:grpSpPr>
          <a:xfrm>
            <a:off x="4630710" y="2828816"/>
            <a:ext cx="246091" cy="330546"/>
            <a:chOff x="4630710" y="2828816"/>
            <a:chExt cx="246091" cy="330546"/>
          </a:xfrm>
        </p:grpSpPr>
        <p:sp>
          <p:nvSpPr>
            <p:cNvPr id="63" name="SMARTInkShape-460"/>
            <p:cNvSpPr/>
            <p:nvPr>
              <p:custDataLst>
                <p:tags r:id="rId92"/>
              </p:custDataLst>
            </p:nvPr>
          </p:nvSpPr>
          <p:spPr>
            <a:xfrm>
              <a:off x="4675365" y="2984500"/>
              <a:ext cx="188736" cy="11392"/>
            </a:xfrm>
            <a:custGeom>
              <a:avLst/>
              <a:gdLst/>
              <a:ahLst/>
              <a:cxnLst/>
              <a:rect l="0" t="0" r="0" b="0"/>
              <a:pathLst>
                <a:path w="188736" h="11392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38388" y="9644"/>
                  </a:lnTo>
                  <a:lnTo>
                    <a:pt x="70173" y="11342"/>
                  </a:lnTo>
                  <a:lnTo>
                    <a:pt x="107818" y="11391"/>
                  </a:lnTo>
                  <a:lnTo>
                    <a:pt x="148068" y="9061"/>
                  </a:lnTo>
                  <a:lnTo>
                    <a:pt x="1887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1"/>
            <p:cNvSpPr/>
            <p:nvPr>
              <p:custDataLst>
                <p:tags r:id="rId93"/>
              </p:custDataLst>
            </p:nvPr>
          </p:nvSpPr>
          <p:spPr>
            <a:xfrm>
              <a:off x="4630710" y="2828816"/>
              <a:ext cx="246091" cy="330546"/>
            </a:xfrm>
            <a:custGeom>
              <a:avLst/>
              <a:gdLst/>
              <a:ahLst/>
              <a:cxnLst/>
              <a:rect l="0" t="0" r="0" b="0"/>
              <a:pathLst>
                <a:path w="246091" h="330546">
                  <a:moveTo>
                    <a:pt x="30190" y="98534"/>
                  </a:moveTo>
                  <a:lnTo>
                    <a:pt x="30190" y="98534"/>
                  </a:lnTo>
                  <a:lnTo>
                    <a:pt x="30190" y="142591"/>
                  </a:lnTo>
                  <a:lnTo>
                    <a:pt x="30190" y="173853"/>
                  </a:lnTo>
                  <a:lnTo>
                    <a:pt x="30190" y="208915"/>
                  </a:lnTo>
                  <a:lnTo>
                    <a:pt x="28779" y="244253"/>
                  </a:lnTo>
                  <a:lnTo>
                    <a:pt x="20051" y="289798"/>
                  </a:lnTo>
                  <a:lnTo>
                    <a:pt x="3707" y="330545"/>
                  </a:lnTo>
                  <a:lnTo>
                    <a:pt x="1951" y="330113"/>
                  </a:lnTo>
                  <a:lnTo>
                    <a:pt x="0" y="320227"/>
                  </a:lnTo>
                  <a:lnTo>
                    <a:pt x="5644" y="288084"/>
                  </a:lnTo>
                  <a:lnTo>
                    <a:pt x="16223" y="251923"/>
                  </a:lnTo>
                  <a:lnTo>
                    <a:pt x="22995" y="230426"/>
                  </a:lnTo>
                  <a:lnTo>
                    <a:pt x="31038" y="204101"/>
                  </a:lnTo>
                  <a:lnTo>
                    <a:pt x="39927" y="174556"/>
                  </a:lnTo>
                  <a:lnTo>
                    <a:pt x="49381" y="142865"/>
                  </a:lnTo>
                  <a:lnTo>
                    <a:pt x="58507" y="114683"/>
                  </a:lnTo>
                  <a:lnTo>
                    <a:pt x="67413" y="88839"/>
                  </a:lnTo>
                  <a:lnTo>
                    <a:pt x="84128" y="46247"/>
                  </a:lnTo>
                  <a:lnTo>
                    <a:pt x="105438" y="11780"/>
                  </a:lnTo>
                  <a:lnTo>
                    <a:pt x="118667" y="475"/>
                  </a:lnTo>
                  <a:lnTo>
                    <a:pt x="126569" y="0"/>
                  </a:lnTo>
                  <a:lnTo>
                    <a:pt x="144757" y="6998"/>
                  </a:lnTo>
                  <a:lnTo>
                    <a:pt x="162718" y="27042"/>
                  </a:lnTo>
                  <a:lnTo>
                    <a:pt x="180108" y="56882"/>
                  </a:lnTo>
                  <a:lnTo>
                    <a:pt x="197244" y="96015"/>
                  </a:lnTo>
                  <a:lnTo>
                    <a:pt x="210505" y="141159"/>
                  </a:lnTo>
                  <a:lnTo>
                    <a:pt x="221102" y="186623"/>
                  </a:lnTo>
                  <a:lnTo>
                    <a:pt x="230515" y="225643"/>
                  </a:lnTo>
                  <a:lnTo>
                    <a:pt x="240378" y="269233"/>
                  </a:lnTo>
                  <a:lnTo>
                    <a:pt x="246090" y="295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462"/>
          <p:cNvSpPr/>
          <p:nvPr>
            <p:custDataLst>
              <p:tags r:id="rId2"/>
            </p:custDataLst>
          </p:nvPr>
        </p:nvSpPr>
        <p:spPr>
          <a:xfrm>
            <a:off x="5156393" y="2807717"/>
            <a:ext cx="349058" cy="332976"/>
          </a:xfrm>
          <a:custGeom>
            <a:avLst/>
            <a:gdLst/>
            <a:ahLst/>
            <a:cxnLst/>
            <a:rect l="0" t="0" r="0" b="0"/>
            <a:pathLst>
              <a:path w="349058" h="332976">
                <a:moveTo>
                  <a:pt x="37907" y="170433"/>
                </a:moveTo>
                <a:lnTo>
                  <a:pt x="37907" y="170433"/>
                </a:lnTo>
                <a:lnTo>
                  <a:pt x="25698" y="212528"/>
                </a:lnTo>
                <a:lnTo>
                  <a:pt x="14433" y="255758"/>
                </a:lnTo>
                <a:lnTo>
                  <a:pt x="3114" y="300568"/>
                </a:lnTo>
                <a:lnTo>
                  <a:pt x="0" y="332975"/>
                </a:lnTo>
                <a:lnTo>
                  <a:pt x="1714" y="296896"/>
                </a:lnTo>
                <a:lnTo>
                  <a:pt x="4888" y="266855"/>
                </a:lnTo>
                <a:lnTo>
                  <a:pt x="8650" y="222930"/>
                </a:lnTo>
                <a:lnTo>
                  <a:pt x="11347" y="196964"/>
                </a:lnTo>
                <a:lnTo>
                  <a:pt x="14556" y="169070"/>
                </a:lnTo>
                <a:lnTo>
                  <a:pt x="18107" y="139891"/>
                </a:lnTo>
                <a:lnTo>
                  <a:pt x="25814" y="92418"/>
                </a:lnTo>
                <a:lnTo>
                  <a:pt x="36206" y="45247"/>
                </a:lnTo>
                <a:lnTo>
                  <a:pt x="38889" y="36176"/>
                </a:lnTo>
                <a:lnTo>
                  <a:pt x="42090" y="32245"/>
                </a:lnTo>
                <a:lnTo>
                  <a:pt x="45634" y="31741"/>
                </a:lnTo>
                <a:lnTo>
                  <a:pt x="49408" y="33521"/>
                </a:lnTo>
                <a:lnTo>
                  <a:pt x="64833" y="59624"/>
                </a:lnTo>
                <a:lnTo>
                  <a:pt x="78567" y="92492"/>
                </a:lnTo>
                <a:lnTo>
                  <a:pt x="94078" y="133676"/>
                </a:lnTo>
                <a:lnTo>
                  <a:pt x="110379" y="180202"/>
                </a:lnTo>
                <a:lnTo>
                  <a:pt x="128913" y="225339"/>
                </a:lnTo>
                <a:lnTo>
                  <a:pt x="148910" y="266097"/>
                </a:lnTo>
                <a:lnTo>
                  <a:pt x="179295" y="310021"/>
                </a:lnTo>
                <a:lnTo>
                  <a:pt x="197642" y="326781"/>
                </a:lnTo>
                <a:lnTo>
                  <a:pt x="207192" y="329698"/>
                </a:lnTo>
                <a:lnTo>
                  <a:pt x="227209" y="327296"/>
                </a:lnTo>
                <a:lnTo>
                  <a:pt x="247866" y="311646"/>
                </a:lnTo>
                <a:lnTo>
                  <a:pt x="268805" y="284700"/>
                </a:lnTo>
                <a:lnTo>
                  <a:pt x="289871" y="244502"/>
                </a:lnTo>
                <a:lnTo>
                  <a:pt x="298311" y="219107"/>
                </a:lnTo>
                <a:lnTo>
                  <a:pt x="305348" y="190887"/>
                </a:lnTo>
                <a:lnTo>
                  <a:pt x="311451" y="160786"/>
                </a:lnTo>
                <a:lnTo>
                  <a:pt x="317637" y="130841"/>
                </a:lnTo>
                <a:lnTo>
                  <a:pt x="323876" y="100999"/>
                </a:lnTo>
                <a:lnTo>
                  <a:pt x="330154" y="71227"/>
                </a:lnTo>
                <a:lnTo>
                  <a:pt x="339009" y="32503"/>
                </a:lnTo>
                <a:lnTo>
                  <a:pt x="347072" y="508"/>
                </a:lnTo>
                <a:lnTo>
                  <a:pt x="347734" y="0"/>
                </a:lnTo>
                <a:lnTo>
                  <a:pt x="349057" y="116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105"/>
          <p:cNvGrpSpPr/>
          <p:nvPr/>
        </p:nvGrpSpPr>
        <p:grpSpPr>
          <a:xfrm>
            <a:off x="2911279" y="3854711"/>
            <a:ext cx="438184" cy="317240"/>
            <a:chOff x="2911279" y="3854711"/>
            <a:chExt cx="438184" cy="317240"/>
          </a:xfrm>
        </p:grpSpPr>
        <p:sp>
          <p:nvSpPr>
            <p:cNvPr id="67" name="SMARTInkShape-463"/>
            <p:cNvSpPr/>
            <p:nvPr>
              <p:custDataLst>
                <p:tags r:id="rId89"/>
              </p:custDataLst>
            </p:nvPr>
          </p:nvSpPr>
          <p:spPr>
            <a:xfrm>
              <a:off x="3216969" y="3854711"/>
              <a:ext cx="132494" cy="317240"/>
            </a:xfrm>
            <a:custGeom>
              <a:avLst/>
              <a:gdLst/>
              <a:ahLst/>
              <a:cxnLst/>
              <a:rect l="0" t="0" r="0" b="0"/>
              <a:pathLst>
                <a:path w="132494" h="317240">
                  <a:moveTo>
                    <a:pt x="15181" y="6089"/>
                  </a:moveTo>
                  <a:lnTo>
                    <a:pt x="15181" y="6089"/>
                  </a:lnTo>
                  <a:lnTo>
                    <a:pt x="3248" y="1063"/>
                  </a:lnTo>
                  <a:lnTo>
                    <a:pt x="0" y="327"/>
                  </a:lnTo>
                  <a:lnTo>
                    <a:pt x="121" y="131"/>
                  </a:lnTo>
                  <a:lnTo>
                    <a:pt x="908" y="0"/>
                  </a:lnTo>
                  <a:lnTo>
                    <a:pt x="13015" y="5566"/>
                  </a:lnTo>
                  <a:lnTo>
                    <a:pt x="57437" y="28992"/>
                  </a:lnTo>
                  <a:lnTo>
                    <a:pt x="96252" y="58068"/>
                  </a:lnTo>
                  <a:lnTo>
                    <a:pt x="118930" y="82638"/>
                  </a:lnTo>
                  <a:lnTo>
                    <a:pt x="124564" y="90988"/>
                  </a:lnTo>
                  <a:lnTo>
                    <a:pt x="132493" y="122966"/>
                  </a:lnTo>
                  <a:lnTo>
                    <a:pt x="128702" y="146934"/>
                  </a:lnTo>
                  <a:lnTo>
                    <a:pt x="110906" y="186110"/>
                  </a:lnTo>
                  <a:lnTo>
                    <a:pt x="83290" y="227115"/>
                  </a:lnTo>
                  <a:lnTo>
                    <a:pt x="45725" y="272155"/>
                  </a:lnTo>
                  <a:lnTo>
                    <a:pt x="29797" y="296120"/>
                  </a:lnTo>
                  <a:lnTo>
                    <a:pt x="27086" y="306206"/>
                  </a:lnTo>
                  <a:lnTo>
                    <a:pt x="27881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4"/>
            <p:cNvSpPr/>
            <p:nvPr>
              <p:custDataLst>
                <p:tags r:id="rId90"/>
              </p:custDataLst>
            </p:nvPr>
          </p:nvSpPr>
          <p:spPr>
            <a:xfrm>
              <a:off x="2911279" y="4019550"/>
              <a:ext cx="384372" cy="49841"/>
            </a:xfrm>
            <a:custGeom>
              <a:avLst/>
              <a:gdLst/>
              <a:ahLst/>
              <a:cxnLst/>
              <a:rect l="0" t="0" r="0" b="0"/>
              <a:pathLst>
                <a:path w="384372" h="49841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418" y="42464"/>
                  </a:lnTo>
                  <a:lnTo>
                    <a:pt x="11277" y="44567"/>
                  </a:lnTo>
                  <a:lnTo>
                    <a:pt x="47027" y="48640"/>
                  </a:lnTo>
                  <a:lnTo>
                    <a:pt x="84628" y="49840"/>
                  </a:lnTo>
                  <a:lnTo>
                    <a:pt x="130972" y="48491"/>
                  </a:lnTo>
                  <a:lnTo>
                    <a:pt x="156172" y="47144"/>
                  </a:lnTo>
                  <a:lnTo>
                    <a:pt x="181438" y="46246"/>
                  </a:lnTo>
                  <a:lnTo>
                    <a:pt x="206749" y="45647"/>
                  </a:lnTo>
                  <a:lnTo>
                    <a:pt x="232090" y="45248"/>
                  </a:lnTo>
                  <a:lnTo>
                    <a:pt x="277179" y="41042"/>
                  </a:lnTo>
                  <a:lnTo>
                    <a:pt x="315564" y="35174"/>
                  </a:lnTo>
                  <a:lnTo>
                    <a:pt x="344382" y="30214"/>
                  </a:lnTo>
                  <a:lnTo>
                    <a:pt x="363306" y="20014"/>
                  </a:lnTo>
                  <a:lnTo>
                    <a:pt x="384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5"/>
            <p:cNvSpPr/>
            <p:nvPr>
              <p:custDataLst>
                <p:tags r:id="rId91"/>
              </p:custDataLst>
            </p:nvPr>
          </p:nvSpPr>
          <p:spPr>
            <a:xfrm>
              <a:off x="2940050" y="3943500"/>
              <a:ext cx="355601" cy="12551"/>
            </a:xfrm>
            <a:custGeom>
              <a:avLst/>
              <a:gdLst/>
              <a:ahLst/>
              <a:cxnLst/>
              <a:rect l="0" t="0" r="0" b="0"/>
              <a:pathLst>
                <a:path w="355601" h="12551">
                  <a:moveTo>
                    <a:pt x="0" y="12550"/>
                  </a:moveTo>
                  <a:lnTo>
                    <a:pt x="0" y="12550"/>
                  </a:lnTo>
                  <a:lnTo>
                    <a:pt x="39999" y="3712"/>
                  </a:lnTo>
                  <a:lnTo>
                    <a:pt x="73751" y="1566"/>
                  </a:lnTo>
                  <a:lnTo>
                    <a:pt x="114623" y="613"/>
                  </a:lnTo>
                  <a:lnTo>
                    <a:pt x="158658" y="189"/>
                  </a:lnTo>
                  <a:lnTo>
                    <a:pt x="202218" y="0"/>
                  </a:lnTo>
                  <a:lnTo>
                    <a:pt x="244391" y="622"/>
                  </a:lnTo>
                  <a:lnTo>
                    <a:pt x="284302" y="3251"/>
                  </a:lnTo>
                  <a:lnTo>
                    <a:pt x="328987" y="5326"/>
                  </a:lnTo>
                  <a:lnTo>
                    <a:pt x="355600" y="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06"/>
          <p:cNvGrpSpPr/>
          <p:nvPr/>
        </p:nvGrpSpPr>
        <p:grpSpPr>
          <a:xfrm>
            <a:off x="3858576" y="3871690"/>
            <a:ext cx="1003391" cy="274861"/>
            <a:chOff x="3858576" y="3871690"/>
            <a:chExt cx="1003391" cy="274861"/>
          </a:xfrm>
        </p:grpSpPr>
        <p:sp>
          <p:nvSpPr>
            <p:cNvPr id="71" name="SMARTInkShape-466"/>
            <p:cNvSpPr/>
            <p:nvPr>
              <p:custDataLst>
                <p:tags r:id="rId84"/>
              </p:custDataLst>
            </p:nvPr>
          </p:nvSpPr>
          <p:spPr>
            <a:xfrm>
              <a:off x="4819650" y="3898900"/>
              <a:ext cx="42317" cy="241301"/>
            </a:xfrm>
            <a:custGeom>
              <a:avLst/>
              <a:gdLst/>
              <a:ahLst/>
              <a:cxnLst/>
              <a:rect l="0" t="0" r="0" b="0"/>
              <a:pathLst>
                <a:path w="42317" h="241301">
                  <a:moveTo>
                    <a:pt x="0" y="0"/>
                  </a:moveTo>
                  <a:lnTo>
                    <a:pt x="0" y="0"/>
                  </a:lnTo>
                  <a:lnTo>
                    <a:pt x="10845" y="12961"/>
                  </a:lnTo>
                  <a:lnTo>
                    <a:pt x="28875" y="53360"/>
                  </a:lnTo>
                  <a:lnTo>
                    <a:pt x="37248" y="93421"/>
                  </a:lnTo>
                  <a:lnTo>
                    <a:pt x="42316" y="139158"/>
                  </a:lnTo>
                  <a:lnTo>
                    <a:pt x="40055" y="180227"/>
                  </a:lnTo>
                  <a:lnTo>
                    <a:pt x="28566" y="212856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67"/>
            <p:cNvSpPr/>
            <p:nvPr>
              <p:custDataLst>
                <p:tags r:id="rId85"/>
              </p:custDataLst>
            </p:nvPr>
          </p:nvSpPr>
          <p:spPr>
            <a:xfrm>
              <a:off x="4489903" y="3956050"/>
              <a:ext cx="151948" cy="147696"/>
            </a:xfrm>
            <a:custGeom>
              <a:avLst/>
              <a:gdLst/>
              <a:ahLst/>
              <a:cxnLst/>
              <a:rect l="0" t="0" r="0" b="0"/>
              <a:pathLst>
                <a:path w="151948" h="147696">
                  <a:moveTo>
                    <a:pt x="139247" y="0"/>
                  </a:moveTo>
                  <a:lnTo>
                    <a:pt x="139247" y="0"/>
                  </a:lnTo>
                  <a:lnTo>
                    <a:pt x="120949" y="47530"/>
                  </a:lnTo>
                  <a:lnTo>
                    <a:pt x="87153" y="94053"/>
                  </a:lnTo>
                  <a:lnTo>
                    <a:pt x="50954" y="125509"/>
                  </a:lnTo>
                  <a:lnTo>
                    <a:pt x="34389" y="131511"/>
                  </a:lnTo>
                  <a:lnTo>
                    <a:pt x="27008" y="132124"/>
                  </a:lnTo>
                  <a:lnTo>
                    <a:pt x="21382" y="131121"/>
                  </a:lnTo>
                  <a:lnTo>
                    <a:pt x="13250" y="126245"/>
                  </a:lnTo>
                  <a:lnTo>
                    <a:pt x="4704" y="112195"/>
                  </a:lnTo>
                  <a:lnTo>
                    <a:pt x="566" y="89189"/>
                  </a:lnTo>
                  <a:lnTo>
                    <a:pt x="0" y="79386"/>
                  </a:lnTo>
                  <a:lnTo>
                    <a:pt x="1965" y="76913"/>
                  </a:lnTo>
                  <a:lnTo>
                    <a:pt x="5392" y="75970"/>
                  </a:lnTo>
                  <a:lnTo>
                    <a:pt x="20329" y="78013"/>
                  </a:lnTo>
                  <a:lnTo>
                    <a:pt x="60009" y="92091"/>
                  </a:lnTo>
                  <a:lnTo>
                    <a:pt x="86057" y="105446"/>
                  </a:lnTo>
                  <a:lnTo>
                    <a:pt x="133006" y="146402"/>
                  </a:lnTo>
                  <a:lnTo>
                    <a:pt x="136497" y="147695"/>
                  </a:lnTo>
                  <a:lnTo>
                    <a:pt x="15194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8"/>
            <p:cNvSpPr/>
            <p:nvPr>
              <p:custDataLst>
                <p:tags r:id="rId86"/>
              </p:custDataLst>
            </p:nvPr>
          </p:nvSpPr>
          <p:spPr>
            <a:xfrm>
              <a:off x="4197350" y="40576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2063" y="262"/>
                  </a:lnTo>
                  <a:lnTo>
                    <a:pt x="87819" y="3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9"/>
            <p:cNvSpPr/>
            <p:nvPr>
              <p:custDataLst>
                <p:tags r:id="rId87"/>
              </p:custDataLst>
            </p:nvPr>
          </p:nvSpPr>
          <p:spPr>
            <a:xfrm>
              <a:off x="4066979" y="3956050"/>
              <a:ext cx="22422" cy="133351"/>
            </a:xfrm>
            <a:custGeom>
              <a:avLst/>
              <a:gdLst/>
              <a:ahLst/>
              <a:cxnLst/>
              <a:rect l="0" t="0" r="0" b="0"/>
              <a:pathLst>
                <a:path w="22422" h="133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7" y="7526"/>
                  </a:lnTo>
                  <a:lnTo>
                    <a:pt x="8026" y="53463"/>
                  </a:lnTo>
                  <a:lnTo>
                    <a:pt x="16154" y="100244"/>
                  </a:lnTo>
                  <a:lnTo>
                    <a:pt x="2242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70"/>
            <p:cNvSpPr/>
            <p:nvPr>
              <p:custDataLst>
                <p:tags r:id="rId88"/>
              </p:custDataLst>
            </p:nvPr>
          </p:nvSpPr>
          <p:spPr>
            <a:xfrm>
              <a:off x="3858576" y="3871690"/>
              <a:ext cx="154625" cy="274861"/>
            </a:xfrm>
            <a:custGeom>
              <a:avLst/>
              <a:gdLst/>
              <a:ahLst/>
              <a:cxnLst/>
              <a:rect l="0" t="0" r="0" b="0"/>
              <a:pathLst>
                <a:path w="154625" h="274861">
                  <a:moveTo>
                    <a:pt x="154624" y="33560"/>
                  </a:moveTo>
                  <a:lnTo>
                    <a:pt x="154624" y="33560"/>
                  </a:lnTo>
                  <a:lnTo>
                    <a:pt x="145835" y="19745"/>
                  </a:lnTo>
                  <a:lnTo>
                    <a:pt x="142415" y="15883"/>
                  </a:lnTo>
                  <a:lnTo>
                    <a:pt x="117352" y="4616"/>
                  </a:lnTo>
                  <a:lnTo>
                    <a:pt x="104192" y="0"/>
                  </a:lnTo>
                  <a:lnTo>
                    <a:pt x="89406" y="1241"/>
                  </a:lnTo>
                  <a:lnTo>
                    <a:pt x="73427" y="7907"/>
                  </a:lnTo>
                  <a:lnTo>
                    <a:pt x="56918" y="20277"/>
                  </a:lnTo>
                  <a:lnTo>
                    <a:pt x="31756" y="56592"/>
                  </a:lnTo>
                  <a:lnTo>
                    <a:pt x="16761" y="88952"/>
                  </a:lnTo>
                  <a:lnTo>
                    <a:pt x="5157" y="124501"/>
                  </a:lnTo>
                  <a:lnTo>
                    <a:pt x="0" y="161467"/>
                  </a:lnTo>
                  <a:lnTo>
                    <a:pt x="3838" y="207866"/>
                  </a:lnTo>
                  <a:lnTo>
                    <a:pt x="13995" y="231444"/>
                  </a:lnTo>
                  <a:lnTo>
                    <a:pt x="20655" y="241682"/>
                  </a:lnTo>
                  <a:lnTo>
                    <a:pt x="41224" y="256822"/>
                  </a:lnTo>
                  <a:lnTo>
                    <a:pt x="78424" y="274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07"/>
          <p:cNvGrpSpPr/>
          <p:nvPr/>
        </p:nvGrpSpPr>
        <p:grpSpPr>
          <a:xfrm>
            <a:off x="5361605" y="3939127"/>
            <a:ext cx="518496" cy="289091"/>
            <a:chOff x="5361605" y="3939127"/>
            <a:chExt cx="518496" cy="289091"/>
          </a:xfrm>
        </p:grpSpPr>
        <p:sp>
          <p:nvSpPr>
            <p:cNvPr id="77" name="SMARTInkShape-471"/>
            <p:cNvSpPr/>
            <p:nvPr>
              <p:custDataLst>
                <p:tags r:id="rId80"/>
              </p:custDataLst>
            </p:nvPr>
          </p:nvSpPr>
          <p:spPr>
            <a:xfrm>
              <a:off x="5646294" y="4210050"/>
              <a:ext cx="233807" cy="18168"/>
            </a:xfrm>
            <a:custGeom>
              <a:avLst/>
              <a:gdLst/>
              <a:ahLst/>
              <a:cxnLst/>
              <a:rect l="0" t="0" r="0" b="0"/>
              <a:pathLst>
                <a:path w="233807" h="18168">
                  <a:moveTo>
                    <a:pt x="11556" y="12700"/>
                  </a:moveTo>
                  <a:lnTo>
                    <a:pt x="11556" y="12700"/>
                  </a:lnTo>
                  <a:lnTo>
                    <a:pt x="0" y="12700"/>
                  </a:lnTo>
                  <a:lnTo>
                    <a:pt x="324" y="13405"/>
                  </a:lnTo>
                  <a:lnTo>
                    <a:pt x="2566" y="16071"/>
                  </a:lnTo>
                  <a:lnTo>
                    <a:pt x="17908" y="18167"/>
                  </a:lnTo>
                  <a:lnTo>
                    <a:pt x="53812" y="15417"/>
                  </a:lnTo>
                  <a:lnTo>
                    <a:pt x="100197" y="10134"/>
                  </a:lnTo>
                  <a:lnTo>
                    <a:pt x="134914" y="6150"/>
                  </a:lnTo>
                  <a:lnTo>
                    <a:pt x="170099" y="2734"/>
                  </a:lnTo>
                  <a:lnTo>
                    <a:pt x="212735" y="810"/>
                  </a:lnTo>
                  <a:lnTo>
                    <a:pt x="233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72"/>
            <p:cNvSpPr/>
            <p:nvPr>
              <p:custDataLst>
                <p:tags r:id="rId81"/>
              </p:custDataLst>
            </p:nvPr>
          </p:nvSpPr>
          <p:spPr>
            <a:xfrm>
              <a:off x="5652383" y="3983042"/>
              <a:ext cx="202318" cy="36509"/>
            </a:xfrm>
            <a:custGeom>
              <a:avLst/>
              <a:gdLst/>
              <a:ahLst/>
              <a:cxnLst/>
              <a:rect l="0" t="0" r="0" b="0"/>
              <a:pathLst>
                <a:path w="202318" h="36509">
                  <a:moveTo>
                    <a:pt x="5467" y="36508"/>
                  </a:moveTo>
                  <a:lnTo>
                    <a:pt x="5467" y="36508"/>
                  </a:lnTo>
                  <a:lnTo>
                    <a:pt x="2096" y="33137"/>
                  </a:lnTo>
                  <a:lnTo>
                    <a:pt x="441" y="29600"/>
                  </a:lnTo>
                  <a:lnTo>
                    <a:pt x="0" y="27670"/>
                  </a:lnTo>
                  <a:lnTo>
                    <a:pt x="3272" y="21761"/>
                  </a:lnTo>
                  <a:lnTo>
                    <a:pt x="6120" y="18210"/>
                  </a:lnTo>
                  <a:lnTo>
                    <a:pt x="23613" y="9841"/>
                  </a:lnTo>
                  <a:lnTo>
                    <a:pt x="70017" y="1398"/>
                  </a:lnTo>
                  <a:lnTo>
                    <a:pt x="112944" y="0"/>
                  </a:lnTo>
                  <a:lnTo>
                    <a:pt x="158276" y="3740"/>
                  </a:lnTo>
                  <a:lnTo>
                    <a:pt x="202317" y="11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73"/>
            <p:cNvSpPr/>
            <p:nvPr>
              <p:custDataLst>
                <p:tags r:id="rId82"/>
              </p:custDataLst>
            </p:nvPr>
          </p:nvSpPr>
          <p:spPr>
            <a:xfrm>
              <a:off x="5715000" y="40068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3972" y="22381"/>
                  </a:lnTo>
                  <a:lnTo>
                    <a:pt x="784" y="62407"/>
                  </a:lnTo>
                  <a:lnTo>
                    <a:pt x="233" y="99395"/>
                  </a:lnTo>
                  <a:lnTo>
                    <a:pt x="46" y="14012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74"/>
            <p:cNvSpPr/>
            <p:nvPr>
              <p:custDataLst>
                <p:tags r:id="rId83"/>
              </p:custDataLst>
            </p:nvPr>
          </p:nvSpPr>
          <p:spPr>
            <a:xfrm>
              <a:off x="5361605" y="3939127"/>
              <a:ext cx="118446" cy="237399"/>
            </a:xfrm>
            <a:custGeom>
              <a:avLst/>
              <a:gdLst/>
              <a:ahLst/>
              <a:cxnLst/>
              <a:rect l="0" t="0" r="0" b="0"/>
              <a:pathLst>
                <a:path w="118446" h="237399">
                  <a:moveTo>
                    <a:pt x="112095" y="29623"/>
                  </a:moveTo>
                  <a:lnTo>
                    <a:pt x="112095" y="29623"/>
                  </a:lnTo>
                  <a:lnTo>
                    <a:pt x="83720" y="2659"/>
                  </a:lnTo>
                  <a:lnTo>
                    <a:pt x="75731" y="0"/>
                  </a:lnTo>
                  <a:lnTo>
                    <a:pt x="65594" y="2581"/>
                  </a:lnTo>
                  <a:lnTo>
                    <a:pt x="47987" y="13849"/>
                  </a:lnTo>
                  <a:lnTo>
                    <a:pt x="27483" y="36238"/>
                  </a:lnTo>
                  <a:lnTo>
                    <a:pt x="13812" y="59374"/>
                  </a:lnTo>
                  <a:lnTo>
                    <a:pt x="2854" y="104133"/>
                  </a:lnTo>
                  <a:lnTo>
                    <a:pt x="0" y="151732"/>
                  </a:lnTo>
                  <a:lnTo>
                    <a:pt x="1832" y="179849"/>
                  </a:lnTo>
                  <a:lnTo>
                    <a:pt x="12525" y="204575"/>
                  </a:lnTo>
                  <a:lnTo>
                    <a:pt x="20315" y="216108"/>
                  </a:lnTo>
                  <a:lnTo>
                    <a:pt x="40259" y="230803"/>
                  </a:lnTo>
                  <a:lnTo>
                    <a:pt x="51505" y="235710"/>
                  </a:lnTo>
                  <a:lnTo>
                    <a:pt x="77170" y="237398"/>
                  </a:lnTo>
                  <a:lnTo>
                    <a:pt x="118445" y="23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08"/>
          <p:cNvGrpSpPr/>
          <p:nvPr/>
        </p:nvGrpSpPr>
        <p:grpSpPr>
          <a:xfrm>
            <a:off x="6572250" y="3995915"/>
            <a:ext cx="252630" cy="250375"/>
            <a:chOff x="6572250" y="3995915"/>
            <a:chExt cx="252630" cy="250375"/>
          </a:xfrm>
        </p:grpSpPr>
        <p:sp>
          <p:nvSpPr>
            <p:cNvPr id="82" name="SMARTInkShape-475"/>
            <p:cNvSpPr/>
            <p:nvPr>
              <p:custDataLst>
                <p:tags r:id="rId77"/>
              </p:custDataLst>
            </p:nvPr>
          </p:nvSpPr>
          <p:spPr>
            <a:xfrm>
              <a:off x="6694405" y="4064960"/>
              <a:ext cx="130475" cy="181330"/>
            </a:xfrm>
            <a:custGeom>
              <a:avLst/>
              <a:gdLst/>
              <a:ahLst/>
              <a:cxnLst/>
              <a:rect l="0" t="0" r="0" b="0"/>
              <a:pathLst>
                <a:path w="130475" h="181330">
                  <a:moveTo>
                    <a:pt x="30245" y="11740"/>
                  </a:moveTo>
                  <a:lnTo>
                    <a:pt x="30245" y="11740"/>
                  </a:lnTo>
                  <a:lnTo>
                    <a:pt x="30245" y="8369"/>
                  </a:lnTo>
                  <a:lnTo>
                    <a:pt x="29539" y="7376"/>
                  </a:lnTo>
                  <a:lnTo>
                    <a:pt x="28364" y="6714"/>
                  </a:lnTo>
                  <a:lnTo>
                    <a:pt x="26874" y="6273"/>
                  </a:lnTo>
                  <a:lnTo>
                    <a:pt x="18708" y="1200"/>
                  </a:lnTo>
                  <a:lnTo>
                    <a:pt x="11947" y="0"/>
                  </a:lnTo>
                  <a:lnTo>
                    <a:pt x="6120" y="1348"/>
                  </a:lnTo>
                  <a:lnTo>
                    <a:pt x="3578" y="2695"/>
                  </a:lnTo>
                  <a:lnTo>
                    <a:pt x="1884" y="4299"/>
                  </a:lnTo>
                  <a:lnTo>
                    <a:pt x="0" y="7963"/>
                  </a:lnTo>
                  <a:lnTo>
                    <a:pt x="1045" y="13824"/>
                  </a:lnTo>
                  <a:lnTo>
                    <a:pt x="2312" y="17363"/>
                  </a:lnTo>
                  <a:lnTo>
                    <a:pt x="34508" y="57075"/>
                  </a:lnTo>
                  <a:lnTo>
                    <a:pt x="79744" y="100658"/>
                  </a:lnTo>
                  <a:lnTo>
                    <a:pt x="123511" y="146651"/>
                  </a:lnTo>
                  <a:lnTo>
                    <a:pt x="129788" y="160130"/>
                  </a:lnTo>
                  <a:lnTo>
                    <a:pt x="130474" y="165700"/>
                  </a:lnTo>
                  <a:lnTo>
                    <a:pt x="128813" y="170119"/>
                  </a:lnTo>
                  <a:lnTo>
                    <a:pt x="121325" y="176910"/>
                  </a:lnTo>
                  <a:lnTo>
                    <a:pt x="98467" y="181329"/>
                  </a:lnTo>
                  <a:lnTo>
                    <a:pt x="55645" y="176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76"/>
            <p:cNvSpPr/>
            <p:nvPr>
              <p:custDataLst>
                <p:tags r:id="rId78"/>
              </p:custDataLst>
            </p:nvPr>
          </p:nvSpPr>
          <p:spPr>
            <a:xfrm>
              <a:off x="6578600" y="399591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12700" y="10935"/>
                  </a:moveTo>
                  <a:lnTo>
                    <a:pt x="12700" y="10935"/>
                  </a:lnTo>
                  <a:lnTo>
                    <a:pt x="7233" y="0"/>
                  </a:lnTo>
                  <a:lnTo>
                    <a:pt x="6233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77"/>
            <p:cNvSpPr/>
            <p:nvPr>
              <p:custDataLst>
                <p:tags r:id="rId79"/>
              </p:custDataLst>
            </p:nvPr>
          </p:nvSpPr>
          <p:spPr>
            <a:xfrm>
              <a:off x="6572250" y="4092680"/>
              <a:ext cx="12701" cy="104671"/>
            </a:xfrm>
            <a:custGeom>
              <a:avLst/>
              <a:gdLst/>
              <a:ahLst/>
              <a:cxnLst/>
              <a:rect l="0" t="0" r="0" b="0"/>
              <a:pathLst>
                <a:path w="12701" h="104671">
                  <a:moveTo>
                    <a:pt x="12700" y="9420"/>
                  </a:moveTo>
                  <a:lnTo>
                    <a:pt x="12700" y="9420"/>
                  </a:lnTo>
                  <a:lnTo>
                    <a:pt x="9329" y="9420"/>
                  </a:lnTo>
                  <a:lnTo>
                    <a:pt x="8336" y="8714"/>
                  </a:lnTo>
                  <a:lnTo>
                    <a:pt x="7674" y="7538"/>
                  </a:lnTo>
                  <a:lnTo>
                    <a:pt x="6524" y="0"/>
                  </a:lnTo>
                  <a:lnTo>
                    <a:pt x="6427" y="1235"/>
                  </a:lnTo>
                  <a:lnTo>
                    <a:pt x="10730" y="14963"/>
                  </a:lnTo>
                  <a:lnTo>
                    <a:pt x="10429" y="49451"/>
                  </a:lnTo>
                  <a:lnTo>
                    <a:pt x="4825" y="93611"/>
                  </a:lnTo>
                  <a:lnTo>
                    <a:pt x="0" y="104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09"/>
          <p:cNvGrpSpPr/>
          <p:nvPr/>
        </p:nvGrpSpPr>
        <p:grpSpPr>
          <a:xfrm>
            <a:off x="7707297" y="3815921"/>
            <a:ext cx="833454" cy="732731"/>
            <a:chOff x="7707297" y="3815921"/>
            <a:chExt cx="833454" cy="732731"/>
          </a:xfrm>
        </p:grpSpPr>
        <p:sp>
          <p:nvSpPr>
            <p:cNvPr id="86" name="SMARTInkShape-478"/>
            <p:cNvSpPr/>
            <p:nvPr>
              <p:custDataLst>
                <p:tags r:id="rId71"/>
              </p:custDataLst>
            </p:nvPr>
          </p:nvSpPr>
          <p:spPr>
            <a:xfrm>
              <a:off x="8470899" y="4476750"/>
              <a:ext cx="69852" cy="19051"/>
            </a:xfrm>
            <a:custGeom>
              <a:avLst/>
              <a:gdLst/>
              <a:ahLst/>
              <a:cxnLst/>
              <a:rect l="0" t="0" r="0" b="0"/>
              <a:pathLst>
                <a:path w="698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706" y="14686"/>
                  </a:lnTo>
                  <a:lnTo>
                    <a:pt x="1882" y="14024"/>
                  </a:lnTo>
                  <a:lnTo>
                    <a:pt x="48183" y="3939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79"/>
            <p:cNvSpPr/>
            <p:nvPr>
              <p:custDataLst>
                <p:tags r:id="rId72"/>
              </p:custDataLst>
            </p:nvPr>
          </p:nvSpPr>
          <p:spPr>
            <a:xfrm>
              <a:off x="8415617" y="4394307"/>
              <a:ext cx="124251" cy="154345"/>
            </a:xfrm>
            <a:custGeom>
              <a:avLst/>
              <a:gdLst/>
              <a:ahLst/>
              <a:cxnLst/>
              <a:rect l="0" t="0" r="0" b="0"/>
              <a:pathLst>
                <a:path w="124251" h="154345">
                  <a:moveTo>
                    <a:pt x="118783" y="18943"/>
                  </a:moveTo>
                  <a:lnTo>
                    <a:pt x="118783" y="18943"/>
                  </a:lnTo>
                  <a:lnTo>
                    <a:pt x="118783" y="15572"/>
                  </a:lnTo>
                  <a:lnTo>
                    <a:pt x="120664" y="12035"/>
                  </a:lnTo>
                  <a:lnTo>
                    <a:pt x="123146" y="8111"/>
                  </a:lnTo>
                  <a:lnTo>
                    <a:pt x="124250" y="4016"/>
                  </a:lnTo>
                  <a:lnTo>
                    <a:pt x="123839" y="2642"/>
                  </a:lnTo>
                  <a:lnTo>
                    <a:pt x="122859" y="1725"/>
                  </a:lnTo>
                  <a:lnTo>
                    <a:pt x="121500" y="1114"/>
                  </a:lnTo>
                  <a:lnTo>
                    <a:pt x="94602" y="0"/>
                  </a:lnTo>
                  <a:lnTo>
                    <a:pt x="71323" y="6667"/>
                  </a:lnTo>
                  <a:lnTo>
                    <a:pt x="49922" y="20950"/>
                  </a:lnTo>
                  <a:lnTo>
                    <a:pt x="30177" y="41958"/>
                  </a:lnTo>
                  <a:lnTo>
                    <a:pt x="10315" y="83069"/>
                  </a:lnTo>
                  <a:lnTo>
                    <a:pt x="748" y="119831"/>
                  </a:lnTo>
                  <a:lnTo>
                    <a:pt x="0" y="135043"/>
                  </a:lnTo>
                  <a:lnTo>
                    <a:pt x="2020" y="144156"/>
                  </a:lnTo>
                  <a:lnTo>
                    <a:pt x="7125" y="153253"/>
                  </a:lnTo>
                  <a:lnTo>
                    <a:pt x="11183" y="154344"/>
                  </a:lnTo>
                  <a:lnTo>
                    <a:pt x="53940" y="151155"/>
                  </a:lnTo>
                  <a:lnTo>
                    <a:pt x="106083" y="126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80"/>
            <p:cNvSpPr/>
            <p:nvPr>
              <p:custDataLst>
                <p:tags r:id="rId73"/>
              </p:custDataLst>
            </p:nvPr>
          </p:nvSpPr>
          <p:spPr>
            <a:xfrm>
              <a:off x="8257611" y="4318000"/>
              <a:ext cx="92640" cy="217310"/>
            </a:xfrm>
            <a:custGeom>
              <a:avLst/>
              <a:gdLst/>
              <a:ahLst/>
              <a:cxnLst/>
              <a:rect l="0" t="0" r="0" b="0"/>
              <a:pathLst>
                <a:path w="92640" h="217310">
                  <a:moveTo>
                    <a:pt x="73589" y="0"/>
                  </a:moveTo>
                  <a:lnTo>
                    <a:pt x="73589" y="0"/>
                  </a:lnTo>
                  <a:lnTo>
                    <a:pt x="70218" y="22322"/>
                  </a:lnTo>
                  <a:lnTo>
                    <a:pt x="52619" y="66106"/>
                  </a:lnTo>
                  <a:lnTo>
                    <a:pt x="34920" y="107938"/>
                  </a:lnTo>
                  <a:lnTo>
                    <a:pt x="16975" y="153651"/>
                  </a:lnTo>
                  <a:lnTo>
                    <a:pt x="1676" y="196130"/>
                  </a:lnTo>
                  <a:lnTo>
                    <a:pt x="0" y="207819"/>
                  </a:lnTo>
                  <a:lnTo>
                    <a:pt x="1607" y="215366"/>
                  </a:lnTo>
                  <a:lnTo>
                    <a:pt x="3729" y="216955"/>
                  </a:lnTo>
                  <a:lnTo>
                    <a:pt x="6554" y="217309"/>
                  </a:lnTo>
                  <a:lnTo>
                    <a:pt x="14868" y="215115"/>
                  </a:lnTo>
                  <a:lnTo>
                    <a:pt x="59377" y="194293"/>
                  </a:lnTo>
                  <a:lnTo>
                    <a:pt x="9263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81"/>
            <p:cNvSpPr/>
            <p:nvPr>
              <p:custDataLst>
                <p:tags r:id="rId74"/>
              </p:custDataLst>
            </p:nvPr>
          </p:nvSpPr>
          <p:spPr>
            <a:xfrm>
              <a:off x="7988300" y="4305220"/>
              <a:ext cx="214965" cy="196931"/>
            </a:xfrm>
            <a:custGeom>
              <a:avLst/>
              <a:gdLst/>
              <a:ahLst/>
              <a:cxnLst/>
              <a:rect l="0" t="0" r="0" b="0"/>
              <a:pathLst>
                <a:path w="214965" h="196931">
                  <a:moveTo>
                    <a:pt x="0" y="196930"/>
                  </a:moveTo>
                  <a:lnTo>
                    <a:pt x="0" y="196930"/>
                  </a:lnTo>
                  <a:lnTo>
                    <a:pt x="0" y="191463"/>
                  </a:lnTo>
                  <a:lnTo>
                    <a:pt x="18481" y="156524"/>
                  </a:lnTo>
                  <a:lnTo>
                    <a:pt x="30092" y="117773"/>
                  </a:lnTo>
                  <a:lnTo>
                    <a:pt x="40185" y="82962"/>
                  </a:lnTo>
                  <a:lnTo>
                    <a:pt x="51726" y="48205"/>
                  </a:lnTo>
                  <a:lnTo>
                    <a:pt x="75929" y="3604"/>
                  </a:lnTo>
                  <a:lnTo>
                    <a:pt x="79547" y="1018"/>
                  </a:lnTo>
                  <a:lnTo>
                    <a:pt x="83370" y="0"/>
                  </a:lnTo>
                  <a:lnTo>
                    <a:pt x="87330" y="27"/>
                  </a:lnTo>
                  <a:lnTo>
                    <a:pt x="90676" y="4278"/>
                  </a:lnTo>
                  <a:lnTo>
                    <a:pt x="98050" y="29781"/>
                  </a:lnTo>
                  <a:lnTo>
                    <a:pt x="104504" y="74059"/>
                  </a:lnTo>
                  <a:lnTo>
                    <a:pt x="106929" y="84559"/>
                  </a:lnTo>
                  <a:lnTo>
                    <a:pt x="109386" y="85327"/>
                  </a:lnTo>
                  <a:lnTo>
                    <a:pt x="117760" y="84299"/>
                  </a:lnTo>
                  <a:lnTo>
                    <a:pt x="134375" y="76382"/>
                  </a:lnTo>
                  <a:lnTo>
                    <a:pt x="170261" y="43149"/>
                  </a:lnTo>
                  <a:lnTo>
                    <a:pt x="182916" y="29805"/>
                  </a:lnTo>
                  <a:lnTo>
                    <a:pt x="193244" y="23874"/>
                  </a:lnTo>
                  <a:lnTo>
                    <a:pt x="197269" y="24410"/>
                  </a:lnTo>
                  <a:lnTo>
                    <a:pt x="200657" y="26883"/>
                  </a:lnTo>
                  <a:lnTo>
                    <a:pt x="203621" y="30649"/>
                  </a:lnTo>
                  <a:lnTo>
                    <a:pt x="211165" y="56174"/>
                  </a:lnTo>
                  <a:lnTo>
                    <a:pt x="214964" y="102020"/>
                  </a:lnTo>
                  <a:lnTo>
                    <a:pt x="213833" y="143898"/>
                  </a:lnTo>
                  <a:lnTo>
                    <a:pt x="210748" y="159249"/>
                  </a:lnTo>
                  <a:lnTo>
                    <a:pt x="207025" y="166071"/>
                  </a:lnTo>
                  <a:lnTo>
                    <a:pt x="205750" y="167185"/>
                  </a:lnTo>
                  <a:lnTo>
                    <a:pt x="204900" y="167223"/>
                  </a:lnTo>
                  <a:lnTo>
                    <a:pt x="203200" y="165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2"/>
            <p:cNvSpPr/>
            <p:nvPr>
              <p:custDataLst>
                <p:tags r:id="rId75"/>
              </p:custDataLst>
            </p:nvPr>
          </p:nvSpPr>
          <p:spPr>
            <a:xfrm>
              <a:off x="7760944" y="3815921"/>
              <a:ext cx="138457" cy="129112"/>
            </a:xfrm>
            <a:custGeom>
              <a:avLst/>
              <a:gdLst/>
              <a:ahLst/>
              <a:cxnLst/>
              <a:rect l="0" t="0" r="0" b="0"/>
              <a:pathLst>
                <a:path w="138457" h="129112">
                  <a:moveTo>
                    <a:pt x="24156" y="32179"/>
                  </a:moveTo>
                  <a:lnTo>
                    <a:pt x="24156" y="32179"/>
                  </a:lnTo>
                  <a:lnTo>
                    <a:pt x="15317" y="70903"/>
                  </a:lnTo>
                  <a:lnTo>
                    <a:pt x="2957" y="116323"/>
                  </a:lnTo>
                  <a:lnTo>
                    <a:pt x="0" y="127509"/>
                  </a:lnTo>
                  <a:lnTo>
                    <a:pt x="291" y="128893"/>
                  </a:lnTo>
                  <a:lnTo>
                    <a:pt x="1190" y="129111"/>
                  </a:lnTo>
                  <a:lnTo>
                    <a:pt x="2496" y="128550"/>
                  </a:lnTo>
                  <a:lnTo>
                    <a:pt x="19800" y="105961"/>
                  </a:lnTo>
                  <a:lnTo>
                    <a:pt x="41718" y="60316"/>
                  </a:lnTo>
                  <a:lnTo>
                    <a:pt x="63216" y="14062"/>
                  </a:lnTo>
                  <a:lnTo>
                    <a:pt x="73501" y="2960"/>
                  </a:lnTo>
                  <a:lnTo>
                    <a:pt x="78219" y="0"/>
                  </a:lnTo>
                  <a:lnTo>
                    <a:pt x="82776" y="143"/>
                  </a:lnTo>
                  <a:lnTo>
                    <a:pt x="87225" y="2355"/>
                  </a:lnTo>
                  <a:lnTo>
                    <a:pt x="96637" y="11868"/>
                  </a:lnTo>
                  <a:lnTo>
                    <a:pt x="112423" y="37058"/>
                  </a:lnTo>
                  <a:lnTo>
                    <a:pt x="130602" y="84205"/>
                  </a:lnTo>
                  <a:lnTo>
                    <a:pt x="138456" y="102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83"/>
            <p:cNvSpPr/>
            <p:nvPr>
              <p:custDataLst>
                <p:tags r:id="rId76"/>
              </p:custDataLst>
            </p:nvPr>
          </p:nvSpPr>
          <p:spPr>
            <a:xfrm>
              <a:off x="7707297" y="4014121"/>
              <a:ext cx="268304" cy="289051"/>
            </a:xfrm>
            <a:custGeom>
              <a:avLst/>
              <a:gdLst/>
              <a:ahLst/>
              <a:cxnLst/>
              <a:rect l="0" t="0" r="0" b="0"/>
              <a:pathLst>
                <a:path w="268304" h="289051">
                  <a:moveTo>
                    <a:pt x="128603" y="24479"/>
                  </a:moveTo>
                  <a:lnTo>
                    <a:pt x="128603" y="24479"/>
                  </a:lnTo>
                  <a:lnTo>
                    <a:pt x="119814" y="10664"/>
                  </a:lnTo>
                  <a:lnTo>
                    <a:pt x="116393" y="6802"/>
                  </a:lnTo>
                  <a:lnTo>
                    <a:pt x="108830" y="2512"/>
                  </a:lnTo>
                  <a:lnTo>
                    <a:pt x="104837" y="1367"/>
                  </a:lnTo>
                  <a:lnTo>
                    <a:pt x="89105" y="3128"/>
                  </a:lnTo>
                  <a:lnTo>
                    <a:pt x="67667" y="11489"/>
                  </a:lnTo>
                  <a:lnTo>
                    <a:pt x="55425" y="22704"/>
                  </a:lnTo>
                  <a:lnTo>
                    <a:pt x="29325" y="59641"/>
                  </a:lnTo>
                  <a:lnTo>
                    <a:pt x="12012" y="102082"/>
                  </a:lnTo>
                  <a:lnTo>
                    <a:pt x="4348" y="133993"/>
                  </a:lnTo>
                  <a:lnTo>
                    <a:pt x="0" y="166991"/>
                  </a:lnTo>
                  <a:lnTo>
                    <a:pt x="421" y="200471"/>
                  </a:lnTo>
                  <a:lnTo>
                    <a:pt x="14736" y="244312"/>
                  </a:lnTo>
                  <a:lnTo>
                    <a:pt x="30959" y="263528"/>
                  </a:lnTo>
                  <a:lnTo>
                    <a:pt x="50633" y="276068"/>
                  </a:lnTo>
                  <a:lnTo>
                    <a:pt x="85510" y="286388"/>
                  </a:lnTo>
                  <a:lnTo>
                    <a:pt x="110156" y="289050"/>
                  </a:lnTo>
                  <a:lnTo>
                    <a:pt x="133339" y="284588"/>
                  </a:lnTo>
                  <a:lnTo>
                    <a:pt x="166225" y="268294"/>
                  </a:lnTo>
                  <a:lnTo>
                    <a:pt x="176968" y="261106"/>
                  </a:lnTo>
                  <a:lnTo>
                    <a:pt x="194549" y="238067"/>
                  </a:lnTo>
                  <a:lnTo>
                    <a:pt x="207301" y="207602"/>
                  </a:lnTo>
                  <a:lnTo>
                    <a:pt x="212968" y="170543"/>
                  </a:lnTo>
                  <a:lnTo>
                    <a:pt x="211724" y="130554"/>
                  </a:lnTo>
                  <a:lnTo>
                    <a:pt x="206469" y="92085"/>
                  </a:lnTo>
                  <a:lnTo>
                    <a:pt x="194164" y="48038"/>
                  </a:lnTo>
                  <a:lnTo>
                    <a:pt x="180789" y="26247"/>
                  </a:lnTo>
                  <a:lnTo>
                    <a:pt x="157393" y="4856"/>
                  </a:lnTo>
                  <a:lnTo>
                    <a:pt x="137165" y="0"/>
                  </a:lnTo>
                  <a:lnTo>
                    <a:pt x="114769" y="899"/>
                  </a:lnTo>
                  <a:lnTo>
                    <a:pt x="93056" y="6003"/>
                  </a:lnTo>
                  <a:lnTo>
                    <a:pt x="75409" y="16738"/>
                  </a:lnTo>
                  <a:lnTo>
                    <a:pt x="61922" y="30916"/>
                  </a:lnTo>
                  <a:lnTo>
                    <a:pt x="53576" y="46625"/>
                  </a:lnTo>
                  <a:lnTo>
                    <a:pt x="53160" y="63014"/>
                  </a:lnTo>
                  <a:lnTo>
                    <a:pt x="55024" y="71335"/>
                  </a:lnTo>
                  <a:lnTo>
                    <a:pt x="60500" y="78294"/>
                  </a:lnTo>
                  <a:lnTo>
                    <a:pt x="77874" y="89790"/>
                  </a:lnTo>
                  <a:lnTo>
                    <a:pt x="118197" y="100824"/>
                  </a:lnTo>
                  <a:lnTo>
                    <a:pt x="153377" y="104271"/>
                  </a:lnTo>
                  <a:lnTo>
                    <a:pt x="189002" y="105098"/>
                  </a:lnTo>
                  <a:lnTo>
                    <a:pt x="228186" y="100185"/>
                  </a:lnTo>
                  <a:lnTo>
                    <a:pt x="268303" y="8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10"/>
          <p:cNvGrpSpPr/>
          <p:nvPr/>
        </p:nvGrpSpPr>
        <p:grpSpPr>
          <a:xfrm>
            <a:off x="8801100" y="4025900"/>
            <a:ext cx="285751" cy="317501"/>
            <a:chOff x="8801100" y="4025900"/>
            <a:chExt cx="285751" cy="317501"/>
          </a:xfrm>
        </p:grpSpPr>
        <p:sp>
          <p:nvSpPr>
            <p:cNvPr id="93" name="SMARTInkShape-484"/>
            <p:cNvSpPr/>
            <p:nvPr>
              <p:custDataLst>
                <p:tags r:id="rId68"/>
              </p:custDataLst>
            </p:nvPr>
          </p:nvSpPr>
          <p:spPr>
            <a:xfrm>
              <a:off x="8851900" y="43180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42645" y="25400"/>
                  </a:lnTo>
                  <a:lnTo>
                    <a:pt x="82406" y="24694"/>
                  </a:lnTo>
                  <a:lnTo>
                    <a:pt x="126173" y="20331"/>
                  </a:lnTo>
                  <a:lnTo>
                    <a:pt x="158147" y="16561"/>
                  </a:lnTo>
                  <a:lnTo>
                    <a:pt x="204510" y="7102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5"/>
            <p:cNvSpPr/>
            <p:nvPr>
              <p:custDataLst>
                <p:tags r:id="rId69"/>
              </p:custDataLst>
            </p:nvPr>
          </p:nvSpPr>
          <p:spPr>
            <a:xfrm>
              <a:off x="8934450" y="4025900"/>
              <a:ext cx="17742" cy="241301"/>
            </a:xfrm>
            <a:custGeom>
              <a:avLst/>
              <a:gdLst/>
              <a:ahLst/>
              <a:cxnLst/>
              <a:rect l="0" t="0" r="0" b="0"/>
              <a:pathLst>
                <a:path w="17742" h="2413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1817" y="30507"/>
                  </a:lnTo>
                  <a:lnTo>
                    <a:pt x="13231" y="77182"/>
                  </a:lnTo>
                  <a:lnTo>
                    <a:pt x="17012" y="119452"/>
                  </a:lnTo>
                  <a:lnTo>
                    <a:pt x="17741" y="162549"/>
                  </a:lnTo>
                  <a:lnTo>
                    <a:pt x="13095" y="20103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6"/>
            <p:cNvSpPr/>
            <p:nvPr>
              <p:custDataLst>
                <p:tags r:id="rId70"/>
              </p:custDataLst>
            </p:nvPr>
          </p:nvSpPr>
          <p:spPr>
            <a:xfrm>
              <a:off x="8801100" y="410845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22322" y="28379"/>
                  </a:lnTo>
                  <a:lnTo>
                    <a:pt x="57022" y="19540"/>
                  </a:lnTo>
                  <a:lnTo>
                    <a:pt x="101954" y="11356"/>
                  </a:lnTo>
                  <a:lnTo>
                    <a:pt x="144273" y="783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11"/>
          <p:cNvGrpSpPr/>
          <p:nvPr/>
        </p:nvGrpSpPr>
        <p:grpSpPr>
          <a:xfrm>
            <a:off x="9331921" y="3903481"/>
            <a:ext cx="2484548" cy="711348"/>
            <a:chOff x="9331921" y="3903481"/>
            <a:chExt cx="2484548" cy="711348"/>
          </a:xfrm>
        </p:grpSpPr>
        <p:sp>
          <p:nvSpPr>
            <p:cNvPr id="97" name="SMARTInkShape-487"/>
            <p:cNvSpPr/>
            <p:nvPr>
              <p:custDataLst>
                <p:tags r:id="rId53"/>
              </p:custDataLst>
            </p:nvPr>
          </p:nvSpPr>
          <p:spPr>
            <a:xfrm>
              <a:off x="11753850" y="4287133"/>
              <a:ext cx="62619" cy="297568"/>
            </a:xfrm>
            <a:custGeom>
              <a:avLst/>
              <a:gdLst/>
              <a:ahLst/>
              <a:cxnLst/>
              <a:rect l="0" t="0" r="0" b="0"/>
              <a:pathLst>
                <a:path w="62619" h="29756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61513" y="43944"/>
                  </a:lnTo>
                  <a:lnTo>
                    <a:pt x="62618" y="83951"/>
                  </a:lnTo>
                  <a:lnTo>
                    <a:pt x="62206" y="107885"/>
                  </a:lnTo>
                  <a:lnTo>
                    <a:pt x="61226" y="133717"/>
                  </a:lnTo>
                  <a:lnTo>
                    <a:pt x="59868" y="160817"/>
                  </a:lnTo>
                  <a:lnTo>
                    <a:pt x="54595" y="207861"/>
                  </a:lnTo>
                  <a:lnTo>
                    <a:pt x="51213" y="229296"/>
                  </a:lnTo>
                  <a:lnTo>
                    <a:pt x="34284" y="260639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88"/>
            <p:cNvSpPr/>
            <p:nvPr>
              <p:custDataLst>
                <p:tags r:id="rId54"/>
              </p:custDataLst>
            </p:nvPr>
          </p:nvSpPr>
          <p:spPr>
            <a:xfrm>
              <a:off x="11597793" y="4559300"/>
              <a:ext cx="98908" cy="6351"/>
            </a:xfrm>
            <a:custGeom>
              <a:avLst/>
              <a:gdLst/>
              <a:ahLst/>
              <a:cxnLst/>
              <a:rect l="0" t="0" r="0" b="0"/>
              <a:pathLst>
                <a:path w="98908" h="6351">
                  <a:moveTo>
                    <a:pt x="3657" y="6350"/>
                  </a:moveTo>
                  <a:lnTo>
                    <a:pt x="3657" y="6350"/>
                  </a:lnTo>
                  <a:lnTo>
                    <a:pt x="0" y="6350"/>
                  </a:lnTo>
                  <a:lnTo>
                    <a:pt x="45003" y="6350"/>
                  </a:lnTo>
                  <a:lnTo>
                    <a:pt x="98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89"/>
            <p:cNvSpPr/>
            <p:nvPr>
              <p:custDataLst>
                <p:tags r:id="rId55"/>
              </p:custDataLst>
            </p:nvPr>
          </p:nvSpPr>
          <p:spPr>
            <a:xfrm>
              <a:off x="11558237" y="4489457"/>
              <a:ext cx="113064" cy="125372"/>
            </a:xfrm>
            <a:custGeom>
              <a:avLst/>
              <a:gdLst/>
              <a:ahLst/>
              <a:cxnLst/>
              <a:rect l="0" t="0" r="0" b="0"/>
              <a:pathLst>
                <a:path w="113064" h="125372">
                  <a:moveTo>
                    <a:pt x="113063" y="6343"/>
                  </a:moveTo>
                  <a:lnTo>
                    <a:pt x="113063" y="6343"/>
                  </a:lnTo>
                  <a:lnTo>
                    <a:pt x="113063" y="2972"/>
                  </a:lnTo>
                  <a:lnTo>
                    <a:pt x="112358" y="1979"/>
                  </a:lnTo>
                  <a:lnTo>
                    <a:pt x="111182" y="1317"/>
                  </a:lnTo>
                  <a:lnTo>
                    <a:pt x="104224" y="254"/>
                  </a:lnTo>
                  <a:lnTo>
                    <a:pt x="61772" y="0"/>
                  </a:lnTo>
                  <a:lnTo>
                    <a:pt x="39695" y="6737"/>
                  </a:lnTo>
                  <a:lnTo>
                    <a:pt x="22024" y="17670"/>
                  </a:lnTo>
                  <a:lnTo>
                    <a:pt x="7850" y="36589"/>
                  </a:lnTo>
                  <a:lnTo>
                    <a:pt x="1456" y="56697"/>
                  </a:lnTo>
                  <a:lnTo>
                    <a:pt x="0" y="81749"/>
                  </a:lnTo>
                  <a:lnTo>
                    <a:pt x="7671" y="105443"/>
                  </a:lnTo>
                  <a:lnTo>
                    <a:pt x="13541" y="112241"/>
                  </a:lnTo>
                  <a:lnTo>
                    <a:pt x="21559" y="117614"/>
                  </a:lnTo>
                  <a:lnTo>
                    <a:pt x="37972" y="123901"/>
                  </a:lnTo>
                  <a:lnTo>
                    <a:pt x="54831" y="125371"/>
                  </a:lnTo>
                  <a:lnTo>
                    <a:pt x="68613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90"/>
            <p:cNvSpPr/>
            <p:nvPr>
              <p:custDataLst>
                <p:tags r:id="rId56"/>
              </p:custDataLst>
            </p:nvPr>
          </p:nvSpPr>
          <p:spPr>
            <a:xfrm>
              <a:off x="11459576" y="4432300"/>
              <a:ext cx="59325" cy="167349"/>
            </a:xfrm>
            <a:custGeom>
              <a:avLst/>
              <a:gdLst/>
              <a:ahLst/>
              <a:cxnLst/>
              <a:rect l="0" t="0" r="0" b="0"/>
              <a:pathLst>
                <a:path w="59325" h="167349">
                  <a:moveTo>
                    <a:pt x="46624" y="0"/>
                  </a:moveTo>
                  <a:lnTo>
                    <a:pt x="46624" y="0"/>
                  </a:lnTo>
                  <a:lnTo>
                    <a:pt x="45212" y="22381"/>
                  </a:lnTo>
                  <a:lnTo>
                    <a:pt x="28947" y="68730"/>
                  </a:lnTo>
                  <a:lnTo>
                    <a:pt x="13452" y="113874"/>
                  </a:lnTo>
                  <a:lnTo>
                    <a:pt x="0" y="150097"/>
                  </a:lnTo>
                  <a:lnTo>
                    <a:pt x="737" y="157961"/>
                  </a:lnTo>
                  <a:lnTo>
                    <a:pt x="5120" y="166356"/>
                  </a:lnTo>
                  <a:lnTo>
                    <a:pt x="7666" y="167348"/>
                  </a:lnTo>
                  <a:lnTo>
                    <a:pt x="14257" y="166569"/>
                  </a:lnTo>
                  <a:lnTo>
                    <a:pt x="5932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91"/>
            <p:cNvSpPr/>
            <p:nvPr>
              <p:custDataLst>
                <p:tags r:id="rId57"/>
              </p:custDataLst>
            </p:nvPr>
          </p:nvSpPr>
          <p:spPr>
            <a:xfrm>
              <a:off x="11239500" y="4392544"/>
              <a:ext cx="157106" cy="204857"/>
            </a:xfrm>
            <a:custGeom>
              <a:avLst/>
              <a:gdLst/>
              <a:ahLst/>
              <a:cxnLst/>
              <a:rect l="0" t="0" r="0" b="0"/>
              <a:pathLst>
                <a:path w="157106" h="204857">
                  <a:moveTo>
                    <a:pt x="0" y="204856"/>
                  </a:moveTo>
                  <a:lnTo>
                    <a:pt x="0" y="204856"/>
                  </a:lnTo>
                  <a:lnTo>
                    <a:pt x="1881" y="186346"/>
                  </a:lnTo>
                  <a:lnTo>
                    <a:pt x="8837" y="150400"/>
                  </a:lnTo>
                  <a:lnTo>
                    <a:pt x="18509" y="115742"/>
                  </a:lnTo>
                  <a:lnTo>
                    <a:pt x="31510" y="75644"/>
                  </a:lnTo>
                  <a:lnTo>
                    <a:pt x="50023" y="28831"/>
                  </a:lnTo>
                  <a:lnTo>
                    <a:pt x="64053" y="5866"/>
                  </a:lnTo>
                  <a:lnTo>
                    <a:pt x="70331" y="0"/>
                  </a:lnTo>
                  <a:lnTo>
                    <a:pt x="72993" y="552"/>
                  </a:lnTo>
                  <a:lnTo>
                    <a:pt x="75472" y="3036"/>
                  </a:lnTo>
                  <a:lnTo>
                    <a:pt x="90974" y="40208"/>
                  </a:lnTo>
                  <a:lnTo>
                    <a:pt x="93983" y="55569"/>
                  </a:lnTo>
                  <a:lnTo>
                    <a:pt x="95816" y="58765"/>
                  </a:lnTo>
                  <a:lnTo>
                    <a:pt x="98450" y="60895"/>
                  </a:lnTo>
                  <a:lnTo>
                    <a:pt x="101617" y="62315"/>
                  </a:lnTo>
                  <a:lnTo>
                    <a:pt x="110779" y="62012"/>
                  </a:lnTo>
                  <a:lnTo>
                    <a:pt x="116187" y="60943"/>
                  </a:lnTo>
                  <a:lnTo>
                    <a:pt x="125956" y="54111"/>
                  </a:lnTo>
                  <a:lnTo>
                    <a:pt x="147324" y="32918"/>
                  </a:lnTo>
                  <a:lnTo>
                    <a:pt x="153201" y="29662"/>
                  </a:lnTo>
                  <a:lnTo>
                    <a:pt x="155051" y="30204"/>
                  </a:lnTo>
                  <a:lnTo>
                    <a:pt x="156283" y="31977"/>
                  </a:lnTo>
                  <a:lnTo>
                    <a:pt x="157105" y="34570"/>
                  </a:lnTo>
                  <a:lnTo>
                    <a:pt x="153138" y="81396"/>
                  </a:lnTo>
                  <a:lnTo>
                    <a:pt x="148182" y="122169"/>
                  </a:lnTo>
                  <a:lnTo>
                    <a:pt x="147387" y="140923"/>
                  </a:lnTo>
                  <a:lnTo>
                    <a:pt x="152400" y="16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92"/>
            <p:cNvSpPr/>
            <p:nvPr>
              <p:custDataLst>
                <p:tags r:id="rId58"/>
              </p:custDataLst>
            </p:nvPr>
          </p:nvSpPr>
          <p:spPr>
            <a:xfrm>
              <a:off x="11087516" y="4050267"/>
              <a:ext cx="101185" cy="96284"/>
            </a:xfrm>
            <a:custGeom>
              <a:avLst/>
              <a:gdLst/>
              <a:ahLst/>
              <a:cxnLst/>
              <a:rect l="0" t="0" r="0" b="0"/>
              <a:pathLst>
                <a:path w="101185" h="96284">
                  <a:moveTo>
                    <a:pt x="18634" y="13733"/>
                  </a:moveTo>
                  <a:lnTo>
                    <a:pt x="18634" y="13733"/>
                  </a:lnTo>
                  <a:lnTo>
                    <a:pt x="9200" y="24577"/>
                  </a:lnTo>
                  <a:lnTo>
                    <a:pt x="2747" y="40465"/>
                  </a:lnTo>
                  <a:lnTo>
                    <a:pt x="0" y="64317"/>
                  </a:lnTo>
                  <a:lnTo>
                    <a:pt x="566" y="66505"/>
                  </a:lnTo>
                  <a:lnTo>
                    <a:pt x="1650" y="67964"/>
                  </a:lnTo>
                  <a:lnTo>
                    <a:pt x="3078" y="68937"/>
                  </a:lnTo>
                  <a:lnTo>
                    <a:pt x="4736" y="68880"/>
                  </a:lnTo>
                  <a:lnTo>
                    <a:pt x="8459" y="66935"/>
                  </a:lnTo>
                  <a:lnTo>
                    <a:pt x="49798" y="25081"/>
                  </a:lnTo>
                  <a:lnTo>
                    <a:pt x="71212" y="542"/>
                  </a:lnTo>
                  <a:lnTo>
                    <a:pt x="72736" y="0"/>
                  </a:lnTo>
                  <a:lnTo>
                    <a:pt x="73752" y="344"/>
                  </a:lnTo>
                  <a:lnTo>
                    <a:pt x="78554" y="7571"/>
                  </a:lnTo>
                  <a:lnTo>
                    <a:pt x="90658" y="51916"/>
                  </a:lnTo>
                  <a:lnTo>
                    <a:pt x="101184" y="9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93"/>
            <p:cNvSpPr/>
            <p:nvPr>
              <p:custDataLst>
                <p:tags r:id="rId59"/>
              </p:custDataLst>
            </p:nvPr>
          </p:nvSpPr>
          <p:spPr>
            <a:xfrm>
              <a:off x="11012509" y="4202904"/>
              <a:ext cx="163492" cy="216178"/>
            </a:xfrm>
            <a:custGeom>
              <a:avLst/>
              <a:gdLst/>
              <a:ahLst/>
              <a:cxnLst/>
              <a:rect l="0" t="0" r="0" b="0"/>
              <a:pathLst>
                <a:path w="163492" h="216178">
                  <a:moveTo>
                    <a:pt x="93641" y="7146"/>
                  </a:moveTo>
                  <a:lnTo>
                    <a:pt x="93641" y="7146"/>
                  </a:lnTo>
                  <a:lnTo>
                    <a:pt x="79336" y="7146"/>
                  </a:lnTo>
                  <a:lnTo>
                    <a:pt x="65885" y="13888"/>
                  </a:lnTo>
                  <a:lnTo>
                    <a:pt x="48493" y="38307"/>
                  </a:lnTo>
                  <a:lnTo>
                    <a:pt x="33305" y="75724"/>
                  </a:lnTo>
                  <a:lnTo>
                    <a:pt x="16497" y="118090"/>
                  </a:lnTo>
                  <a:lnTo>
                    <a:pt x="1482" y="158552"/>
                  </a:lnTo>
                  <a:lnTo>
                    <a:pt x="0" y="180741"/>
                  </a:lnTo>
                  <a:lnTo>
                    <a:pt x="4750" y="198599"/>
                  </a:lnTo>
                  <a:lnTo>
                    <a:pt x="13916" y="211240"/>
                  </a:lnTo>
                  <a:lnTo>
                    <a:pt x="21442" y="214470"/>
                  </a:lnTo>
                  <a:lnTo>
                    <a:pt x="41091" y="216177"/>
                  </a:lnTo>
                  <a:lnTo>
                    <a:pt x="69212" y="209800"/>
                  </a:lnTo>
                  <a:lnTo>
                    <a:pt x="98788" y="192232"/>
                  </a:lnTo>
                  <a:lnTo>
                    <a:pt x="115685" y="169604"/>
                  </a:lnTo>
                  <a:lnTo>
                    <a:pt x="129543" y="138616"/>
                  </a:lnTo>
                  <a:lnTo>
                    <a:pt x="140406" y="98973"/>
                  </a:lnTo>
                  <a:lnTo>
                    <a:pt x="146175" y="64891"/>
                  </a:lnTo>
                  <a:lnTo>
                    <a:pt x="146622" y="37749"/>
                  </a:lnTo>
                  <a:lnTo>
                    <a:pt x="139767" y="18631"/>
                  </a:lnTo>
                  <a:lnTo>
                    <a:pt x="127782" y="6841"/>
                  </a:lnTo>
                  <a:lnTo>
                    <a:pt x="120635" y="2709"/>
                  </a:lnTo>
                  <a:lnTo>
                    <a:pt x="103285" y="0"/>
                  </a:lnTo>
                  <a:lnTo>
                    <a:pt x="93721" y="265"/>
                  </a:lnTo>
                  <a:lnTo>
                    <a:pt x="75568" y="8086"/>
                  </a:lnTo>
                  <a:lnTo>
                    <a:pt x="59502" y="21675"/>
                  </a:lnTo>
                  <a:lnTo>
                    <a:pt x="47659" y="39473"/>
                  </a:lnTo>
                  <a:lnTo>
                    <a:pt x="43336" y="57262"/>
                  </a:lnTo>
                  <a:lnTo>
                    <a:pt x="43170" y="65956"/>
                  </a:lnTo>
                  <a:lnTo>
                    <a:pt x="45883" y="73870"/>
                  </a:lnTo>
                  <a:lnTo>
                    <a:pt x="56423" y="88306"/>
                  </a:lnTo>
                  <a:lnTo>
                    <a:pt x="81594" y="104963"/>
                  </a:lnTo>
                  <a:lnTo>
                    <a:pt x="101222" y="108711"/>
                  </a:lnTo>
                  <a:lnTo>
                    <a:pt x="142567" y="105368"/>
                  </a:lnTo>
                  <a:lnTo>
                    <a:pt x="163491" y="102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94"/>
            <p:cNvSpPr/>
            <p:nvPr>
              <p:custDataLst>
                <p:tags r:id="rId60"/>
              </p:custDataLst>
            </p:nvPr>
          </p:nvSpPr>
          <p:spPr>
            <a:xfrm>
              <a:off x="10779933" y="4089400"/>
              <a:ext cx="123018" cy="342901"/>
            </a:xfrm>
            <a:custGeom>
              <a:avLst/>
              <a:gdLst/>
              <a:ahLst/>
              <a:cxnLst/>
              <a:rect l="0" t="0" r="0" b="0"/>
              <a:pathLst>
                <a:path w="123018" h="342901">
                  <a:moveTo>
                    <a:pt x="123017" y="0"/>
                  </a:moveTo>
                  <a:lnTo>
                    <a:pt x="123017" y="0"/>
                  </a:lnTo>
                  <a:lnTo>
                    <a:pt x="119646" y="0"/>
                  </a:lnTo>
                  <a:lnTo>
                    <a:pt x="101341" y="16620"/>
                  </a:lnTo>
                  <a:lnTo>
                    <a:pt x="67517" y="59936"/>
                  </a:lnTo>
                  <a:lnTo>
                    <a:pt x="45433" y="93666"/>
                  </a:lnTo>
                  <a:lnTo>
                    <a:pt x="23859" y="132176"/>
                  </a:lnTo>
                  <a:lnTo>
                    <a:pt x="8156" y="170928"/>
                  </a:lnTo>
                  <a:lnTo>
                    <a:pt x="0" y="208612"/>
                  </a:lnTo>
                  <a:lnTo>
                    <a:pt x="3432" y="244176"/>
                  </a:lnTo>
                  <a:lnTo>
                    <a:pt x="19538" y="276915"/>
                  </a:lnTo>
                  <a:lnTo>
                    <a:pt x="43865" y="305107"/>
                  </a:lnTo>
                  <a:lnTo>
                    <a:pt x="10396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5"/>
            <p:cNvSpPr/>
            <p:nvPr>
              <p:custDataLst>
                <p:tags r:id="rId61"/>
              </p:custDataLst>
            </p:nvPr>
          </p:nvSpPr>
          <p:spPr>
            <a:xfrm>
              <a:off x="10414700" y="3903481"/>
              <a:ext cx="139001" cy="116070"/>
            </a:xfrm>
            <a:custGeom>
              <a:avLst/>
              <a:gdLst/>
              <a:ahLst/>
              <a:cxnLst/>
              <a:rect l="0" t="0" r="0" b="0"/>
              <a:pathLst>
                <a:path w="139001" h="116070">
                  <a:moveTo>
                    <a:pt x="24700" y="14469"/>
                  </a:moveTo>
                  <a:lnTo>
                    <a:pt x="24700" y="14469"/>
                  </a:lnTo>
                  <a:lnTo>
                    <a:pt x="28070" y="14469"/>
                  </a:lnTo>
                  <a:lnTo>
                    <a:pt x="29063" y="15880"/>
                  </a:lnTo>
                  <a:lnTo>
                    <a:pt x="30462" y="25314"/>
                  </a:lnTo>
                  <a:lnTo>
                    <a:pt x="29052" y="48988"/>
                  </a:lnTo>
                  <a:lnTo>
                    <a:pt x="18817" y="80633"/>
                  </a:lnTo>
                  <a:lnTo>
                    <a:pt x="0" y="114237"/>
                  </a:lnTo>
                  <a:lnTo>
                    <a:pt x="9578" y="99087"/>
                  </a:lnTo>
                  <a:lnTo>
                    <a:pt x="28821" y="59824"/>
                  </a:lnTo>
                  <a:lnTo>
                    <a:pt x="52639" y="15040"/>
                  </a:lnTo>
                  <a:lnTo>
                    <a:pt x="60165" y="4139"/>
                  </a:lnTo>
                  <a:lnTo>
                    <a:pt x="63160" y="1232"/>
                  </a:lnTo>
                  <a:lnTo>
                    <a:pt x="66568" y="0"/>
                  </a:lnTo>
                  <a:lnTo>
                    <a:pt x="74116" y="512"/>
                  </a:lnTo>
                  <a:lnTo>
                    <a:pt x="82176" y="8736"/>
                  </a:lnTo>
                  <a:lnTo>
                    <a:pt x="107424" y="54453"/>
                  </a:lnTo>
                  <a:lnTo>
                    <a:pt x="130277" y="100830"/>
                  </a:lnTo>
                  <a:lnTo>
                    <a:pt x="139000" y="11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6"/>
            <p:cNvSpPr/>
            <p:nvPr>
              <p:custDataLst>
                <p:tags r:id="rId62"/>
              </p:custDataLst>
            </p:nvPr>
          </p:nvSpPr>
          <p:spPr>
            <a:xfrm>
              <a:off x="10459618" y="4193727"/>
              <a:ext cx="132183" cy="136974"/>
            </a:xfrm>
            <a:custGeom>
              <a:avLst/>
              <a:gdLst/>
              <a:ahLst/>
              <a:cxnLst/>
              <a:rect l="0" t="0" r="0" b="0"/>
              <a:pathLst>
                <a:path w="132183" h="136974">
                  <a:moveTo>
                    <a:pt x="17882" y="41723"/>
                  </a:moveTo>
                  <a:lnTo>
                    <a:pt x="17882" y="41723"/>
                  </a:lnTo>
                  <a:lnTo>
                    <a:pt x="17882" y="45094"/>
                  </a:lnTo>
                  <a:lnTo>
                    <a:pt x="18587" y="46087"/>
                  </a:lnTo>
                  <a:lnTo>
                    <a:pt x="19763" y="46749"/>
                  </a:lnTo>
                  <a:lnTo>
                    <a:pt x="24363" y="47484"/>
                  </a:lnTo>
                  <a:lnTo>
                    <a:pt x="46443" y="46075"/>
                  </a:lnTo>
                  <a:lnTo>
                    <a:pt x="67737" y="39250"/>
                  </a:lnTo>
                  <a:lnTo>
                    <a:pt x="87453" y="26408"/>
                  </a:lnTo>
                  <a:lnTo>
                    <a:pt x="98191" y="15866"/>
                  </a:lnTo>
                  <a:lnTo>
                    <a:pt x="102964" y="6477"/>
                  </a:lnTo>
                  <a:lnTo>
                    <a:pt x="102119" y="3409"/>
                  </a:lnTo>
                  <a:lnTo>
                    <a:pt x="99440" y="1364"/>
                  </a:lnTo>
                  <a:lnTo>
                    <a:pt x="95538" y="0"/>
                  </a:lnTo>
                  <a:lnTo>
                    <a:pt x="76561" y="1452"/>
                  </a:lnTo>
                  <a:lnTo>
                    <a:pt x="46322" y="16464"/>
                  </a:lnTo>
                  <a:lnTo>
                    <a:pt x="17292" y="42156"/>
                  </a:lnTo>
                  <a:lnTo>
                    <a:pt x="930" y="68741"/>
                  </a:lnTo>
                  <a:lnTo>
                    <a:pt x="0" y="85951"/>
                  </a:lnTo>
                  <a:lnTo>
                    <a:pt x="1728" y="94491"/>
                  </a:lnTo>
                  <a:lnTo>
                    <a:pt x="14936" y="109626"/>
                  </a:lnTo>
                  <a:lnTo>
                    <a:pt x="35623" y="121996"/>
                  </a:lnTo>
                  <a:lnTo>
                    <a:pt x="75035" y="132222"/>
                  </a:lnTo>
                  <a:lnTo>
                    <a:pt x="132182" y="136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97"/>
            <p:cNvSpPr/>
            <p:nvPr>
              <p:custDataLst>
                <p:tags r:id="rId63"/>
              </p:custDataLst>
            </p:nvPr>
          </p:nvSpPr>
          <p:spPr>
            <a:xfrm>
              <a:off x="10299700" y="4143672"/>
              <a:ext cx="93115" cy="190653"/>
            </a:xfrm>
            <a:custGeom>
              <a:avLst/>
              <a:gdLst/>
              <a:ahLst/>
              <a:cxnLst/>
              <a:rect l="0" t="0" r="0" b="0"/>
              <a:pathLst>
                <a:path w="93115" h="190653">
                  <a:moveTo>
                    <a:pt x="82550" y="21928"/>
                  </a:moveTo>
                  <a:lnTo>
                    <a:pt x="82550" y="21928"/>
                  </a:lnTo>
                  <a:lnTo>
                    <a:pt x="82550" y="18557"/>
                  </a:lnTo>
                  <a:lnTo>
                    <a:pt x="79179" y="9719"/>
                  </a:lnTo>
                  <a:lnTo>
                    <a:pt x="76774" y="7438"/>
                  </a:lnTo>
                  <a:lnTo>
                    <a:pt x="58785" y="107"/>
                  </a:lnTo>
                  <a:lnTo>
                    <a:pt x="48704" y="0"/>
                  </a:lnTo>
                  <a:lnTo>
                    <a:pt x="28356" y="5681"/>
                  </a:lnTo>
                  <a:lnTo>
                    <a:pt x="15066" y="14919"/>
                  </a:lnTo>
                  <a:lnTo>
                    <a:pt x="10224" y="22576"/>
                  </a:lnTo>
                  <a:lnTo>
                    <a:pt x="8932" y="26593"/>
                  </a:lnTo>
                  <a:lnTo>
                    <a:pt x="11260" y="36702"/>
                  </a:lnTo>
                  <a:lnTo>
                    <a:pt x="17705" y="48249"/>
                  </a:lnTo>
                  <a:lnTo>
                    <a:pt x="34644" y="66651"/>
                  </a:lnTo>
                  <a:lnTo>
                    <a:pt x="74630" y="101535"/>
                  </a:lnTo>
                  <a:lnTo>
                    <a:pt x="88043" y="126027"/>
                  </a:lnTo>
                  <a:lnTo>
                    <a:pt x="93114" y="151158"/>
                  </a:lnTo>
                  <a:lnTo>
                    <a:pt x="91710" y="158175"/>
                  </a:lnTo>
                  <a:lnTo>
                    <a:pt x="84504" y="169736"/>
                  </a:lnTo>
                  <a:lnTo>
                    <a:pt x="61806" y="184178"/>
                  </a:lnTo>
                  <a:lnTo>
                    <a:pt x="36107" y="190652"/>
                  </a:lnTo>
                  <a:lnTo>
                    <a:pt x="13991" y="189200"/>
                  </a:lnTo>
                  <a:lnTo>
                    <a:pt x="9327" y="187065"/>
                  </a:lnTo>
                  <a:lnTo>
                    <a:pt x="6217" y="184230"/>
                  </a:lnTo>
                  <a:lnTo>
                    <a:pt x="0" y="174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98"/>
            <p:cNvSpPr/>
            <p:nvPr>
              <p:custDataLst>
                <p:tags r:id="rId64"/>
              </p:custDataLst>
            </p:nvPr>
          </p:nvSpPr>
          <p:spPr>
            <a:xfrm>
              <a:off x="9925050" y="4503844"/>
              <a:ext cx="171451" cy="104854"/>
            </a:xfrm>
            <a:custGeom>
              <a:avLst/>
              <a:gdLst/>
              <a:ahLst/>
              <a:cxnLst/>
              <a:rect l="0" t="0" r="0" b="0"/>
              <a:pathLst>
                <a:path w="171451" h="104854">
                  <a:moveTo>
                    <a:pt x="0" y="23706"/>
                  </a:moveTo>
                  <a:lnTo>
                    <a:pt x="0" y="23706"/>
                  </a:lnTo>
                  <a:lnTo>
                    <a:pt x="0" y="20335"/>
                  </a:lnTo>
                  <a:lnTo>
                    <a:pt x="3370" y="11497"/>
                  </a:lnTo>
                  <a:lnTo>
                    <a:pt x="8789" y="5814"/>
                  </a:lnTo>
                  <a:lnTo>
                    <a:pt x="12209" y="3312"/>
                  </a:lnTo>
                  <a:lnTo>
                    <a:pt x="21654" y="531"/>
                  </a:lnTo>
                  <a:lnTo>
                    <a:pt x="32907" y="0"/>
                  </a:lnTo>
                  <a:lnTo>
                    <a:pt x="44965" y="2116"/>
                  </a:lnTo>
                  <a:lnTo>
                    <a:pt x="60281" y="10645"/>
                  </a:lnTo>
                  <a:lnTo>
                    <a:pt x="67478" y="20018"/>
                  </a:lnTo>
                  <a:lnTo>
                    <a:pt x="70385" y="25481"/>
                  </a:lnTo>
                  <a:lnTo>
                    <a:pt x="71734" y="39076"/>
                  </a:lnTo>
                  <a:lnTo>
                    <a:pt x="71106" y="46653"/>
                  </a:lnTo>
                  <a:lnTo>
                    <a:pt x="64763" y="60716"/>
                  </a:lnTo>
                  <a:lnTo>
                    <a:pt x="36163" y="96663"/>
                  </a:lnTo>
                  <a:lnTo>
                    <a:pt x="36103" y="99155"/>
                  </a:lnTo>
                  <a:lnTo>
                    <a:pt x="36768" y="101522"/>
                  </a:lnTo>
                  <a:lnTo>
                    <a:pt x="39329" y="103100"/>
                  </a:lnTo>
                  <a:lnTo>
                    <a:pt x="47819" y="104853"/>
                  </a:lnTo>
                  <a:lnTo>
                    <a:pt x="89195" y="99164"/>
                  </a:lnTo>
                  <a:lnTo>
                    <a:pt x="128969" y="89573"/>
                  </a:lnTo>
                  <a:lnTo>
                    <a:pt x="171450" y="7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99"/>
            <p:cNvSpPr/>
            <p:nvPr>
              <p:custDataLst>
                <p:tags r:id="rId65"/>
              </p:custDataLst>
            </p:nvPr>
          </p:nvSpPr>
          <p:spPr>
            <a:xfrm>
              <a:off x="9848850" y="4375150"/>
              <a:ext cx="94368" cy="184151"/>
            </a:xfrm>
            <a:custGeom>
              <a:avLst/>
              <a:gdLst/>
              <a:ahLst/>
              <a:cxnLst/>
              <a:rect l="0" t="0" r="0" b="0"/>
              <a:pathLst>
                <a:path w="94368" h="184151">
                  <a:moveTo>
                    <a:pt x="88900" y="0"/>
                  </a:moveTo>
                  <a:lnTo>
                    <a:pt x="88900" y="0"/>
                  </a:lnTo>
                  <a:lnTo>
                    <a:pt x="94367" y="0"/>
                  </a:lnTo>
                  <a:lnTo>
                    <a:pt x="91618" y="10113"/>
                  </a:lnTo>
                  <a:lnTo>
                    <a:pt x="70417" y="54292"/>
                  </a:lnTo>
                  <a:lnTo>
                    <a:pt x="55436" y="89934"/>
                  </a:lnTo>
                  <a:lnTo>
                    <a:pt x="31412" y="13653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00"/>
            <p:cNvSpPr/>
            <p:nvPr>
              <p:custDataLst>
                <p:tags r:id="rId66"/>
              </p:custDataLst>
            </p:nvPr>
          </p:nvSpPr>
          <p:spPr>
            <a:xfrm>
              <a:off x="9681695" y="4387850"/>
              <a:ext cx="109666" cy="101601"/>
            </a:xfrm>
            <a:custGeom>
              <a:avLst/>
              <a:gdLst/>
              <a:ahLst/>
              <a:cxnLst/>
              <a:rect l="0" t="0" r="0" b="0"/>
              <a:pathLst>
                <a:path w="109666" h="101601">
                  <a:moveTo>
                    <a:pt x="97305" y="0"/>
                  </a:moveTo>
                  <a:lnTo>
                    <a:pt x="97305" y="0"/>
                  </a:lnTo>
                  <a:lnTo>
                    <a:pt x="109665" y="0"/>
                  </a:lnTo>
                  <a:lnTo>
                    <a:pt x="106534" y="13484"/>
                  </a:lnTo>
                  <a:lnTo>
                    <a:pt x="94395" y="31982"/>
                  </a:lnTo>
                  <a:lnTo>
                    <a:pt x="69919" y="56490"/>
                  </a:lnTo>
                  <a:lnTo>
                    <a:pt x="25773" y="76696"/>
                  </a:lnTo>
                  <a:lnTo>
                    <a:pt x="14243" y="78067"/>
                  </a:lnTo>
                  <a:lnTo>
                    <a:pt x="10181" y="77444"/>
                  </a:lnTo>
                  <a:lnTo>
                    <a:pt x="6766" y="75618"/>
                  </a:lnTo>
                  <a:lnTo>
                    <a:pt x="1091" y="69826"/>
                  </a:lnTo>
                  <a:lnTo>
                    <a:pt x="0" y="66306"/>
                  </a:lnTo>
                  <a:lnTo>
                    <a:pt x="671" y="58632"/>
                  </a:lnTo>
                  <a:lnTo>
                    <a:pt x="2543" y="55316"/>
                  </a:lnTo>
                  <a:lnTo>
                    <a:pt x="8387" y="49750"/>
                  </a:lnTo>
                  <a:lnTo>
                    <a:pt x="15688" y="46805"/>
                  </a:lnTo>
                  <a:lnTo>
                    <a:pt x="19611" y="46020"/>
                  </a:lnTo>
                  <a:lnTo>
                    <a:pt x="23637" y="46908"/>
                  </a:lnTo>
                  <a:lnTo>
                    <a:pt x="65943" y="74344"/>
                  </a:lnTo>
                  <a:lnTo>
                    <a:pt x="9095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01"/>
            <p:cNvSpPr/>
            <p:nvPr>
              <p:custDataLst>
                <p:tags r:id="rId67"/>
              </p:custDataLst>
            </p:nvPr>
          </p:nvSpPr>
          <p:spPr>
            <a:xfrm>
              <a:off x="9331921" y="4090723"/>
              <a:ext cx="256580" cy="297128"/>
            </a:xfrm>
            <a:custGeom>
              <a:avLst/>
              <a:gdLst/>
              <a:ahLst/>
              <a:cxnLst/>
              <a:rect l="0" t="0" r="0" b="0"/>
              <a:pathLst>
                <a:path w="256580" h="297128">
                  <a:moveTo>
                    <a:pt x="2579" y="36777"/>
                  </a:moveTo>
                  <a:lnTo>
                    <a:pt x="2579" y="36777"/>
                  </a:lnTo>
                  <a:lnTo>
                    <a:pt x="2579" y="30688"/>
                  </a:lnTo>
                  <a:lnTo>
                    <a:pt x="30368" y="18241"/>
                  </a:lnTo>
                  <a:lnTo>
                    <a:pt x="65689" y="10039"/>
                  </a:lnTo>
                  <a:lnTo>
                    <a:pt x="104064" y="3141"/>
                  </a:lnTo>
                  <a:lnTo>
                    <a:pt x="142244" y="0"/>
                  </a:lnTo>
                  <a:lnTo>
                    <a:pt x="188196" y="733"/>
                  </a:lnTo>
                  <a:lnTo>
                    <a:pt x="202451" y="5636"/>
                  </a:lnTo>
                  <a:lnTo>
                    <a:pt x="205677" y="7549"/>
                  </a:lnTo>
                  <a:lnTo>
                    <a:pt x="205711" y="11648"/>
                  </a:lnTo>
                  <a:lnTo>
                    <a:pt x="181676" y="53136"/>
                  </a:lnTo>
                  <a:lnTo>
                    <a:pt x="151600" y="88661"/>
                  </a:lnTo>
                  <a:lnTo>
                    <a:pt x="109135" y="129369"/>
                  </a:lnTo>
                  <a:lnTo>
                    <a:pt x="67547" y="169339"/>
                  </a:lnTo>
                  <a:lnTo>
                    <a:pt x="22755" y="214996"/>
                  </a:lnTo>
                  <a:lnTo>
                    <a:pt x="4716" y="242375"/>
                  </a:lnTo>
                  <a:lnTo>
                    <a:pt x="0" y="257270"/>
                  </a:lnTo>
                  <a:lnTo>
                    <a:pt x="154" y="262795"/>
                  </a:lnTo>
                  <a:lnTo>
                    <a:pt x="1668" y="267183"/>
                  </a:lnTo>
                  <a:lnTo>
                    <a:pt x="4088" y="270814"/>
                  </a:lnTo>
                  <a:lnTo>
                    <a:pt x="18066" y="276731"/>
                  </a:lnTo>
                  <a:lnTo>
                    <a:pt x="53499" y="284028"/>
                  </a:lnTo>
                  <a:lnTo>
                    <a:pt x="97864" y="290658"/>
                  </a:lnTo>
                  <a:lnTo>
                    <a:pt x="144171" y="295210"/>
                  </a:lnTo>
                  <a:lnTo>
                    <a:pt x="189877" y="296559"/>
                  </a:lnTo>
                  <a:lnTo>
                    <a:pt x="236504" y="297015"/>
                  </a:lnTo>
                  <a:lnTo>
                    <a:pt x="256579" y="29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12"/>
          <p:cNvGrpSpPr/>
          <p:nvPr/>
        </p:nvGrpSpPr>
        <p:grpSpPr>
          <a:xfrm>
            <a:off x="1664139" y="5036700"/>
            <a:ext cx="304362" cy="267073"/>
            <a:chOff x="1664139" y="5036700"/>
            <a:chExt cx="304362" cy="267073"/>
          </a:xfrm>
        </p:grpSpPr>
        <p:sp>
          <p:nvSpPr>
            <p:cNvPr id="113" name="SMARTInkShape-502"/>
            <p:cNvSpPr/>
            <p:nvPr>
              <p:custDataLst>
                <p:tags r:id="rId51"/>
              </p:custDataLst>
            </p:nvPr>
          </p:nvSpPr>
          <p:spPr>
            <a:xfrm>
              <a:off x="1949450" y="5200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5958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03"/>
            <p:cNvSpPr/>
            <p:nvPr>
              <p:custDataLst>
                <p:tags r:id="rId52"/>
              </p:custDataLst>
            </p:nvPr>
          </p:nvSpPr>
          <p:spPr>
            <a:xfrm>
              <a:off x="1664139" y="5036700"/>
              <a:ext cx="158650" cy="267073"/>
            </a:xfrm>
            <a:custGeom>
              <a:avLst/>
              <a:gdLst/>
              <a:ahLst/>
              <a:cxnLst/>
              <a:rect l="0" t="0" r="0" b="0"/>
              <a:pathLst>
                <a:path w="158650" h="267073">
                  <a:moveTo>
                    <a:pt x="24961" y="49650"/>
                  </a:moveTo>
                  <a:lnTo>
                    <a:pt x="24961" y="49650"/>
                  </a:lnTo>
                  <a:lnTo>
                    <a:pt x="19186" y="44581"/>
                  </a:lnTo>
                  <a:lnTo>
                    <a:pt x="9766" y="39524"/>
                  </a:lnTo>
                  <a:lnTo>
                    <a:pt x="4567" y="38094"/>
                  </a:lnTo>
                  <a:lnTo>
                    <a:pt x="2898" y="37007"/>
                  </a:lnTo>
                  <a:lnTo>
                    <a:pt x="1786" y="35577"/>
                  </a:lnTo>
                  <a:lnTo>
                    <a:pt x="550" y="32107"/>
                  </a:lnTo>
                  <a:lnTo>
                    <a:pt x="0" y="28212"/>
                  </a:lnTo>
                  <a:lnTo>
                    <a:pt x="19917" y="11940"/>
                  </a:lnTo>
                  <a:lnTo>
                    <a:pt x="37301" y="4668"/>
                  </a:lnTo>
                  <a:lnTo>
                    <a:pt x="68085" y="0"/>
                  </a:lnTo>
                  <a:lnTo>
                    <a:pt x="81522" y="3124"/>
                  </a:lnTo>
                  <a:lnTo>
                    <a:pt x="88068" y="5932"/>
                  </a:lnTo>
                  <a:lnTo>
                    <a:pt x="93138" y="12744"/>
                  </a:lnTo>
                  <a:lnTo>
                    <a:pt x="100653" y="33482"/>
                  </a:lnTo>
                  <a:lnTo>
                    <a:pt x="98818" y="61044"/>
                  </a:lnTo>
                  <a:lnTo>
                    <a:pt x="87767" y="97006"/>
                  </a:lnTo>
                  <a:lnTo>
                    <a:pt x="78133" y="118428"/>
                  </a:lnTo>
                  <a:lnTo>
                    <a:pt x="79459" y="122313"/>
                  </a:lnTo>
                  <a:lnTo>
                    <a:pt x="86576" y="130393"/>
                  </a:lnTo>
                  <a:lnTo>
                    <a:pt x="128264" y="156935"/>
                  </a:lnTo>
                  <a:lnTo>
                    <a:pt x="155747" y="184593"/>
                  </a:lnTo>
                  <a:lnTo>
                    <a:pt x="158013" y="190412"/>
                  </a:lnTo>
                  <a:lnTo>
                    <a:pt x="158649" y="202522"/>
                  </a:lnTo>
                  <a:lnTo>
                    <a:pt x="141556" y="231353"/>
                  </a:lnTo>
                  <a:lnTo>
                    <a:pt x="114149" y="253222"/>
                  </a:lnTo>
                  <a:lnTo>
                    <a:pt x="83686" y="265268"/>
                  </a:lnTo>
                  <a:lnTo>
                    <a:pt x="68465" y="267072"/>
                  </a:lnTo>
                  <a:lnTo>
                    <a:pt x="51962" y="264119"/>
                  </a:lnTo>
                  <a:lnTo>
                    <a:pt x="37661" y="25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13"/>
          <p:cNvGrpSpPr/>
          <p:nvPr/>
        </p:nvGrpSpPr>
        <p:grpSpPr>
          <a:xfrm>
            <a:off x="2299998" y="4997711"/>
            <a:ext cx="2278353" cy="549740"/>
            <a:chOff x="2299998" y="4997711"/>
            <a:chExt cx="2278353" cy="549740"/>
          </a:xfrm>
        </p:grpSpPr>
        <p:sp>
          <p:nvSpPr>
            <p:cNvPr id="116" name="SMARTInkShape-504"/>
            <p:cNvSpPr/>
            <p:nvPr>
              <p:custDataLst>
                <p:tags r:id="rId36"/>
              </p:custDataLst>
            </p:nvPr>
          </p:nvSpPr>
          <p:spPr>
            <a:xfrm>
              <a:off x="4560183" y="5448562"/>
              <a:ext cx="18168" cy="25139"/>
            </a:xfrm>
            <a:custGeom>
              <a:avLst/>
              <a:gdLst/>
              <a:ahLst/>
              <a:cxnLst/>
              <a:rect l="0" t="0" r="0" b="0"/>
              <a:pathLst>
                <a:path w="18168" h="251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6141" y="3617"/>
                  </a:lnTo>
                  <a:lnTo>
                    <a:pt x="18167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05"/>
            <p:cNvSpPr/>
            <p:nvPr>
              <p:custDataLst>
                <p:tags r:id="rId37"/>
              </p:custDataLst>
            </p:nvPr>
          </p:nvSpPr>
          <p:spPr>
            <a:xfrm>
              <a:off x="4527550" y="5295508"/>
              <a:ext cx="31751" cy="38493"/>
            </a:xfrm>
            <a:custGeom>
              <a:avLst/>
              <a:gdLst/>
              <a:ahLst/>
              <a:cxnLst/>
              <a:rect l="0" t="0" r="0" b="0"/>
              <a:pathLst>
                <a:path w="31751" h="38493">
                  <a:moveTo>
                    <a:pt x="31750" y="6742"/>
                  </a:moveTo>
                  <a:lnTo>
                    <a:pt x="31750" y="6742"/>
                  </a:lnTo>
                  <a:lnTo>
                    <a:pt x="25008" y="0"/>
                  </a:lnTo>
                  <a:lnTo>
                    <a:pt x="22316" y="130"/>
                  </a:lnTo>
                  <a:lnTo>
                    <a:pt x="19816" y="2334"/>
                  </a:lnTo>
                  <a:lnTo>
                    <a:pt x="0" y="38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06"/>
            <p:cNvSpPr/>
            <p:nvPr>
              <p:custDataLst>
                <p:tags r:id="rId38"/>
              </p:custDataLst>
            </p:nvPr>
          </p:nvSpPr>
          <p:spPr>
            <a:xfrm>
              <a:off x="2382966" y="5481304"/>
              <a:ext cx="2055685" cy="43163"/>
            </a:xfrm>
            <a:custGeom>
              <a:avLst/>
              <a:gdLst/>
              <a:ahLst/>
              <a:cxnLst/>
              <a:rect l="0" t="0" r="0" b="0"/>
              <a:pathLst>
                <a:path w="2055685" h="43163">
                  <a:moveTo>
                    <a:pt x="42734" y="36846"/>
                  </a:moveTo>
                  <a:lnTo>
                    <a:pt x="42734" y="36846"/>
                  </a:lnTo>
                  <a:lnTo>
                    <a:pt x="23867" y="37551"/>
                  </a:lnTo>
                  <a:lnTo>
                    <a:pt x="0" y="42934"/>
                  </a:lnTo>
                  <a:lnTo>
                    <a:pt x="44336" y="43162"/>
                  </a:lnTo>
                  <a:lnTo>
                    <a:pt x="87190" y="42475"/>
                  </a:lnTo>
                  <a:lnTo>
                    <a:pt x="115411" y="41305"/>
                  </a:lnTo>
                  <a:lnTo>
                    <a:pt x="146218" y="39818"/>
                  </a:lnTo>
                  <a:lnTo>
                    <a:pt x="184396" y="38122"/>
                  </a:lnTo>
                  <a:lnTo>
                    <a:pt x="227486" y="36286"/>
                  </a:lnTo>
                  <a:lnTo>
                    <a:pt x="273852" y="34356"/>
                  </a:lnTo>
                  <a:lnTo>
                    <a:pt x="325224" y="32363"/>
                  </a:lnTo>
                  <a:lnTo>
                    <a:pt x="379933" y="30330"/>
                  </a:lnTo>
                  <a:lnTo>
                    <a:pt x="436867" y="28269"/>
                  </a:lnTo>
                  <a:lnTo>
                    <a:pt x="498106" y="26189"/>
                  </a:lnTo>
                  <a:lnTo>
                    <a:pt x="562215" y="24097"/>
                  </a:lnTo>
                  <a:lnTo>
                    <a:pt x="628238" y="21997"/>
                  </a:lnTo>
                  <a:lnTo>
                    <a:pt x="696242" y="19890"/>
                  </a:lnTo>
                  <a:lnTo>
                    <a:pt x="765567" y="17781"/>
                  </a:lnTo>
                  <a:lnTo>
                    <a:pt x="835773" y="15670"/>
                  </a:lnTo>
                  <a:lnTo>
                    <a:pt x="905860" y="13556"/>
                  </a:lnTo>
                  <a:lnTo>
                    <a:pt x="975868" y="11442"/>
                  </a:lnTo>
                  <a:lnTo>
                    <a:pt x="1045823" y="9326"/>
                  </a:lnTo>
                  <a:lnTo>
                    <a:pt x="1117154" y="7211"/>
                  </a:lnTo>
                  <a:lnTo>
                    <a:pt x="1189403" y="5095"/>
                  </a:lnTo>
                  <a:lnTo>
                    <a:pt x="1262263" y="2979"/>
                  </a:lnTo>
                  <a:lnTo>
                    <a:pt x="1333415" y="1568"/>
                  </a:lnTo>
                  <a:lnTo>
                    <a:pt x="1403427" y="628"/>
                  </a:lnTo>
                  <a:lnTo>
                    <a:pt x="1472679" y="0"/>
                  </a:lnTo>
                  <a:lnTo>
                    <a:pt x="1536486" y="287"/>
                  </a:lnTo>
                  <a:lnTo>
                    <a:pt x="1596663" y="1185"/>
                  </a:lnTo>
                  <a:lnTo>
                    <a:pt x="1654420" y="2488"/>
                  </a:lnTo>
                  <a:lnTo>
                    <a:pt x="1709152" y="4064"/>
                  </a:lnTo>
                  <a:lnTo>
                    <a:pt x="1761868" y="5819"/>
                  </a:lnTo>
                  <a:lnTo>
                    <a:pt x="1813240" y="7695"/>
                  </a:lnTo>
                  <a:lnTo>
                    <a:pt x="1857366" y="8945"/>
                  </a:lnTo>
                  <a:lnTo>
                    <a:pt x="1896661" y="9779"/>
                  </a:lnTo>
                  <a:lnTo>
                    <a:pt x="1932735" y="10334"/>
                  </a:lnTo>
                  <a:lnTo>
                    <a:pt x="1961723" y="10705"/>
                  </a:lnTo>
                  <a:lnTo>
                    <a:pt x="2007103" y="11117"/>
                  </a:lnTo>
                  <a:lnTo>
                    <a:pt x="2055684" y="1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07"/>
            <p:cNvSpPr/>
            <p:nvPr>
              <p:custDataLst>
                <p:tags r:id="rId39"/>
              </p:custDataLst>
            </p:nvPr>
          </p:nvSpPr>
          <p:spPr>
            <a:xfrm>
              <a:off x="4101316" y="5253011"/>
              <a:ext cx="330985" cy="168116"/>
            </a:xfrm>
            <a:custGeom>
              <a:avLst/>
              <a:gdLst/>
              <a:ahLst/>
              <a:cxnLst/>
              <a:rect l="0" t="0" r="0" b="0"/>
              <a:pathLst>
                <a:path w="330985" h="168116">
                  <a:moveTo>
                    <a:pt x="108734" y="30189"/>
                  </a:moveTo>
                  <a:lnTo>
                    <a:pt x="108734" y="30189"/>
                  </a:lnTo>
                  <a:lnTo>
                    <a:pt x="99945" y="16374"/>
                  </a:lnTo>
                  <a:lnTo>
                    <a:pt x="88961" y="6340"/>
                  </a:lnTo>
                  <a:lnTo>
                    <a:pt x="80896" y="1951"/>
                  </a:lnTo>
                  <a:lnTo>
                    <a:pt x="72608" y="0"/>
                  </a:lnTo>
                  <a:lnTo>
                    <a:pt x="60457" y="4777"/>
                  </a:lnTo>
                  <a:lnTo>
                    <a:pt x="47061" y="14661"/>
                  </a:lnTo>
                  <a:lnTo>
                    <a:pt x="15728" y="58840"/>
                  </a:lnTo>
                  <a:lnTo>
                    <a:pt x="1841" y="91281"/>
                  </a:lnTo>
                  <a:lnTo>
                    <a:pt x="0" y="119865"/>
                  </a:lnTo>
                  <a:lnTo>
                    <a:pt x="7294" y="142838"/>
                  </a:lnTo>
                  <a:lnTo>
                    <a:pt x="18259" y="152692"/>
                  </a:lnTo>
                  <a:lnTo>
                    <a:pt x="33950" y="158718"/>
                  </a:lnTo>
                  <a:lnTo>
                    <a:pt x="66585" y="160699"/>
                  </a:lnTo>
                  <a:lnTo>
                    <a:pt x="103771" y="152271"/>
                  </a:lnTo>
                  <a:lnTo>
                    <a:pt x="145755" y="134565"/>
                  </a:lnTo>
                  <a:lnTo>
                    <a:pt x="188064" y="104154"/>
                  </a:lnTo>
                  <a:lnTo>
                    <a:pt x="232799" y="67560"/>
                  </a:lnTo>
                  <a:lnTo>
                    <a:pt x="254619" y="50905"/>
                  </a:lnTo>
                  <a:lnTo>
                    <a:pt x="258907" y="46116"/>
                  </a:lnTo>
                  <a:lnTo>
                    <a:pt x="261061" y="42218"/>
                  </a:lnTo>
                  <a:lnTo>
                    <a:pt x="261791" y="38914"/>
                  </a:lnTo>
                  <a:lnTo>
                    <a:pt x="261572" y="36006"/>
                  </a:lnTo>
                  <a:lnTo>
                    <a:pt x="258604" y="34067"/>
                  </a:lnTo>
                  <a:lnTo>
                    <a:pt x="247780" y="31912"/>
                  </a:lnTo>
                  <a:lnTo>
                    <a:pt x="233561" y="36599"/>
                  </a:lnTo>
                  <a:lnTo>
                    <a:pt x="201438" y="60226"/>
                  </a:lnTo>
                  <a:lnTo>
                    <a:pt x="183082" y="87224"/>
                  </a:lnTo>
                  <a:lnTo>
                    <a:pt x="175448" y="114194"/>
                  </a:lnTo>
                  <a:lnTo>
                    <a:pt x="176557" y="136688"/>
                  </a:lnTo>
                  <a:lnTo>
                    <a:pt x="180055" y="142817"/>
                  </a:lnTo>
                  <a:lnTo>
                    <a:pt x="191467" y="153388"/>
                  </a:lnTo>
                  <a:lnTo>
                    <a:pt x="223872" y="163903"/>
                  </a:lnTo>
                  <a:lnTo>
                    <a:pt x="264753" y="168115"/>
                  </a:lnTo>
                  <a:lnTo>
                    <a:pt x="304774" y="162622"/>
                  </a:lnTo>
                  <a:lnTo>
                    <a:pt x="330984" y="15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08"/>
            <p:cNvSpPr/>
            <p:nvPr>
              <p:custDataLst>
                <p:tags r:id="rId40"/>
              </p:custDataLst>
            </p:nvPr>
          </p:nvSpPr>
          <p:spPr>
            <a:xfrm>
              <a:off x="3915106" y="5243267"/>
              <a:ext cx="98167" cy="147884"/>
            </a:xfrm>
            <a:custGeom>
              <a:avLst/>
              <a:gdLst/>
              <a:ahLst/>
              <a:cxnLst/>
              <a:rect l="0" t="0" r="0" b="0"/>
              <a:pathLst>
                <a:path w="98167" h="147884">
                  <a:moveTo>
                    <a:pt x="21894" y="14533"/>
                  </a:moveTo>
                  <a:lnTo>
                    <a:pt x="21894" y="14533"/>
                  </a:lnTo>
                  <a:lnTo>
                    <a:pt x="20012" y="55010"/>
                  </a:lnTo>
                  <a:lnTo>
                    <a:pt x="9029" y="99879"/>
                  </a:lnTo>
                  <a:lnTo>
                    <a:pt x="4887" y="108909"/>
                  </a:lnTo>
                  <a:lnTo>
                    <a:pt x="695" y="112922"/>
                  </a:lnTo>
                  <a:lnTo>
                    <a:pt x="0" y="113287"/>
                  </a:lnTo>
                  <a:lnTo>
                    <a:pt x="242" y="112825"/>
                  </a:lnTo>
                  <a:lnTo>
                    <a:pt x="1110" y="111811"/>
                  </a:lnTo>
                  <a:lnTo>
                    <a:pt x="9434" y="67866"/>
                  </a:lnTo>
                  <a:lnTo>
                    <a:pt x="28840" y="26609"/>
                  </a:lnTo>
                  <a:lnTo>
                    <a:pt x="38152" y="10728"/>
                  </a:lnTo>
                  <a:lnTo>
                    <a:pt x="44021" y="5646"/>
                  </a:lnTo>
                  <a:lnTo>
                    <a:pt x="58069" y="0"/>
                  </a:lnTo>
                  <a:lnTo>
                    <a:pt x="71838" y="1254"/>
                  </a:lnTo>
                  <a:lnTo>
                    <a:pt x="78473" y="3563"/>
                  </a:lnTo>
                  <a:lnTo>
                    <a:pt x="89609" y="15538"/>
                  </a:lnTo>
                  <a:lnTo>
                    <a:pt x="94554" y="23670"/>
                  </a:lnTo>
                  <a:lnTo>
                    <a:pt x="98166" y="43994"/>
                  </a:lnTo>
                  <a:lnTo>
                    <a:pt x="98108" y="91535"/>
                  </a:lnTo>
                  <a:lnTo>
                    <a:pt x="93027" y="125777"/>
                  </a:lnTo>
                  <a:lnTo>
                    <a:pt x="85394" y="147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09"/>
            <p:cNvSpPr/>
            <p:nvPr>
              <p:custDataLst>
                <p:tags r:id="rId41"/>
              </p:custDataLst>
            </p:nvPr>
          </p:nvSpPr>
          <p:spPr>
            <a:xfrm>
              <a:off x="3689834" y="5231185"/>
              <a:ext cx="158267" cy="166316"/>
            </a:xfrm>
            <a:custGeom>
              <a:avLst/>
              <a:gdLst/>
              <a:ahLst/>
              <a:cxnLst/>
              <a:rect l="0" t="0" r="0" b="0"/>
              <a:pathLst>
                <a:path w="158267" h="166316">
                  <a:moveTo>
                    <a:pt x="113816" y="58365"/>
                  </a:moveTo>
                  <a:lnTo>
                    <a:pt x="113816" y="58365"/>
                  </a:lnTo>
                  <a:lnTo>
                    <a:pt x="117187" y="48252"/>
                  </a:lnTo>
                  <a:lnTo>
                    <a:pt x="116960" y="37642"/>
                  </a:lnTo>
                  <a:lnTo>
                    <a:pt x="111066" y="13584"/>
                  </a:lnTo>
                  <a:lnTo>
                    <a:pt x="105303" y="4831"/>
                  </a:lnTo>
                  <a:lnTo>
                    <a:pt x="101790" y="1509"/>
                  </a:lnTo>
                  <a:lnTo>
                    <a:pt x="97333" y="0"/>
                  </a:lnTo>
                  <a:lnTo>
                    <a:pt x="86734" y="204"/>
                  </a:lnTo>
                  <a:lnTo>
                    <a:pt x="74969" y="10173"/>
                  </a:lnTo>
                  <a:lnTo>
                    <a:pt x="43426" y="52060"/>
                  </a:lnTo>
                  <a:lnTo>
                    <a:pt x="16916" y="90128"/>
                  </a:lnTo>
                  <a:lnTo>
                    <a:pt x="1300" y="121477"/>
                  </a:lnTo>
                  <a:lnTo>
                    <a:pt x="0" y="128661"/>
                  </a:lnTo>
                  <a:lnTo>
                    <a:pt x="544" y="134157"/>
                  </a:lnTo>
                  <a:lnTo>
                    <a:pt x="2318" y="138527"/>
                  </a:lnTo>
                  <a:lnTo>
                    <a:pt x="5617" y="140734"/>
                  </a:lnTo>
                  <a:lnTo>
                    <a:pt x="14928" y="141305"/>
                  </a:lnTo>
                  <a:lnTo>
                    <a:pt x="38811" y="127546"/>
                  </a:lnTo>
                  <a:lnTo>
                    <a:pt x="82851" y="83816"/>
                  </a:lnTo>
                  <a:lnTo>
                    <a:pt x="122490" y="47269"/>
                  </a:lnTo>
                  <a:lnTo>
                    <a:pt x="130182" y="42501"/>
                  </a:lnTo>
                  <a:lnTo>
                    <a:pt x="136015" y="41439"/>
                  </a:lnTo>
                  <a:lnTo>
                    <a:pt x="140610" y="42848"/>
                  </a:lnTo>
                  <a:lnTo>
                    <a:pt x="144378" y="45903"/>
                  </a:lnTo>
                  <a:lnTo>
                    <a:pt x="148566" y="58706"/>
                  </a:lnTo>
                  <a:lnTo>
                    <a:pt x="151254" y="99041"/>
                  </a:lnTo>
                  <a:lnTo>
                    <a:pt x="156855" y="144607"/>
                  </a:lnTo>
                  <a:lnTo>
                    <a:pt x="158266" y="16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10"/>
            <p:cNvSpPr/>
            <p:nvPr>
              <p:custDataLst>
                <p:tags r:id="rId42"/>
              </p:custDataLst>
            </p:nvPr>
          </p:nvSpPr>
          <p:spPr>
            <a:xfrm>
              <a:off x="3625850" y="5148275"/>
              <a:ext cx="1" cy="26976"/>
            </a:xfrm>
            <a:custGeom>
              <a:avLst/>
              <a:gdLst/>
              <a:ahLst/>
              <a:cxnLst/>
              <a:rect l="0" t="0" r="0" b="0"/>
              <a:pathLst>
                <a:path w="1" h="26976">
                  <a:moveTo>
                    <a:pt x="0" y="26975"/>
                  </a:moveTo>
                  <a:lnTo>
                    <a:pt x="0" y="26975"/>
                  </a:lnTo>
                  <a:lnTo>
                    <a:pt x="0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11"/>
            <p:cNvSpPr/>
            <p:nvPr>
              <p:custDataLst>
                <p:tags r:id="rId43"/>
              </p:custDataLst>
            </p:nvPr>
          </p:nvSpPr>
          <p:spPr>
            <a:xfrm>
              <a:off x="3613150" y="52514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2" y="15580"/>
                  </a:lnTo>
                  <a:lnTo>
                    <a:pt x="339" y="5989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12"/>
            <p:cNvSpPr/>
            <p:nvPr>
              <p:custDataLst>
                <p:tags r:id="rId44"/>
              </p:custDataLst>
            </p:nvPr>
          </p:nvSpPr>
          <p:spPr>
            <a:xfrm>
              <a:off x="3397250" y="5221465"/>
              <a:ext cx="127001" cy="148164"/>
            </a:xfrm>
            <a:custGeom>
              <a:avLst/>
              <a:gdLst/>
              <a:ahLst/>
              <a:cxnLst/>
              <a:rect l="0" t="0" r="0" b="0"/>
              <a:pathLst>
                <a:path w="127001" h="148164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27789" y="13970"/>
                  </a:lnTo>
                  <a:lnTo>
                    <a:pt x="66507" y="47074"/>
                  </a:lnTo>
                  <a:lnTo>
                    <a:pt x="102481" y="87584"/>
                  </a:lnTo>
                  <a:lnTo>
                    <a:pt x="112575" y="107796"/>
                  </a:lnTo>
                  <a:lnTo>
                    <a:pt x="119586" y="142294"/>
                  </a:lnTo>
                  <a:lnTo>
                    <a:pt x="119235" y="145074"/>
                  </a:lnTo>
                  <a:lnTo>
                    <a:pt x="118296" y="146927"/>
                  </a:lnTo>
                  <a:lnTo>
                    <a:pt x="116963" y="148163"/>
                  </a:lnTo>
                  <a:lnTo>
                    <a:pt x="114665" y="147576"/>
                  </a:lnTo>
                  <a:lnTo>
                    <a:pt x="108347" y="143160"/>
                  </a:lnTo>
                  <a:lnTo>
                    <a:pt x="96857" y="115886"/>
                  </a:lnTo>
                  <a:lnTo>
                    <a:pt x="91258" y="76526"/>
                  </a:lnTo>
                  <a:lnTo>
                    <a:pt x="95592" y="53727"/>
                  </a:lnTo>
                  <a:lnTo>
                    <a:pt x="99711" y="43697"/>
                  </a:lnTo>
                  <a:lnTo>
                    <a:pt x="104574" y="37009"/>
                  </a:lnTo>
                  <a:lnTo>
                    <a:pt x="127000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13"/>
            <p:cNvSpPr/>
            <p:nvPr>
              <p:custDataLst>
                <p:tags r:id="rId45"/>
              </p:custDataLst>
            </p:nvPr>
          </p:nvSpPr>
          <p:spPr>
            <a:xfrm>
              <a:off x="3269764" y="5232139"/>
              <a:ext cx="102087" cy="120718"/>
            </a:xfrm>
            <a:custGeom>
              <a:avLst/>
              <a:gdLst/>
              <a:ahLst/>
              <a:cxnLst/>
              <a:rect l="0" t="0" r="0" b="0"/>
              <a:pathLst>
                <a:path w="102087" h="120718">
                  <a:moveTo>
                    <a:pt x="70336" y="51061"/>
                  </a:moveTo>
                  <a:lnTo>
                    <a:pt x="70336" y="51061"/>
                  </a:lnTo>
                  <a:lnTo>
                    <a:pt x="73707" y="47690"/>
                  </a:lnTo>
                  <a:lnTo>
                    <a:pt x="75803" y="35481"/>
                  </a:lnTo>
                  <a:lnTo>
                    <a:pt x="72531" y="24381"/>
                  </a:lnTo>
                  <a:lnTo>
                    <a:pt x="62302" y="3379"/>
                  </a:lnTo>
                  <a:lnTo>
                    <a:pt x="59336" y="929"/>
                  </a:lnTo>
                  <a:lnTo>
                    <a:pt x="55947" y="0"/>
                  </a:lnTo>
                  <a:lnTo>
                    <a:pt x="52277" y="87"/>
                  </a:lnTo>
                  <a:lnTo>
                    <a:pt x="33627" y="10322"/>
                  </a:lnTo>
                  <a:lnTo>
                    <a:pt x="22036" y="26604"/>
                  </a:lnTo>
                  <a:lnTo>
                    <a:pt x="3097" y="71551"/>
                  </a:lnTo>
                  <a:lnTo>
                    <a:pt x="0" y="90506"/>
                  </a:lnTo>
                  <a:lnTo>
                    <a:pt x="2223" y="111197"/>
                  </a:lnTo>
                  <a:lnTo>
                    <a:pt x="3761" y="116551"/>
                  </a:lnTo>
                  <a:lnTo>
                    <a:pt x="5492" y="119416"/>
                  </a:lnTo>
                  <a:lnTo>
                    <a:pt x="7351" y="120620"/>
                  </a:lnTo>
                  <a:lnTo>
                    <a:pt x="9296" y="120717"/>
                  </a:lnTo>
                  <a:lnTo>
                    <a:pt x="22146" y="107369"/>
                  </a:lnTo>
                  <a:lnTo>
                    <a:pt x="47866" y="64416"/>
                  </a:lnTo>
                  <a:lnTo>
                    <a:pt x="55706" y="40137"/>
                  </a:lnTo>
                  <a:lnTo>
                    <a:pt x="57055" y="38133"/>
                  </a:lnTo>
                  <a:lnTo>
                    <a:pt x="58660" y="37504"/>
                  </a:lnTo>
                  <a:lnTo>
                    <a:pt x="60435" y="37789"/>
                  </a:lnTo>
                  <a:lnTo>
                    <a:pt x="61619" y="40096"/>
                  </a:lnTo>
                  <a:lnTo>
                    <a:pt x="67045" y="68197"/>
                  </a:lnTo>
                  <a:lnTo>
                    <a:pt x="74518" y="80079"/>
                  </a:lnTo>
                  <a:lnTo>
                    <a:pt x="102086" y="101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14"/>
            <p:cNvSpPr/>
            <p:nvPr>
              <p:custDataLst>
                <p:tags r:id="rId46"/>
              </p:custDataLst>
            </p:nvPr>
          </p:nvSpPr>
          <p:spPr>
            <a:xfrm>
              <a:off x="3092450" y="5198351"/>
              <a:ext cx="127001" cy="145168"/>
            </a:xfrm>
            <a:custGeom>
              <a:avLst/>
              <a:gdLst/>
              <a:ahLst/>
              <a:cxnLst/>
              <a:rect l="0" t="0" r="0" b="0"/>
              <a:pathLst>
                <a:path w="127001" h="145168">
                  <a:moveTo>
                    <a:pt x="0" y="21349"/>
                  </a:moveTo>
                  <a:lnTo>
                    <a:pt x="0" y="21349"/>
                  </a:lnTo>
                  <a:lnTo>
                    <a:pt x="0" y="9793"/>
                  </a:lnTo>
                  <a:lnTo>
                    <a:pt x="1881" y="21351"/>
                  </a:lnTo>
                  <a:lnTo>
                    <a:pt x="15901" y="68308"/>
                  </a:lnTo>
                  <a:lnTo>
                    <a:pt x="31964" y="111450"/>
                  </a:lnTo>
                  <a:lnTo>
                    <a:pt x="48725" y="137611"/>
                  </a:lnTo>
                  <a:lnTo>
                    <a:pt x="55287" y="143576"/>
                  </a:lnTo>
                  <a:lnTo>
                    <a:pt x="58025" y="145167"/>
                  </a:lnTo>
                  <a:lnTo>
                    <a:pt x="60555" y="144816"/>
                  </a:lnTo>
                  <a:lnTo>
                    <a:pt x="62948" y="143172"/>
                  </a:lnTo>
                  <a:lnTo>
                    <a:pt x="65249" y="140664"/>
                  </a:lnTo>
                  <a:lnTo>
                    <a:pt x="78033" y="99272"/>
                  </a:lnTo>
                  <a:lnTo>
                    <a:pt x="87562" y="55491"/>
                  </a:lnTo>
                  <a:lnTo>
                    <a:pt x="93950" y="30879"/>
                  </a:lnTo>
                  <a:lnTo>
                    <a:pt x="108035" y="7239"/>
                  </a:lnTo>
                  <a:lnTo>
                    <a:pt x="114573" y="967"/>
                  </a:lnTo>
                  <a:lnTo>
                    <a:pt x="117304" y="0"/>
                  </a:lnTo>
                  <a:lnTo>
                    <a:pt x="119830" y="61"/>
                  </a:lnTo>
                  <a:lnTo>
                    <a:pt x="127000" y="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15"/>
            <p:cNvSpPr/>
            <p:nvPr>
              <p:custDataLst>
                <p:tags r:id="rId47"/>
              </p:custDataLst>
            </p:nvPr>
          </p:nvSpPr>
          <p:spPr>
            <a:xfrm>
              <a:off x="2940050" y="5137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6"/>
            <p:cNvSpPr/>
            <p:nvPr>
              <p:custDataLst>
                <p:tags r:id="rId48"/>
              </p:custDataLst>
            </p:nvPr>
          </p:nvSpPr>
          <p:spPr>
            <a:xfrm>
              <a:off x="2946400" y="5257800"/>
              <a:ext cx="17829" cy="82551"/>
            </a:xfrm>
            <a:custGeom>
              <a:avLst/>
              <a:gdLst/>
              <a:ahLst/>
              <a:cxnLst/>
              <a:rect l="0" t="0" r="0" b="0"/>
              <a:pathLst>
                <a:path w="17829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32603"/>
                  </a:lnTo>
                  <a:lnTo>
                    <a:pt x="17828" y="54424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17"/>
            <p:cNvSpPr/>
            <p:nvPr>
              <p:custDataLst>
                <p:tags r:id="rId49"/>
              </p:custDataLst>
            </p:nvPr>
          </p:nvSpPr>
          <p:spPr>
            <a:xfrm>
              <a:off x="2551893" y="5177432"/>
              <a:ext cx="324658" cy="370019"/>
            </a:xfrm>
            <a:custGeom>
              <a:avLst/>
              <a:gdLst/>
              <a:ahLst/>
              <a:cxnLst/>
              <a:rect l="0" t="0" r="0" b="0"/>
              <a:pathLst>
                <a:path w="324658" h="370019">
                  <a:moveTo>
                    <a:pt x="115107" y="29568"/>
                  </a:moveTo>
                  <a:lnTo>
                    <a:pt x="115107" y="29568"/>
                  </a:lnTo>
                  <a:lnTo>
                    <a:pt x="115107" y="15263"/>
                  </a:lnTo>
                  <a:lnTo>
                    <a:pt x="111736" y="5182"/>
                  </a:lnTo>
                  <a:lnTo>
                    <a:pt x="109332" y="2727"/>
                  </a:lnTo>
                  <a:lnTo>
                    <a:pt x="102898" y="0"/>
                  </a:lnTo>
                  <a:lnTo>
                    <a:pt x="87971" y="1836"/>
                  </a:lnTo>
                  <a:lnTo>
                    <a:pt x="66772" y="16961"/>
                  </a:lnTo>
                  <a:lnTo>
                    <a:pt x="30666" y="56790"/>
                  </a:lnTo>
                  <a:lnTo>
                    <a:pt x="9889" y="88747"/>
                  </a:lnTo>
                  <a:lnTo>
                    <a:pt x="49" y="118442"/>
                  </a:lnTo>
                  <a:lnTo>
                    <a:pt x="0" y="131627"/>
                  </a:lnTo>
                  <a:lnTo>
                    <a:pt x="2385" y="136413"/>
                  </a:lnTo>
                  <a:lnTo>
                    <a:pt x="10680" y="143612"/>
                  </a:lnTo>
                  <a:lnTo>
                    <a:pt x="15856" y="144402"/>
                  </a:lnTo>
                  <a:lnTo>
                    <a:pt x="27251" y="141518"/>
                  </a:lnTo>
                  <a:lnTo>
                    <a:pt x="48937" y="128591"/>
                  </a:lnTo>
                  <a:lnTo>
                    <a:pt x="75774" y="100189"/>
                  </a:lnTo>
                  <a:lnTo>
                    <a:pt x="101886" y="55916"/>
                  </a:lnTo>
                  <a:lnTo>
                    <a:pt x="102060" y="56306"/>
                  </a:lnTo>
                  <a:lnTo>
                    <a:pt x="102253" y="58620"/>
                  </a:lnTo>
                  <a:lnTo>
                    <a:pt x="88572" y="97381"/>
                  </a:lnTo>
                  <a:lnTo>
                    <a:pt x="74789" y="136209"/>
                  </a:lnTo>
                  <a:lnTo>
                    <a:pt x="64027" y="168686"/>
                  </a:lnTo>
                  <a:lnTo>
                    <a:pt x="54540" y="206639"/>
                  </a:lnTo>
                  <a:lnTo>
                    <a:pt x="45619" y="247025"/>
                  </a:lnTo>
                  <a:lnTo>
                    <a:pt x="37657" y="285671"/>
                  </a:lnTo>
                  <a:lnTo>
                    <a:pt x="29913" y="329111"/>
                  </a:lnTo>
                  <a:lnTo>
                    <a:pt x="26695" y="364197"/>
                  </a:lnTo>
                  <a:lnTo>
                    <a:pt x="28649" y="366954"/>
                  </a:lnTo>
                  <a:lnTo>
                    <a:pt x="36464" y="370018"/>
                  </a:lnTo>
                  <a:lnTo>
                    <a:pt x="40806" y="367307"/>
                  </a:lnTo>
                  <a:lnTo>
                    <a:pt x="68904" y="321320"/>
                  </a:lnTo>
                  <a:lnTo>
                    <a:pt x="86341" y="284824"/>
                  </a:lnTo>
                  <a:lnTo>
                    <a:pt x="105850" y="241088"/>
                  </a:lnTo>
                  <a:lnTo>
                    <a:pt x="126280" y="195779"/>
                  </a:lnTo>
                  <a:lnTo>
                    <a:pt x="145238" y="159178"/>
                  </a:lnTo>
                  <a:lnTo>
                    <a:pt x="169896" y="116655"/>
                  </a:lnTo>
                  <a:lnTo>
                    <a:pt x="201361" y="71620"/>
                  </a:lnTo>
                  <a:lnTo>
                    <a:pt x="208580" y="63353"/>
                  </a:lnTo>
                  <a:lnTo>
                    <a:pt x="209300" y="93549"/>
                  </a:lnTo>
                  <a:lnTo>
                    <a:pt x="205183" y="134446"/>
                  </a:lnTo>
                  <a:lnTo>
                    <a:pt x="199353" y="177180"/>
                  </a:lnTo>
                  <a:lnTo>
                    <a:pt x="199116" y="190423"/>
                  </a:lnTo>
                  <a:lnTo>
                    <a:pt x="200041" y="193954"/>
                  </a:lnTo>
                  <a:lnTo>
                    <a:pt x="201363" y="196309"/>
                  </a:lnTo>
                  <a:lnTo>
                    <a:pt x="203656" y="196468"/>
                  </a:lnTo>
                  <a:lnTo>
                    <a:pt x="209966" y="192881"/>
                  </a:lnTo>
                  <a:lnTo>
                    <a:pt x="224822" y="172815"/>
                  </a:lnTo>
                  <a:lnTo>
                    <a:pt x="242630" y="131043"/>
                  </a:lnTo>
                  <a:lnTo>
                    <a:pt x="254570" y="91933"/>
                  </a:lnTo>
                  <a:lnTo>
                    <a:pt x="262576" y="71486"/>
                  </a:lnTo>
                  <a:lnTo>
                    <a:pt x="264220" y="68802"/>
                  </a:lnTo>
                  <a:lnTo>
                    <a:pt x="265315" y="67719"/>
                  </a:lnTo>
                  <a:lnTo>
                    <a:pt x="266046" y="67702"/>
                  </a:lnTo>
                  <a:lnTo>
                    <a:pt x="270445" y="74420"/>
                  </a:lnTo>
                  <a:lnTo>
                    <a:pt x="282196" y="116003"/>
                  </a:lnTo>
                  <a:lnTo>
                    <a:pt x="297533" y="156944"/>
                  </a:lnTo>
                  <a:lnTo>
                    <a:pt x="305782" y="167318"/>
                  </a:lnTo>
                  <a:lnTo>
                    <a:pt x="316477" y="173158"/>
                  </a:lnTo>
                  <a:lnTo>
                    <a:pt x="324657" y="175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18"/>
            <p:cNvSpPr/>
            <p:nvPr>
              <p:custDataLst>
                <p:tags r:id="rId50"/>
              </p:custDataLst>
            </p:nvPr>
          </p:nvSpPr>
          <p:spPr>
            <a:xfrm>
              <a:off x="2299998" y="4997711"/>
              <a:ext cx="229702" cy="333592"/>
            </a:xfrm>
            <a:custGeom>
              <a:avLst/>
              <a:gdLst/>
              <a:ahLst/>
              <a:cxnLst/>
              <a:rect l="0" t="0" r="0" b="0"/>
              <a:pathLst>
                <a:path w="229702" h="333592">
                  <a:moveTo>
                    <a:pt x="81252" y="6089"/>
                  </a:moveTo>
                  <a:lnTo>
                    <a:pt x="81252" y="6089"/>
                  </a:lnTo>
                  <a:lnTo>
                    <a:pt x="77881" y="2718"/>
                  </a:lnTo>
                  <a:lnTo>
                    <a:pt x="74344" y="1063"/>
                  </a:lnTo>
                  <a:lnTo>
                    <a:pt x="69696" y="0"/>
                  </a:lnTo>
                  <a:lnTo>
                    <a:pt x="70942" y="1737"/>
                  </a:lnTo>
                  <a:lnTo>
                    <a:pt x="75610" y="8562"/>
                  </a:lnTo>
                  <a:lnTo>
                    <a:pt x="77491" y="11971"/>
                  </a:lnTo>
                  <a:lnTo>
                    <a:pt x="96992" y="23511"/>
                  </a:lnTo>
                  <a:lnTo>
                    <a:pt x="125113" y="32496"/>
                  </a:lnTo>
                  <a:lnTo>
                    <a:pt x="171290" y="31714"/>
                  </a:lnTo>
                  <a:lnTo>
                    <a:pt x="205767" y="25990"/>
                  </a:lnTo>
                  <a:lnTo>
                    <a:pt x="229701" y="14502"/>
                  </a:lnTo>
                  <a:lnTo>
                    <a:pt x="229607" y="13109"/>
                  </a:lnTo>
                  <a:lnTo>
                    <a:pt x="225739" y="9679"/>
                  </a:lnTo>
                  <a:lnTo>
                    <a:pt x="215554" y="9566"/>
                  </a:lnTo>
                  <a:lnTo>
                    <a:pt x="182648" y="18613"/>
                  </a:lnTo>
                  <a:lnTo>
                    <a:pt x="136402" y="39764"/>
                  </a:lnTo>
                  <a:lnTo>
                    <a:pt x="97671" y="61614"/>
                  </a:lnTo>
                  <a:lnTo>
                    <a:pt x="79377" y="75217"/>
                  </a:lnTo>
                  <a:lnTo>
                    <a:pt x="74358" y="81807"/>
                  </a:lnTo>
                  <a:lnTo>
                    <a:pt x="70662" y="94775"/>
                  </a:lnTo>
                  <a:lnTo>
                    <a:pt x="73253" y="107594"/>
                  </a:lnTo>
                  <a:lnTo>
                    <a:pt x="79813" y="119641"/>
                  </a:lnTo>
                  <a:lnTo>
                    <a:pt x="104846" y="144051"/>
                  </a:lnTo>
                  <a:lnTo>
                    <a:pt x="96004" y="155387"/>
                  </a:lnTo>
                  <a:lnTo>
                    <a:pt x="52290" y="196868"/>
                  </a:lnTo>
                  <a:lnTo>
                    <a:pt x="22341" y="236653"/>
                  </a:lnTo>
                  <a:lnTo>
                    <a:pt x="0" y="284231"/>
                  </a:lnTo>
                  <a:lnTo>
                    <a:pt x="2390" y="294528"/>
                  </a:lnTo>
                  <a:lnTo>
                    <a:pt x="18215" y="315376"/>
                  </a:lnTo>
                  <a:lnTo>
                    <a:pt x="41711" y="326994"/>
                  </a:lnTo>
                  <a:lnTo>
                    <a:pt x="82707" y="333535"/>
                  </a:lnTo>
                  <a:lnTo>
                    <a:pt x="122370" y="333591"/>
                  </a:lnTo>
                  <a:lnTo>
                    <a:pt x="144682" y="329446"/>
                  </a:lnTo>
                  <a:lnTo>
                    <a:pt x="192221" y="308433"/>
                  </a:lnTo>
                  <a:lnTo>
                    <a:pt x="201902" y="3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519"/>
          <p:cNvSpPr/>
          <p:nvPr>
            <p:custDataLst>
              <p:tags r:id="rId3"/>
            </p:custDataLst>
          </p:nvPr>
        </p:nvSpPr>
        <p:spPr>
          <a:xfrm>
            <a:off x="5561648" y="5213462"/>
            <a:ext cx="362903" cy="578701"/>
          </a:xfrm>
          <a:custGeom>
            <a:avLst/>
            <a:gdLst/>
            <a:ahLst/>
            <a:cxnLst/>
            <a:rect l="0" t="0" r="0" b="0"/>
            <a:pathLst>
              <a:path w="362903" h="578701">
                <a:moveTo>
                  <a:pt x="96202" y="76088"/>
                </a:moveTo>
                <a:lnTo>
                  <a:pt x="96202" y="76088"/>
                </a:lnTo>
                <a:lnTo>
                  <a:pt x="92831" y="79459"/>
                </a:lnTo>
                <a:lnTo>
                  <a:pt x="89294" y="81114"/>
                </a:lnTo>
                <a:lnTo>
                  <a:pt x="77904" y="85548"/>
                </a:lnTo>
                <a:lnTo>
                  <a:pt x="53188" y="99645"/>
                </a:lnTo>
                <a:lnTo>
                  <a:pt x="43568" y="101124"/>
                </a:lnTo>
                <a:lnTo>
                  <a:pt x="37296" y="97563"/>
                </a:lnTo>
                <a:lnTo>
                  <a:pt x="33648" y="94638"/>
                </a:lnTo>
                <a:lnTo>
                  <a:pt x="29595" y="87625"/>
                </a:lnTo>
                <a:lnTo>
                  <a:pt x="28514" y="83779"/>
                </a:lnTo>
                <a:lnTo>
                  <a:pt x="30363" y="68254"/>
                </a:lnTo>
                <a:lnTo>
                  <a:pt x="35380" y="56990"/>
                </a:lnTo>
                <a:lnTo>
                  <a:pt x="74846" y="13021"/>
                </a:lnTo>
                <a:lnTo>
                  <a:pt x="77112" y="267"/>
                </a:lnTo>
                <a:lnTo>
                  <a:pt x="80511" y="0"/>
                </a:lnTo>
                <a:lnTo>
                  <a:pt x="81509" y="1374"/>
                </a:lnTo>
                <a:lnTo>
                  <a:pt x="82911" y="10049"/>
                </a:lnTo>
                <a:lnTo>
                  <a:pt x="81587" y="53783"/>
                </a:lnTo>
                <a:lnTo>
                  <a:pt x="78466" y="89000"/>
                </a:lnTo>
                <a:lnTo>
                  <a:pt x="77030" y="119926"/>
                </a:lnTo>
                <a:lnTo>
                  <a:pt x="74041" y="154838"/>
                </a:lnTo>
                <a:lnTo>
                  <a:pt x="72241" y="191522"/>
                </a:lnTo>
                <a:lnTo>
                  <a:pt x="70736" y="228992"/>
                </a:lnTo>
                <a:lnTo>
                  <a:pt x="67715" y="266812"/>
                </a:lnTo>
                <a:lnTo>
                  <a:pt x="62139" y="301024"/>
                </a:lnTo>
                <a:lnTo>
                  <a:pt x="49185" y="348052"/>
                </a:lnTo>
                <a:lnTo>
                  <a:pt x="31941" y="387622"/>
                </a:lnTo>
                <a:lnTo>
                  <a:pt x="13893" y="416163"/>
                </a:lnTo>
                <a:lnTo>
                  <a:pt x="10286" y="418516"/>
                </a:lnTo>
                <a:lnTo>
                  <a:pt x="6469" y="419378"/>
                </a:lnTo>
                <a:lnTo>
                  <a:pt x="2514" y="419248"/>
                </a:lnTo>
                <a:lnTo>
                  <a:pt x="581" y="417045"/>
                </a:lnTo>
                <a:lnTo>
                  <a:pt x="0" y="413459"/>
                </a:lnTo>
                <a:lnTo>
                  <a:pt x="4135" y="382383"/>
                </a:lnTo>
                <a:lnTo>
                  <a:pt x="23218" y="344328"/>
                </a:lnTo>
                <a:lnTo>
                  <a:pt x="51216" y="305145"/>
                </a:lnTo>
                <a:lnTo>
                  <a:pt x="92986" y="258342"/>
                </a:lnTo>
                <a:lnTo>
                  <a:pt x="128881" y="221576"/>
                </a:lnTo>
                <a:lnTo>
                  <a:pt x="165621" y="185283"/>
                </a:lnTo>
                <a:lnTo>
                  <a:pt x="206236" y="147020"/>
                </a:lnTo>
                <a:lnTo>
                  <a:pt x="240279" y="104452"/>
                </a:lnTo>
                <a:lnTo>
                  <a:pt x="251844" y="80436"/>
                </a:lnTo>
                <a:lnTo>
                  <a:pt x="254337" y="71851"/>
                </a:lnTo>
                <a:lnTo>
                  <a:pt x="248028" y="77106"/>
                </a:lnTo>
                <a:lnTo>
                  <a:pt x="220410" y="121917"/>
                </a:lnTo>
                <a:lnTo>
                  <a:pt x="205733" y="152901"/>
                </a:lnTo>
                <a:lnTo>
                  <a:pt x="192155" y="190190"/>
                </a:lnTo>
                <a:lnTo>
                  <a:pt x="180946" y="234044"/>
                </a:lnTo>
                <a:lnTo>
                  <a:pt x="175981" y="257592"/>
                </a:lnTo>
                <a:lnTo>
                  <a:pt x="171260" y="282463"/>
                </a:lnTo>
                <a:lnTo>
                  <a:pt x="166702" y="308216"/>
                </a:lnTo>
                <a:lnTo>
                  <a:pt x="162251" y="334557"/>
                </a:lnTo>
                <a:lnTo>
                  <a:pt x="159285" y="360584"/>
                </a:lnTo>
                <a:lnTo>
                  <a:pt x="157308" y="386402"/>
                </a:lnTo>
                <a:lnTo>
                  <a:pt x="155989" y="412081"/>
                </a:lnTo>
                <a:lnTo>
                  <a:pt x="152643" y="459427"/>
                </a:lnTo>
                <a:lnTo>
                  <a:pt x="150214" y="501167"/>
                </a:lnTo>
                <a:lnTo>
                  <a:pt x="154226" y="546348"/>
                </a:lnTo>
                <a:lnTo>
                  <a:pt x="162912" y="565904"/>
                </a:lnTo>
                <a:lnTo>
                  <a:pt x="168192" y="571965"/>
                </a:lnTo>
                <a:lnTo>
                  <a:pt x="179703" y="578700"/>
                </a:lnTo>
                <a:lnTo>
                  <a:pt x="185736" y="578379"/>
                </a:lnTo>
                <a:lnTo>
                  <a:pt x="198083" y="572379"/>
                </a:lnTo>
                <a:lnTo>
                  <a:pt x="220307" y="546987"/>
                </a:lnTo>
                <a:lnTo>
                  <a:pt x="241394" y="505910"/>
                </a:lnTo>
                <a:lnTo>
                  <a:pt x="252689" y="472437"/>
                </a:lnTo>
                <a:lnTo>
                  <a:pt x="266981" y="425417"/>
                </a:lnTo>
                <a:lnTo>
                  <a:pt x="279569" y="378538"/>
                </a:lnTo>
                <a:lnTo>
                  <a:pt x="280331" y="374642"/>
                </a:lnTo>
                <a:lnTo>
                  <a:pt x="304769" y="371176"/>
                </a:lnTo>
                <a:lnTo>
                  <a:pt x="362902" y="3427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115"/>
          <p:cNvGrpSpPr/>
          <p:nvPr/>
        </p:nvGrpSpPr>
        <p:grpSpPr>
          <a:xfrm>
            <a:off x="6537294" y="5151724"/>
            <a:ext cx="225457" cy="472273"/>
            <a:chOff x="6537294" y="5151724"/>
            <a:chExt cx="225457" cy="472273"/>
          </a:xfrm>
        </p:grpSpPr>
        <p:sp>
          <p:nvSpPr>
            <p:cNvPr id="133" name="SMARTInkShape-520"/>
            <p:cNvSpPr/>
            <p:nvPr>
              <p:custDataLst>
                <p:tags r:id="rId34"/>
              </p:custDataLst>
            </p:nvPr>
          </p:nvSpPr>
          <p:spPr>
            <a:xfrm>
              <a:off x="6605436" y="5151724"/>
              <a:ext cx="157315" cy="131477"/>
            </a:xfrm>
            <a:custGeom>
              <a:avLst/>
              <a:gdLst/>
              <a:ahLst/>
              <a:cxnLst/>
              <a:rect l="0" t="0" r="0" b="0"/>
              <a:pathLst>
                <a:path w="157315" h="131477">
                  <a:moveTo>
                    <a:pt x="55714" y="48926"/>
                  </a:moveTo>
                  <a:lnTo>
                    <a:pt x="55714" y="48926"/>
                  </a:lnTo>
                  <a:lnTo>
                    <a:pt x="45574" y="49632"/>
                  </a:lnTo>
                  <a:lnTo>
                    <a:pt x="38038" y="52297"/>
                  </a:lnTo>
                  <a:lnTo>
                    <a:pt x="22490" y="64506"/>
                  </a:lnTo>
                  <a:lnTo>
                    <a:pt x="14372" y="77487"/>
                  </a:lnTo>
                  <a:lnTo>
                    <a:pt x="0" y="112730"/>
                  </a:lnTo>
                  <a:lnTo>
                    <a:pt x="227" y="114746"/>
                  </a:lnTo>
                  <a:lnTo>
                    <a:pt x="1084" y="116089"/>
                  </a:lnTo>
                  <a:lnTo>
                    <a:pt x="2361" y="116985"/>
                  </a:lnTo>
                  <a:lnTo>
                    <a:pt x="9423" y="112335"/>
                  </a:lnTo>
                  <a:lnTo>
                    <a:pt x="50317" y="69440"/>
                  </a:lnTo>
                  <a:lnTo>
                    <a:pt x="80047" y="22561"/>
                  </a:lnTo>
                  <a:lnTo>
                    <a:pt x="96477" y="1995"/>
                  </a:lnTo>
                  <a:lnTo>
                    <a:pt x="100528" y="0"/>
                  </a:lnTo>
                  <a:lnTo>
                    <a:pt x="103934" y="81"/>
                  </a:lnTo>
                  <a:lnTo>
                    <a:pt x="106910" y="1546"/>
                  </a:lnTo>
                  <a:lnTo>
                    <a:pt x="112100" y="10700"/>
                  </a:lnTo>
                  <a:lnTo>
                    <a:pt x="128416" y="57062"/>
                  </a:lnTo>
                  <a:lnTo>
                    <a:pt x="144759" y="99660"/>
                  </a:lnTo>
                  <a:lnTo>
                    <a:pt x="157314" y="13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21"/>
            <p:cNvSpPr/>
            <p:nvPr>
              <p:custDataLst>
                <p:tags r:id="rId35"/>
              </p:custDataLst>
            </p:nvPr>
          </p:nvSpPr>
          <p:spPr>
            <a:xfrm>
              <a:off x="6537294" y="5375139"/>
              <a:ext cx="225457" cy="248858"/>
            </a:xfrm>
            <a:custGeom>
              <a:avLst/>
              <a:gdLst/>
              <a:ahLst/>
              <a:cxnLst/>
              <a:rect l="0" t="0" r="0" b="0"/>
              <a:pathLst>
                <a:path w="225457" h="248858">
                  <a:moveTo>
                    <a:pt x="92106" y="47761"/>
                  </a:moveTo>
                  <a:lnTo>
                    <a:pt x="92106" y="47761"/>
                  </a:lnTo>
                  <a:lnTo>
                    <a:pt x="92106" y="41019"/>
                  </a:lnTo>
                  <a:lnTo>
                    <a:pt x="93987" y="35828"/>
                  </a:lnTo>
                  <a:lnTo>
                    <a:pt x="96469" y="31168"/>
                  </a:lnTo>
                  <a:lnTo>
                    <a:pt x="97573" y="26746"/>
                  </a:lnTo>
                  <a:lnTo>
                    <a:pt x="97162" y="24578"/>
                  </a:lnTo>
                  <a:lnTo>
                    <a:pt x="93212" y="18157"/>
                  </a:lnTo>
                  <a:lnTo>
                    <a:pt x="83507" y="7549"/>
                  </a:lnTo>
                  <a:lnTo>
                    <a:pt x="79317" y="8253"/>
                  </a:lnTo>
                  <a:lnTo>
                    <a:pt x="67137" y="14680"/>
                  </a:lnTo>
                  <a:lnTo>
                    <a:pt x="47784" y="36940"/>
                  </a:lnTo>
                  <a:lnTo>
                    <a:pt x="25272" y="72620"/>
                  </a:lnTo>
                  <a:lnTo>
                    <a:pt x="7471" y="117842"/>
                  </a:lnTo>
                  <a:lnTo>
                    <a:pt x="0" y="163619"/>
                  </a:lnTo>
                  <a:lnTo>
                    <a:pt x="7901" y="205091"/>
                  </a:lnTo>
                  <a:lnTo>
                    <a:pt x="17992" y="223754"/>
                  </a:lnTo>
                  <a:lnTo>
                    <a:pt x="30238" y="236047"/>
                  </a:lnTo>
                  <a:lnTo>
                    <a:pt x="45089" y="243862"/>
                  </a:lnTo>
                  <a:lnTo>
                    <a:pt x="69317" y="248857"/>
                  </a:lnTo>
                  <a:lnTo>
                    <a:pt x="87857" y="244382"/>
                  </a:lnTo>
                  <a:lnTo>
                    <a:pt x="128504" y="220890"/>
                  </a:lnTo>
                  <a:lnTo>
                    <a:pt x="164729" y="183298"/>
                  </a:lnTo>
                  <a:lnTo>
                    <a:pt x="184885" y="148128"/>
                  </a:lnTo>
                  <a:lnTo>
                    <a:pt x="195247" y="110895"/>
                  </a:lnTo>
                  <a:lnTo>
                    <a:pt x="197220" y="72347"/>
                  </a:lnTo>
                  <a:lnTo>
                    <a:pt x="188788" y="32076"/>
                  </a:lnTo>
                  <a:lnTo>
                    <a:pt x="178820" y="10922"/>
                  </a:lnTo>
                  <a:lnTo>
                    <a:pt x="172493" y="4857"/>
                  </a:lnTo>
                  <a:lnTo>
                    <a:pt x="165453" y="1519"/>
                  </a:lnTo>
                  <a:lnTo>
                    <a:pt x="157937" y="0"/>
                  </a:lnTo>
                  <a:lnTo>
                    <a:pt x="127134" y="4603"/>
                  </a:lnTo>
                  <a:lnTo>
                    <a:pt x="97937" y="18275"/>
                  </a:lnTo>
                  <a:lnTo>
                    <a:pt x="78154" y="35732"/>
                  </a:lnTo>
                  <a:lnTo>
                    <a:pt x="71794" y="48059"/>
                  </a:lnTo>
                  <a:lnTo>
                    <a:pt x="70098" y="54310"/>
                  </a:lnTo>
                  <a:lnTo>
                    <a:pt x="70379" y="59888"/>
                  </a:lnTo>
                  <a:lnTo>
                    <a:pt x="74454" y="69849"/>
                  </a:lnTo>
                  <a:lnTo>
                    <a:pt x="91422" y="83390"/>
                  </a:lnTo>
                  <a:lnTo>
                    <a:pt x="110147" y="86409"/>
                  </a:lnTo>
                  <a:lnTo>
                    <a:pt x="148251" y="84142"/>
                  </a:lnTo>
                  <a:lnTo>
                    <a:pt x="189645" y="77120"/>
                  </a:lnTo>
                  <a:lnTo>
                    <a:pt x="225456" y="6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16"/>
          <p:cNvGrpSpPr/>
          <p:nvPr/>
        </p:nvGrpSpPr>
        <p:grpSpPr>
          <a:xfrm>
            <a:off x="7359650" y="5436744"/>
            <a:ext cx="172182" cy="200221"/>
            <a:chOff x="7359650" y="5436744"/>
            <a:chExt cx="172182" cy="200221"/>
          </a:xfrm>
        </p:grpSpPr>
        <p:sp>
          <p:nvSpPr>
            <p:cNvPr id="136" name="SMARTInkShape-522"/>
            <p:cNvSpPr/>
            <p:nvPr>
              <p:custDataLst>
                <p:tags r:id="rId31"/>
              </p:custDataLst>
            </p:nvPr>
          </p:nvSpPr>
          <p:spPr>
            <a:xfrm>
              <a:off x="7485173" y="5486923"/>
              <a:ext cx="46659" cy="150042"/>
            </a:xfrm>
            <a:custGeom>
              <a:avLst/>
              <a:gdLst/>
              <a:ahLst/>
              <a:cxnLst/>
              <a:rect l="0" t="0" r="0" b="0"/>
              <a:pathLst>
                <a:path w="46659" h="150042">
                  <a:moveTo>
                    <a:pt x="45927" y="12177"/>
                  </a:moveTo>
                  <a:lnTo>
                    <a:pt x="45927" y="12177"/>
                  </a:lnTo>
                  <a:lnTo>
                    <a:pt x="42556" y="5435"/>
                  </a:lnTo>
                  <a:lnTo>
                    <a:pt x="40858" y="3449"/>
                  </a:lnTo>
                  <a:lnTo>
                    <a:pt x="37088" y="1242"/>
                  </a:lnTo>
                  <a:lnTo>
                    <a:pt x="27629" y="0"/>
                  </a:lnTo>
                  <a:lnTo>
                    <a:pt x="12518" y="3003"/>
                  </a:lnTo>
                  <a:lnTo>
                    <a:pt x="4502" y="8335"/>
                  </a:lnTo>
                  <a:lnTo>
                    <a:pt x="1377" y="11732"/>
                  </a:lnTo>
                  <a:lnTo>
                    <a:pt x="0" y="15408"/>
                  </a:lnTo>
                  <a:lnTo>
                    <a:pt x="349" y="23256"/>
                  </a:lnTo>
                  <a:lnTo>
                    <a:pt x="4739" y="31448"/>
                  </a:lnTo>
                  <a:lnTo>
                    <a:pt x="35471" y="76639"/>
                  </a:lnTo>
                  <a:lnTo>
                    <a:pt x="43867" y="91862"/>
                  </a:lnTo>
                  <a:lnTo>
                    <a:pt x="46658" y="108035"/>
                  </a:lnTo>
                  <a:lnTo>
                    <a:pt x="44263" y="129244"/>
                  </a:lnTo>
                  <a:lnTo>
                    <a:pt x="39084" y="142584"/>
                  </a:lnTo>
                  <a:lnTo>
                    <a:pt x="34384" y="150041"/>
                  </a:lnTo>
                  <a:lnTo>
                    <a:pt x="29978" y="145417"/>
                  </a:lnTo>
                  <a:lnTo>
                    <a:pt x="20527" y="13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23"/>
            <p:cNvSpPr/>
            <p:nvPr>
              <p:custDataLst>
                <p:tags r:id="rId32"/>
              </p:custDataLst>
            </p:nvPr>
          </p:nvSpPr>
          <p:spPr>
            <a:xfrm>
              <a:off x="7386455" y="5436744"/>
              <a:ext cx="17646" cy="11557"/>
            </a:xfrm>
            <a:custGeom>
              <a:avLst/>
              <a:gdLst/>
              <a:ahLst/>
              <a:cxnLst/>
              <a:rect l="0" t="0" r="0" b="0"/>
              <a:pathLst>
                <a:path w="17646" h="11557">
                  <a:moveTo>
                    <a:pt x="17645" y="11556"/>
                  </a:moveTo>
                  <a:lnTo>
                    <a:pt x="17645" y="11556"/>
                  </a:lnTo>
                  <a:lnTo>
                    <a:pt x="0" y="0"/>
                  </a:lnTo>
                  <a:lnTo>
                    <a:pt x="11295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24"/>
            <p:cNvSpPr/>
            <p:nvPr>
              <p:custDataLst>
                <p:tags r:id="rId33"/>
              </p:custDataLst>
            </p:nvPr>
          </p:nvSpPr>
          <p:spPr>
            <a:xfrm>
              <a:off x="7359650" y="55372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5887" y="48794"/>
                  </a:lnTo>
                  <a:lnTo>
                    <a:pt x="20307" y="72041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17"/>
          <p:cNvGrpSpPr/>
          <p:nvPr/>
        </p:nvGrpSpPr>
        <p:grpSpPr>
          <a:xfrm>
            <a:off x="8121758" y="5393614"/>
            <a:ext cx="901593" cy="320286"/>
            <a:chOff x="8121758" y="5393614"/>
            <a:chExt cx="901593" cy="320286"/>
          </a:xfrm>
        </p:grpSpPr>
        <p:sp>
          <p:nvSpPr>
            <p:cNvPr id="140" name="SMARTInkShape-525"/>
            <p:cNvSpPr/>
            <p:nvPr>
              <p:custDataLst>
                <p:tags r:id="rId27"/>
              </p:custDataLst>
            </p:nvPr>
          </p:nvSpPr>
          <p:spPr>
            <a:xfrm>
              <a:off x="8832850" y="55943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0211"/>
                  </a:lnTo>
                  <a:lnTo>
                    <a:pt x="89593" y="4123"/>
                  </a:lnTo>
                  <a:lnTo>
                    <a:pt x="123780" y="183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6"/>
            <p:cNvSpPr/>
            <p:nvPr>
              <p:custDataLst>
                <p:tags r:id="rId28"/>
              </p:custDataLst>
            </p:nvPr>
          </p:nvSpPr>
          <p:spPr>
            <a:xfrm>
              <a:off x="8818129" y="5437183"/>
              <a:ext cx="205222" cy="276717"/>
            </a:xfrm>
            <a:custGeom>
              <a:avLst/>
              <a:gdLst/>
              <a:ahLst/>
              <a:cxnLst/>
              <a:rect l="0" t="0" r="0" b="0"/>
              <a:pathLst>
                <a:path w="205222" h="276717">
                  <a:moveTo>
                    <a:pt x="205221" y="36517"/>
                  </a:moveTo>
                  <a:lnTo>
                    <a:pt x="205221" y="36517"/>
                  </a:lnTo>
                  <a:lnTo>
                    <a:pt x="181456" y="12752"/>
                  </a:lnTo>
                  <a:lnTo>
                    <a:pt x="162353" y="3762"/>
                  </a:lnTo>
                  <a:lnTo>
                    <a:pt x="142189" y="0"/>
                  </a:lnTo>
                  <a:lnTo>
                    <a:pt x="119439" y="5628"/>
                  </a:lnTo>
                  <a:lnTo>
                    <a:pt x="98194" y="19604"/>
                  </a:lnTo>
                  <a:lnTo>
                    <a:pt x="72759" y="49064"/>
                  </a:lnTo>
                  <a:lnTo>
                    <a:pt x="51533" y="95649"/>
                  </a:lnTo>
                  <a:lnTo>
                    <a:pt x="37152" y="143173"/>
                  </a:lnTo>
                  <a:lnTo>
                    <a:pt x="26541" y="186652"/>
                  </a:lnTo>
                  <a:lnTo>
                    <a:pt x="14460" y="224464"/>
                  </a:lnTo>
                  <a:lnTo>
                    <a:pt x="0" y="263683"/>
                  </a:lnTo>
                  <a:lnTo>
                    <a:pt x="652" y="271065"/>
                  </a:lnTo>
                  <a:lnTo>
                    <a:pt x="3226" y="273316"/>
                  </a:lnTo>
                  <a:lnTo>
                    <a:pt x="11728" y="275816"/>
                  </a:lnTo>
                  <a:lnTo>
                    <a:pt x="35845" y="276716"/>
                  </a:lnTo>
                  <a:lnTo>
                    <a:pt x="79914" y="272298"/>
                  </a:lnTo>
                  <a:lnTo>
                    <a:pt x="102240" y="268342"/>
                  </a:lnTo>
                  <a:lnTo>
                    <a:pt x="113826" y="260906"/>
                  </a:lnTo>
                  <a:lnTo>
                    <a:pt x="129021" y="246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7"/>
            <p:cNvSpPr/>
            <p:nvPr>
              <p:custDataLst>
                <p:tags r:id="rId29"/>
              </p:custDataLst>
            </p:nvPr>
          </p:nvSpPr>
          <p:spPr>
            <a:xfrm>
              <a:off x="8541224" y="5429250"/>
              <a:ext cx="164627" cy="234045"/>
            </a:xfrm>
            <a:custGeom>
              <a:avLst/>
              <a:gdLst/>
              <a:ahLst/>
              <a:cxnLst/>
              <a:rect l="0" t="0" r="0" b="0"/>
              <a:pathLst>
                <a:path w="164627" h="234045">
                  <a:moveTo>
                    <a:pt x="56676" y="0"/>
                  </a:moveTo>
                  <a:lnTo>
                    <a:pt x="56676" y="0"/>
                  </a:lnTo>
                  <a:lnTo>
                    <a:pt x="52312" y="16620"/>
                  </a:lnTo>
                  <a:lnTo>
                    <a:pt x="46955" y="54292"/>
                  </a:lnTo>
                  <a:lnTo>
                    <a:pt x="38508" y="91816"/>
                  </a:lnTo>
                  <a:lnTo>
                    <a:pt x="29655" y="136096"/>
                  </a:lnTo>
                  <a:lnTo>
                    <a:pt x="18095" y="179319"/>
                  </a:lnTo>
                  <a:lnTo>
                    <a:pt x="1923" y="224622"/>
                  </a:lnTo>
                  <a:lnTo>
                    <a:pt x="0" y="232910"/>
                  </a:lnTo>
                  <a:lnTo>
                    <a:pt x="5381" y="234044"/>
                  </a:lnTo>
                  <a:lnTo>
                    <a:pt x="24073" y="232800"/>
                  </a:lnTo>
                  <a:lnTo>
                    <a:pt x="68737" y="226058"/>
                  </a:lnTo>
                  <a:lnTo>
                    <a:pt x="110657" y="223379"/>
                  </a:lnTo>
                  <a:lnTo>
                    <a:pt x="16462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8"/>
            <p:cNvSpPr/>
            <p:nvPr>
              <p:custDataLst>
                <p:tags r:id="rId30"/>
              </p:custDataLst>
            </p:nvPr>
          </p:nvSpPr>
          <p:spPr>
            <a:xfrm>
              <a:off x="8121758" y="5393614"/>
              <a:ext cx="291834" cy="281850"/>
            </a:xfrm>
            <a:custGeom>
              <a:avLst/>
              <a:gdLst/>
              <a:ahLst/>
              <a:cxnLst/>
              <a:rect l="0" t="0" r="0" b="0"/>
              <a:pathLst>
                <a:path w="291834" h="281850">
                  <a:moveTo>
                    <a:pt x="12592" y="111836"/>
                  </a:moveTo>
                  <a:lnTo>
                    <a:pt x="12592" y="111836"/>
                  </a:lnTo>
                  <a:lnTo>
                    <a:pt x="15962" y="118578"/>
                  </a:lnTo>
                  <a:lnTo>
                    <a:pt x="18680" y="166108"/>
                  </a:lnTo>
                  <a:lnTo>
                    <a:pt x="15493" y="201765"/>
                  </a:lnTo>
                  <a:lnTo>
                    <a:pt x="10081" y="239141"/>
                  </a:lnTo>
                  <a:lnTo>
                    <a:pt x="253" y="281849"/>
                  </a:lnTo>
                  <a:lnTo>
                    <a:pt x="132" y="281622"/>
                  </a:lnTo>
                  <a:lnTo>
                    <a:pt x="0" y="279489"/>
                  </a:lnTo>
                  <a:lnTo>
                    <a:pt x="5688" y="242790"/>
                  </a:lnTo>
                  <a:lnTo>
                    <a:pt x="12111" y="203904"/>
                  </a:lnTo>
                  <a:lnTo>
                    <a:pt x="16504" y="179565"/>
                  </a:lnTo>
                  <a:lnTo>
                    <a:pt x="21550" y="152755"/>
                  </a:lnTo>
                  <a:lnTo>
                    <a:pt x="27031" y="124298"/>
                  </a:lnTo>
                  <a:lnTo>
                    <a:pt x="40646" y="77629"/>
                  </a:lnTo>
                  <a:lnTo>
                    <a:pt x="60415" y="30910"/>
                  </a:lnTo>
                  <a:lnTo>
                    <a:pt x="75209" y="10012"/>
                  </a:lnTo>
                  <a:lnTo>
                    <a:pt x="84166" y="3081"/>
                  </a:lnTo>
                  <a:lnTo>
                    <a:pt x="92851" y="0"/>
                  </a:lnTo>
                  <a:lnTo>
                    <a:pt x="97143" y="3412"/>
                  </a:lnTo>
                  <a:lnTo>
                    <a:pt x="114170" y="39305"/>
                  </a:lnTo>
                  <a:lnTo>
                    <a:pt x="131121" y="83790"/>
                  </a:lnTo>
                  <a:lnTo>
                    <a:pt x="143824" y="109170"/>
                  </a:lnTo>
                  <a:lnTo>
                    <a:pt x="148763" y="114293"/>
                  </a:lnTo>
                  <a:lnTo>
                    <a:pt x="159895" y="119983"/>
                  </a:lnTo>
                  <a:lnTo>
                    <a:pt x="173780" y="120631"/>
                  </a:lnTo>
                  <a:lnTo>
                    <a:pt x="181434" y="119816"/>
                  </a:lnTo>
                  <a:lnTo>
                    <a:pt x="195583" y="111385"/>
                  </a:lnTo>
                  <a:lnTo>
                    <a:pt x="232027" y="69492"/>
                  </a:lnTo>
                  <a:lnTo>
                    <a:pt x="264075" y="25599"/>
                  </a:lnTo>
                  <a:lnTo>
                    <a:pt x="275116" y="17064"/>
                  </a:lnTo>
                  <a:lnTo>
                    <a:pt x="279330" y="17610"/>
                  </a:lnTo>
                  <a:lnTo>
                    <a:pt x="282845" y="20797"/>
                  </a:lnTo>
                  <a:lnTo>
                    <a:pt x="285894" y="25743"/>
                  </a:lnTo>
                  <a:lnTo>
                    <a:pt x="290787" y="65510"/>
                  </a:lnTo>
                  <a:lnTo>
                    <a:pt x="291635" y="112299"/>
                  </a:lnTo>
                  <a:lnTo>
                    <a:pt x="291833" y="152729"/>
                  </a:lnTo>
                  <a:lnTo>
                    <a:pt x="288159" y="190923"/>
                  </a:lnTo>
                  <a:lnTo>
                    <a:pt x="280038" y="236634"/>
                  </a:lnTo>
                  <a:lnTo>
                    <a:pt x="273876" y="269067"/>
                  </a:lnTo>
                  <a:lnTo>
                    <a:pt x="273564" y="268869"/>
                  </a:lnTo>
                  <a:lnTo>
                    <a:pt x="272942" y="26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529"/>
          <p:cNvSpPr/>
          <p:nvPr>
            <p:custDataLst>
              <p:tags r:id="rId4"/>
            </p:custDataLst>
          </p:nvPr>
        </p:nvSpPr>
        <p:spPr>
          <a:xfrm>
            <a:off x="9516598" y="5430893"/>
            <a:ext cx="339753" cy="554937"/>
          </a:xfrm>
          <a:custGeom>
            <a:avLst/>
            <a:gdLst/>
            <a:ahLst/>
            <a:cxnLst/>
            <a:rect l="0" t="0" r="0" b="0"/>
            <a:pathLst>
              <a:path w="339753" h="554937">
                <a:moveTo>
                  <a:pt x="116352" y="182507"/>
                </a:moveTo>
                <a:lnTo>
                  <a:pt x="116352" y="182507"/>
                </a:lnTo>
                <a:lnTo>
                  <a:pt x="102537" y="170574"/>
                </a:lnTo>
                <a:lnTo>
                  <a:pt x="98675" y="168202"/>
                </a:lnTo>
                <a:lnTo>
                  <a:pt x="79756" y="164863"/>
                </a:lnTo>
                <a:lnTo>
                  <a:pt x="59648" y="167244"/>
                </a:lnTo>
                <a:lnTo>
                  <a:pt x="33542" y="185903"/>
                </a:lnTo>
                <a:lnTo>
                  <a:pt x="10207" y="217145"/>
                </a:lnTo>
                <a:lnTo>
                  <a:pt x="0" y="253213"/>
                </a:lnTo>
                <a:lnTo>
                  <a:pt x="3717" y="287339"/>
                </a:lnTo>
                <a:lnTo>
                  <a:pt x="11965" y="303418"/>
                </a:lnTo>
                <a:lnTo>
                  <a:pt x="17127" y="309681"/>
                </a:lnTo>
                <a:lnTo>
                  <a:pt x="23391" y="313151"/>
                </a:lnTo>
                <a:lnTo>
                  <a:pt x="37877" y="315124"/>
                </a:lnTo>
                <a:lnTo>
                  <a:pt x="51841" y="311768"/>
                </a:lnTo>
                <a:lnTo>
                  <a:pt x="65102" y="304162"/>
                </a:lnTo>
                <a:lnTo>
                  <a:pt x="78052" y="291374"/>
                </a:lnTo>
                <a:lnTo>
                  <a:pt x="93871" y="254824"/>
                </a:lnTo>
                <a:lnTo>
                  <a:pt x="100754" y="214988"/>
                </a:lnTo>
                <a:lnTo>
                  <a:pt x="103577" y="177360"/>
                </a:lnTo>
                <a:lnTo>
                  <a:pt x="107001" y="173142"/>
                </a:lnTo>
                <a:lnTo>
                  <a:pt x="147907" y="161457"/>
                </a:lnTo>
                <a:lnTo>
                  <a:pt x="186144" y="146401"/>
                </a:lnTo>
                <a:lnTo>
                  <a:pt x="229930" y="114659"/>
                </a:lnTo>
                <a:lnTo>
                  <a:pt x="263491" y="83208"/>
                </a:lnTo>
                <a:lnTo>
                  <a:pt x="306626" y="37295"/>
                </a:lnTo>
                <a:lnTo>
                  <a:pt x="333748" y="6675"/>
                </a:lnTo>
                <a:lnTo>
                  <a:pt x="339266" y="2054"/>
                </a:lnTo>
                <a:lnTo>
                  <a:pt x="339752" y="821"/>
                </a:lnTo>
                <a:lnTo>
                  <a:pt x="339368" y="0"/>
                </a:lnTo>
                <a:lnTo>
                  <a:pt x="316347" y="43967"/>
                </a:lnTo>
                <a:lnTo>
                  <a:pt x="296255" y="76248"/>
                </a:lnTo>
                <a:lnTo>
                  <a:pt x="272509" y="114820"/>
                </a:lnTo>
                <a:lnTo>
                  <a:pt x="245492" y="157833"/>
                </a:lnTo>
                <a:lnTo>
                  <a:pt x="217022" y="204702"/>
                </a:lnTo>
                <a:lnTo>
                  <a:pt x="202515" y="229054"/>
                </a:lnTo>
                <a:lnTo>
                  <a:pt x="188610" y="253755"/>
                </a:lnTo>
                <a:lnTo>
                  <a:pt x="175108" y="278689"/>
                </a:lnTo>
                <a:lnTo>
                  <a:pt x="161872" y="303778"/>
                </a:lnTo>
                <a:lnTo>
                  <a:pt x="149521" y="328971"/>
                </a:lnTo>
                <a:lnTo>
                  <a:pt x="137759" y="354233"/>
                </a:lnTo>
                <a:lnTo>
                  <a:pt x="126390" y="379541"/>
                </a:lnTo>
                <a:lnTo>
                  <a:pt x="106231" y="426476"/>
                </a:lnTo>
                <a:lnTo>
                  <a:pt x="90688" y="468738"/>
                </a:lnTo>
                <a:lnTo>
                  <a:pt x="83779" y="503984"/>
                </a:lnTo>
                <a:lnTo>
                  <a:pt x="86353" y="528585"/>
                </a:lnTo>
                <a:lnTo>
                  <a:pt x="90002" y="538109"/>
                </a:lnTo>
                <a:lnTo>
                  <a:pt x="101584" y="550573"/>
                </a:lnTo>
                <a:lnTo>
                  <a:pt x="108623" y="554885"/>
                </a:lnTo>
                <a:lnTo>
                  <a:pt x="116844" y="554936"/>
                </a:lnTo>
                <a:lnTo>
                  <a:pt x="135385" y="547468"/>
                </a:lnTo>
                <a:lnTo>
                  <a:pt x="172399" y="513913"/>
                </a:lnTo>
                <a:lnTo>
                  <a:pt x="196530" y="478436"/>
                </a:lnTo>
                <a:lnTo>
                  <a:pt x="218308" y="440325"/>
                </a:lnTo>
                <a:lnTo>
                  <a:pt x="244320" y="397187"/>
                </a:lnTo>
                <a:lnTo>
                  <a:pt x="265085" y="350025"/>
                </a:lnTo>
                <a:lnTo>
                  <a:pt x="268609" y="335538"/>
                </a:lnTo>
                <a:lnTo>
                  <a:pt x="310174" y="326143"/>
                </a:lnTo>
                <a:lnTo>
                  <a:pt x="338602" y="3158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530"/>
          <p:cNvSpPr/>
          <p:nvPr>
            <p:custDataLst>
              <p:tags r:id="rId5"/>
            </p:custDataLst>
          </p:nvPr>
        </p:nvSpPr>
        <p:spPr>
          <a:xfrm>
            <a:off x="10282279" y="5559530"/>
            <a:ext cx="246022" cy="259622"/>
          </a:xfrm>
          <a:custGeom>
            <a:avLst/>
            <a:gdLst/>
            <a:ahLst/>
            <a:cxnLst/>
            <a:rect l="0" t="0" r="0" b="0"/>
            <a:pathLst>
              <a:path w="246022" h="259622">
                <a:moveTo>
                  <a:pt x="106321" y="9420"/>
                </a:moveTo>
                <a:lnTo>
                  <a:pt x="106321" y="9420"/>
                </a:lnTo>
                <a:lnTo>
                  <a:pt x="106320" y="6049"/>
                </a:lnTo>
                <a:lnTo>
                  <a:pt x="104440" y="2512"/>
                </a:lnTo>
                <a:lnTo>
                  <a:pt x="102950" y="582"/>
                </a:lnTo>
                <a:lnTo>
                  <a:pt x="100546" y="0"/>
                </a:lnTo>
                <a:lnTo>
                  <a:pt x="94112" y="1235"/>
                </a:lnTo>
                <a:lnTo>
                  <a:pt x="75814" y="16010"/>
                </a:lnTo>
                <a:lnTo>
                  <a:pt x="39982" y="62906"/>
                </a:lnTo>
                <a:lnTo>
                  <a:pt x="22274" y="95986"/>
                </a:lnTo>
                <a:lnTo>
                  <a:pt x="8760" y="129973"/>
                </a:lnTo>
                <a:lnTo>
                  <a:pt x="166" y="162482"/>
                </a:lnTo>
                <a:lnTo>
                  <a:pt x="0" y="203880"/>
                </a:lnTo>
                <a:lnTo>
                  <a:pt x="5210" y="227550"/>
                </a:lnTo>
                <a:lnTo>
                  <a:pt x="11397" y="236684"/>
                </a:lnTo>
                <a:lnTo>
                  <a:pt x="29561" y="250597"/>
                </a:lnTo>
                <a:lnTo>
                  <a:pt x="60216" y="259621"/>
                </a:lnTo>
                <a:lnTo>
                  <a:pt x="98384" y="255553"/>
                </a:lnTo>
                <a:lnTo>
                  <a:pt x="137600" y="238668"/>
                </a:lnTo>
                <a:lnTo>
                  <a:pt x="172660" y="205678"/>
                </a:lnTo>
                <a:lnTo>
                  <a:pt x="202021" y="164623"/>
                </a:lnTo>
                <a:lnTo>
                  <a:pt x="215109" y="127922"/>
                </a:lnTo>
                <a:lnTo>
                  <a:pt x="218988" y="91333"/>
                </a:lnTo>
                <a:lnTo>
                  <a:pt x="212370" y="70050"/>
                </a:lnTo>
                <a:lnTo>
                  <a:pt x="200021" y="52594"/>
                </a:lnTo>
                <a:lnTo>
                  <a:pt x="176495" y="34834"/>
                </a:lnTo>
                <a:lnTo>
                  <a:pt x="137299" y="18073"/>
                </a:lnTo>
                <a:lnTo>
                  <a:pt x="117266" y="14677"/>
                </a:lnTo>
                <a:lnTo>
                  <a:pt x="85174" y="22113"/>
                </a:lnTo>
                <a:lnTo>
                  <a:pt x="79523" y="24232"/>
                </a:lnTo>
                <a:lnTo>
                  <a:pt x="75756" y="28467"/>
                </a:lnTo>
                <a:lnTo>
                  <a:pt x="71569" y="40698"/>
                </a:lnTo>
                <a:lnTo>
                  <a:pt x="75955" y="66822"/>
                </a:lnTo>
                <a:lnTo>
                  <a:pt x="86239" y="82910"/>
                </a:lnTo>
                <a:lnTo>
                  <a:pt x="101629" y="97115"/>
                </a:lnTo>
                <a:lnTo>
                  <a:pt x="136209" y="116307"/>
                </a:lnTo>
                <a:lnTo>
                  <a:pt x="168288" y="126540"/>
                </a:lnTo>
                <a:lnTo>
                  <a:pt x="215307" y="130122"/>
                </a:lnTo>
                <a:lnTo>
                  <a:pt x="246021" y="1300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120"/>
          <p:cNvGrpSpPr/>
          <p:nvPr/>
        </p:nvGrpSpPr>
        <p:grpSpPr>
          <a:xfrm>
            <a:off x="5266686" y="6039733"/>
            <a:ext cx="619765" cy="462668"/>
            <a:chOff x="5266686" y="6039733"/>
            <a:chExt cx="619765" cy="462668"/>
          </a:xfrm>
        </p:grpSpPr>
        <p:sp>
          <p:nvSpPr>
            <p:cNvPr id="147" name="SMARTInkShape-531"/>
            <p:cNvSpPr/>
            <p:nvPr>
              <p:custDataLst>
                <p:tags r:id="rId25"/>
              </p:custDataLst>
            </p:nvPr>
          </p:nvSpPr>
          <p:spPr>
            <a:xfrm>
              <a:off x="5873750" y="64325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5" y="10844"/>
                  </a:lnTo>
                  <a:lnTo>
                    <a:pt x="4861" y="5420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32"/>
            <p:cNvSpPr/>
            <p:nvPr>
              <p:custDataLst>
                <p:tags r:id="rId26"/>
              </p:custDataLst>
            </p:nvPr>
          </p:nvSpPr>
          <p:spPr>
            <a:xfrm>
              <a:off x="5266686" y="6039733"/>
              <a:ext cx="551480" cy="424568"/>
            </a:xfrm>
            <a:custGeom>
              <a:avLst/>
              <a:gdLst/>
              <a:ahLst/>
              <a:cxnLst/>
              <a:rect l="0" t="0" r="0" b="0"/>
              <a:pathLst>
                <a:path w="551480" h="424568">
                  <a:moveTo>
                    <a:pt x="162564" y="5467"/>
                  </a:moveTo>
                  <a:lnTo>
                    <a:pt x="162564" y="5467"/>
                  </a:lnTo>
                  <a:lnTo>
                    <a:pt x="162564" y="0"/>
                  </a:lnTo>
                  <a:lnTo>
                    <a:pt x="159193" y="2749"/>
                  </a:lnTo>
                  <a:lnTo>
                    <a:pt x="146663" y="22255"/>
                  </a:lnTo>
                  <a:lnTo>
                    <a:pt x="134020" y="55832"/>
                  </a:lnTo>
                  <a:lnTo>
                    <a:pt x="123066" y="90174"/>
                  </a:lnTo>
                  <a:lnTo>
                    <a:pt x="113024" y="134602"/>
                  </a:lnTo>
                  <a:lnTo>
                    <a:pt x="108371" y="159291"/>
                  </a:lnTo>
                  <a:lnTo>
                    <a:pt x="103858" y="185627"/>
                  </a:lnTo>
                  <a:lnTo>
                    <a:pt x="99438" y="213062"/>
                  </a:lnTo>
                  <a:lnTo>
                    <a:pt x="95080" y="241231"/>
                  </a:lnTo>
                  <a:lnTo>
                    <a:pt x="91469" y="267770"/>
                  </a:lnTo>
                  <a:lnTo>
                    <a:pt x="88356" y="293225"/>
                  </a:lnTo>
                  <a:lnTo>
                    <a:pt x="84427" y="337970"/>
                  </a:lnTo>
                  <a:lnTo>
                    <a:pt x="87593" y="381583"/>
                  </a:lnTo>
                  <a:lnTo>
                    <a:pt x="96082" y="400524"/>
                  </a:lnTo>
                  <a:lnTo>
                    <a:pt x="109391" y="416346"/>
                  </a:lnTo>
                  <a:lnTo>
                    <a:pt x="113710" y="416969"/>
                  </a:lnTo>
                  <a:lnTo>
                    <a:pt x="118000" y="415269"/>
                  </a:lnTo>
                  <a:lnTo>
                    <a:pt x="122271" y="412019"/>
                  </a:lnTo>
                  <a:lnTo>
                    <a:pt x="125136" y="395236"/>
                  </a:lnTo>
                  <a:lnTo>
                    <a:pt x="121940" y="369198"/>
                  </a:lnTo>
                  <a:lnTo>
                    <a:pt x="111113" y="334106"/>
                  </a:lnTo>
                  <a:lnTo>
                    <a:pt x="95012" y="300636"/>
                  </a:lnTo>
                  <a:lnTo>
                    <a:pt x="75391" y="272826"/>
                  </a:lnTo>
                  <a:lnTo>
                    <a:pt x="41955" y="249941"/>
                  </a:lnTo>
                  <a:lnTo>
                    <a:pt x="6024" y="232926"/>
                  </a:lnTo>
                  <a:lnTo>
                    <a:pt x="1268" y="228150"/>
                  </a:lnTo>
                  <a:lnTo>
                    <a:pt x="0" y="225890"/>
                  </a:lnTo>
                  <a:lnTo>
                    <a:pt x="1977" y="223677"/>
                  </a:lnTo>
                  <a:lnTo>
                    <a:pt x="46712" y="194886"/>
                  </a:lnTo>
                  <a:lnTo>
                    <a:pt x="82141" y="166170"/>
                  </a:lnTo>
                  <a:lnTo>
                    <a:pt x="123605" y="129753"/>
                  </a:lnTo>
                  <a:lnTo>
                    <a:pt x="166464" y="85959"/>
                  </a:lnTo>
                  <a:lnTo>
                    <a:pt x="203466" y="53933"/>
                  </a:lnTo>
                  <a:lnTo>
                    <a:pt x="218607" y="47704"/>
                  </a:lnTo>
                  <a:lnTo>
                    <a:pt x="223210" y="47736"/>
                  </a:lnTo>
                  <a:lnTo>
                    <a:pt x="226278" y="49169"/>
                  </a:lnTo>
                  <a:lnTo>
                    <a:pt x="228323" y="51535"/>
                  </a:lnTo>
                  <a:lnTo>
                    <a:pt x="227831" y="75091"/>
                  </a:lnTo>
                  <a:lnTo>
                    <a:pt x="223086" y="106496"/>
                  </a:lnTo>
                  <a:lnTo>
                    <a:pt x="216274" y="149852"/>
                  </a:lnTo>
                  <a:lnTo>
                    <a:pt x="212482" y="177218"/>
                  </a:lnTo>
                  <a:lnTo>
                    <a:pt x="208543" y="206752"/>
                  </a:lnTo>
                  <a:lnTo>
                    <a:pt x="204505" y="237023"/>
                  </a:lnTo>
                  <a:lnTo>
                    <a:pt x="200402" y="267787"/>
                  </a:lnTo>
                  <a:lnTo>
                    <a:pt x="196256" y="298880"/>
                  </a:lnTo>
                  <a:lnTo>
                    <a:pt x="192787" y="324548"/>
                  </a:lnTo>
                  <a:lnTo>
                    <a:pt x="187050" y="366239"/>
                  </a:lnTo>
                  <a:lnTo>
                    <a:pt x="187356" y="413541"/>
                  </a:lnTo>
                  <a:lnTo>
                    <a:pt x="187558" y="415100"/>
                  </a:lnTo>
                  <a:lnTo>
                    <a:pt x="194818" y="379506"/>
                  </a:lnTo>
                  <a:lnTo>
                    <a:pt x="202880" y="332567"/>
                  </a:lnTo>
                  <a:lnTo>
                    <a:pt x="205788" y="316875"/>
                  </a:lnTo>
                  <a:lnTo>
                    <a:pt x="206902" y="314672"/>
                  </a:lnTo>
                  <a:lnTo>
                    <a:pt x="208351" y="313204"/>
                  </a:lnTo>
                  <a:lnTo>
                    <a:pt x="210022" y="312225"/>
                  </a:lnTo>
                  <a:lnTo>
                    <a:pt x="211842" y="313688"/>
                  </a:lnTo>
                  <a:lnTo>
                    <a:pt x="240413" y="358469"/>
                  </a:lnTo>
                  <a:lnTo>
                    <a:pt x="251561" y="375976"/>
                  </a:lnTo>
                  <a:lnTo>
                    <a:pt x="255762" y="379473"/>
                  </a:lnTo>
                  <a:lnTo>
                    <a:pt x="266074" y="383358"/>
                  </a:lnTo>
                  <a:lnTo>
                    <a:pt x="277713" y="381322"/>
                  </a:lnTo>
                  <a:lnTo>
                    <a:pt x="283780" y="378804"/>
                  </a:lnTo>
                  <a:lnTo>
                    <a:pt x="323827" y="338012"/>
                  </a:lnTo>
                  <a:lnTo>
                    <a:pt x="350046" y="300849"/>
                  </a:lnTo>
                  <a:lnTo>
                    <a:pt x="371126" y="257528"/>
                  </a:lnTo>
                  <a:lnTo>
                    <a:pt x="373321" y="248022"/>
                  </a:lnTo>
                  <a:lnTo>
                    <a:pt x="372919" y="245487"/>
                  </a:lnTo>
                  <a:lnTo>
                    <a:pt x="371945" y="244502"/>
                  </a:lnTo>
                  <a:lnTo>
                    <a:pt x="370590" y="244551"/>
                  </a:lnTo>
                  <a:lnTo>
                    <a:pt x="368982" y="245290"/>
                  </a:lnTo>
                  <a:lnTo>
                    <a:pt x="356604" y="256442"/>
                  </a:lnTo>
                  <a:lnTo>
                    <a:pt x="346273" y="283266"/>
                  </a:lnTo>
                  <a:lnTo>
                    <a:pt x="345486" y="314653"/>
                  </a:lnTo>
                  <a:lnTo>
                    <a:pt x="353092" y="342925"/>
                  </a:lnTo>
                  <a:lnTo>
                    <a:pt x="364282" y="362433"/>
                  </a:lnTo>
                  <a:lnTo>
                    <a:pt x="369010" y="366211"/>
                  </a:lnTo>
                  <a:lnTo>
                    <a:pt x="379907" y="370409"/>
                  </a:lnTo>
                  <a:lnTo>
                    <a:pt x="389924" y="370393"/>
                  </a:lnTo>
                  <a:lnTo>
                    <a:pt x="394571" y="369401"/>
                  </a:lnTo>
                  <a:lnTo>
                    <a:pt x="414594" y="354521"/>
                  </a:lnTo>
                  <a:lnTo>
                    <a:pt x="447749" y="317874"/>
                  </a:lnTo>
                  <a:lnTo>
                    <a:pt x="450760" y="317455"/>
                  </a:lnTo>
                  <a:lnTo>
                    <a:pt x="453472" y="319292"/>
                  </a:lnTo>
                  <a:lnTo>
                    <a:pt x="455986" y="322634"/>
                  </a:lnTo>
                  <a:lnTo>
                    <a:pt x="459524" y="347562"/>
                  </a:lnTo>
                  <a:lnTo>
                    <a:pt x="457767" y="391090"/>
                  </a:lnTo>
                  <a:lnTo>
                    <a:pt x="465821" y="417737"/>
                  </a:lnTo>
                  <a:lnTo>
                    <a:pt x="465630" y="418602"/>
                  </a:lnTo>
                  <a:lnTo>
                    <a:pt x="463536" y="415801"/>
                  </a:lnTo>
                  <a:lnTo>
                    <a:pt x="462217" y="385180"/>
                  </a:lnTo>
                  <a:lnTo>
                    <a:pt x="465526" y="340616"/>
                  </a:lnTo>
                  <a:lnTo>
                    <a:pt x="466547" y="300707"/>
                  </a:lnTo>
                  <a:lnTo>
                    <a:pt x="477235" y="254830"/>
                  </a:lnTo>
                  <a:lnTo>
                    <a:pt x="487979" y="237886"/>
                  </a:lnTo>
                  <a:lnTo>
                    <a:pt x="493807" y="232380"/>
                  </a:lnTo>
                  <a:lnTo>
                    <a:pt x="500515" y="230120"/>
                  </a:lnTo>
                  <a:lnTo>
                    <a:pt x="515494" y="231371"/>
                  </a:lnTo>
                  <a:lnTo>
                    <a:pt x="522029" y="237209"/>
                  </a:lnTo>
                  <a:lnTo>
                    <a:pt x="533051" y="256865"/>
                  </a:lnTo>
                  <a:lnTo>
                    <a:pt x="543820" y="302440"/>
                  </a:lnTo>
                  <a:lnTo>
                    <a:pt x="551479" y="346047"/>
                  </a:lnTo>
                  <a:lnTo>
                    <a:pt x="550954" y="392228"/>
                  </a:lnTo>
                  <a:lnTo>
                    <a:pt x="549914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21"/>
          <p:cNvGrpSpPr/>
          <p:nvPr/>
        </p:nvGrpSpPr>
        <p:grpSpPr>
          <a:xfrm>
            <a:off x="6354277" y="6074509"/>
            <a:ext cx="792144" cy="509904"/>
            <a:chOff x="6354277" y="6074509"/>
            <a:chExt cx="792144" cy="509904"/>
          </a:xfrm>
        </p:grpSpPr>
        <p:sp>
          <p:nvSpPr>
            <p:cNvPr id="150" name="SMARTInkShape-533"/>
            <p:cNvSpPr/>
            <p:nvPr>
              <p:custDataLst>
                <p:tags r:id="rId20"/>
              </p:custDataLst>
            </p:nvPr>
          </p:nvSpPr>
          <p:spPr>
            <a:xfrm>
              <a:off x="7029450" y="6123067"/>
              <a:ext cx="116971" cy="360284"/>
            </a:xfrm>
            <a:custGeom>
              <a:avLst/>
              <a:gdLst/>
              <a:ahLst/>
              <a:cxnLst/>
              <a:rect l="0" t="0" r="0" b="0"/>
              <a:pathLst>
                <a:path w="116971" h="360284">
                  <a:moveTo>
                    <a:pt x="95250" y="23733"/>
                  </a:moveTo>
                  <a:lnTo>
                    <a:pt x="95250" y="23733"/>
                  </a:lnTo>
                  <a:lnTo>
                    <a:pt x="89162" y="0"/>
                  </a:lnTo>
                  <a:lnTo>
                    <a:pt x="101132" y="38478"/>
                  </a:lnTo>
                  <a:lnTo>
                    <a:pt x="106800" y="72149"/>
                  </a:lnTo>
                  <a:lnTo>
                    <a:pt x="111672" y="114396"/>
                  </a:lnTo>
                  <a:lnTo>
                    <a:pt x="113959" y="138502"/>
                  </a:lnTo>
                  <a:lnTo>
                    <a:pt x="116189" y="163746"/>
                  </a:lnTo>
                  <a:lnTo>
                    <a:pt x="116970" y="189041"/>
                  </a:lnTo>
                  <a:lnTo>
                    <a:pt x="116786" y="214371"/>
                  </a:lnTo>
                  <a:lnTo>
                    <a:pt x="115958" y="239725"/>
                  </a:lnTo>
                  <a:lnTo>
                    <a:pt x="107510" y="282948"/>
                  </a:lnTo>
                  <a:lnTo>
                    <a:pt x="92938" y="318856"/>
                  </a:lnTo>
                  <a:lnTo>
                    <a:pt x="72350" y="346574"/>
                  </a:lnTo>
                  <a:lnTo>
                    <a:pt x="59522" y="353967"/>
                  </a:lnTo>
                  <a:lnTo>
                    <a:pt x="0" y="360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34"/>
            <p:cNvSpPr/>
            <p:nvPr>
              <p:custDataLst>
                <p:tags r:id="rId21"/>
              </p:custDataLst>
            </p:nvPr>
          </p:nvSpPr>
          <p:spPr>
            <a:xfrm>
              <a:off x="6902565" y="6074509"/>
              <a:ext cx="82436" cy="84992"/>
            </a:xfrm>
            <a:custGeom>
              <a:avLst/>
              <a:gdLst/>
              <a:ahLst/>
              <a:cxnLst/>
              <a:rect l="0" t="0" r="0" b="0"/>
              <a:pathLst>
                <a:path w="82436" h="84992">
                  <a:moveTo>
                    <a:pt x="31635" y="15141"/>
                  </a:moveTo>
                  <a:lnTo>
                    <a:pt x="31635" y="15141"/>
                  </a:lnTo>
                  <a:lnTo>
                    <a:pt x="25860" y="20210"/>
                  </a:lnTo>
                  <a:lnTo>
                    <a:pt x="19426" y="23980"/>
                  </a:lnTo>
                  <a:lnTo>
                    <a:pt x="13743" y="31770"/>
                  </a:lnTo>
                  <a:lnTo>
                    <a:pt x="1868" y="57497"/>
                  </a:lnTo>
                  <a:lnTo>
                    <a:pt x="0" y="65447"/>
                  </a:lnTo>
                  <a:lnTo>
                    <a:pt x="19661" y="20419"/>
                  </a:lnTo>
                  <a:lnTo>
                    <a:pt x="27019" y="6903"/>
                  </a:lnTo>
                  <a:lnTo>
                    <a:pt x="32640" y="896"/>
                  </a:lnTo>
                  <a:lnTo>
                    <a:pt x="35833" y="0"/>
                  </a:lnTo>
                  <a:lnTo>
                    <a:pt x="43144" y="886"/>
                  </a:lnTo>
                  <a:lnTo>
                    <a:pt x="46363" y="3522"/>
                  </a:lnTo>
                  <a:lnTo>
                    <a:pt x="65438" y="39206"/>
                  </a:lnTo>
                  <a:lnTo>
                    <a:pt x="82435" y="84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35"/>
            <p:cNvSpPr/>
            <p:nvPr>
              <p:custDataLst>
                <p:tags r:id="rId22"/>
              </p:custDataLst>
            </p:nvPr>
          </p:nvSpPr>
          <p:spPr>
            <a:xfrm>
              <a:off x="6810396" y="6208172"/>
              <a:ext cx="161905" cy="202516"/>
            </a:xfrm>
            <a:custGeom>
              <a:avLst/>
              <a:gdLst/>
              <a:ahLst/>
              <a:cxnLst/>
              <a:rect l="0" t="0" r="0" b="0"/>
              <a:pathLst>
                <a:path w="161905" h="202516">
                  <a:moveTo>
                    <a:pt x="161904" y="27528"/>
                  </a:moveTo>
                  <a:lnTo>
                    <a:pt x="161904" y="27528"/>
                  </a:lnTo>
                  <a:lnTo>
                    <a:pt x="153115" y="13713"/>
                  </a:lnTo>
                  <a:lnTo>
                    <a:pt x="142131" y="3679"/>
                  </a:lnTo>
                  <a:lnTo>
                    <a:pt x="138138" y="1046"/>
                  </a:lnTo>
                  <a:lnTo>
                    <a:pt x="124295" y="0"/>
                  </a:lnTo>
                  <a:lnTo>
                    <a:pt x="105678" y="3299"/>
                  </a:lnTo>
                  <a:lnTo>
                    <a:pt x="72807" y="17763"/>
                  </a:lnTo>
                  <a:lnTo>
                    <a:pt x="33820" y="51339"/>
                  </a:lnTo>
                  <a:lnTo>
                    <a:pt x="16077" y="75505"/>
                  </a:lnTo>
                  <a:lnTo>
                    <a:pt x="2828" y="118727"/>
                  </a:lnTo>
                  <a:lnTo>
                    <a:pt x="0" y="154818"/>
                  </a:lnTo>
                  <a:lnTo>
                    <a:pt x="4339" y="176999"/>
                  </a:lnTo>
                  <a:lnTo>
                    <a:pt x="12853" y="191091"/>
                  </a:lnTo>
                  <a:lnTo>
                    <a:pt x="23692" y="199000"/>
                  </a:lnTo>
                  <a:lnTo>
                    <a:pt x="35565" y="202515"/>
                  </a:lnTo>
                  <a:lnTo>
                    <a:pt x="41695" y="201336"/>
                  </a:lnTo>
                  <a:lnTo>
                    <a:pt x="54149" y="194381"/>
                  </a:lnTo>
                  <a:lnTo>
                    <a:pt x="92636" y="150926"/>
                  </a:lnTo>
                  <a:lnTo>
                    <a:pt x="107130" y="127527"/>
                  </a:lnTo>
                  <a:lnTo>
                    <a:pt x="118550" y="90554"/>
                  </a:lnTo>
                  <a:lnTo>
                    <a:pt x="120885" y="45779"/>
                  </a:lnTo>
                  <a:lnTo>
                    <a:pt x="119741" y="37578"/>
                  </a:lnTo>
                  <a:lnTo>
                    <a:pt x="116863" y="31406"/>
                  </a:lnTo>
                  <a:lnTo>
                    <a:pt x="108018" y="22666"/>
                  </a:lnTo>
                  <a:lnTo>
                    <a:pt x="95151" y="18311"/>
                  </a:lnTo>
                  <a:lnTo>
                    <a:pt x="80730" y="17082"/>
                  </a:lnTo>
                  <a:lnTo>
                    <a:pt x="67266" y="18886"/>
                  </a:lnTo>
                  <a:lnTo>
                    <a:pt x="56107" y="23923"/>
                  </a:lnTo>
                  <a:lnTo>
                    <a:pt x="51156" y="27241"/>
                  </a:lnTo>
                  <a:lnTo>
                    <a:pt x="45655" y="34691"/>
                  </a:lnTo>
                  <a:lnTo>
                    <a:pt x="44188" y="38654"/>
                  </a:lnTo>
                  <a:lnTo>
                    <a:pt x="45494" y="57714"/>
                  </a:lnTo>
                  <a:lnTo>
                    <a:pt x="50429" y="69401"/>
                  </a:lnTo>
                  <a:lnTo>
                    <a:pt x="53721" y="74494"/>
                  </a:lnTo>
                  <a:lnTo>
                    <a:pt x="64904" y="82033"/>
                  </a:lnTo>
                  <a:lnTo>
                    <a:pt x="80693" y="87030"/>
                  </a:lnTo>
                  <a:lnTo>
                    <a:pt x="123441" y="88357"/>
                  </a:lnTo>
                  <a:lnTo>
                    <a:pt x="155554" y="8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36"/>
            <p:cNvSpPr/>
            <p:nvPr>
              <p:custDataLst>
                <p:tags r:id="rId23"/>
              </p:custDataLst>
            </p:nvPr>
          </p:nvSpPr>
          <p:spPr>
            <a:xfrm>
              <a:off x="6578084" y="6093519"/>
              <a:ext cx="159267" cy="305387"/>
            </a:xfrm>
            <a:custGeom>
              <a:avLst/>
              <a:gdLst/>
              <a:ahLst/>
              <a:cxnLst/>
              <a:rect l="0" t="0" r="0" b="0"/>
              <a:pathLst>
                <a:path w="159267" h="305387">
                  <a:moveTo>
                    <a:pt x="159266" y="15181"/>
                  </a:moveTo>
                  <a:lnTo>
                    <a:pt x="159266" y="15181"/>
                  </a:lnTo>
                  <a:lnTo>
                    <a:pt x="155895" y="8439"/>
                  </a:lnTo>
                  <a:lnTo>
                    <a:pt x="150477" y="3248"/>
                  </a:lnTo>
                  <a:lnTo>
                    <a:pt x="147057" y="876"/>
                  </a:lnTo>
                  <a:lnTo>
                    <a:pt x="143365" y="0"/>
                  </a:lnTo>
                  <a:lnTo>
                    <a:pt x="135500" y="907"/>
                  </a:lnTo>
                  <a:lnTo>
                    <a:pt x="91589" y="26761"/>
                  </a:lnTo>
                  <a:lnTo>
                    <a:pt x="53058" y="66826"/>
                  </a:lnTo>
                  <a:lnTo>
                    <a:pt x="30453" y="106573"/>
                  </a:lnTo>
                  <a:lnTo>
                    <a:pt x="13116" y="151050"/>
                  </a:lnTo>
                  <a:lnTo>
                    <a:pt x="3058" y="194336"/>
                  </a:lnTo>
                  <a:lnTo>
                    <a:pt x="0" y="229566"/>
                  </a:lnTo>
                  <a:lnTo>
                    <a:pt x="171" y="244888"/>
                  </a:lnTo>
                  <a:lnTo>
                    <a:pt x="9770" y="271318"/>
                  </a:lnTo>
                  <a:lnTo>
                    <a:pt x="25795" y="292003"/>
                  </a:lnTo>
                  <a:lnTo>
                    <a:pt x="44677" y="303548"/>
                  </a:lnTo>
                  <a:lnTo>
                    <a:pt x="62946" y="305386"/>
                  </a:lnTo>
                  <a:lnTo>
                    <a:pt x="89416" y="30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37"/>
            <p:cNvSpPr/>
            <p:nvPr>
              <p:custDataLst>
                <p:tags r:id="rId24"/>
              </p:custDataLst>
            </p:nvPr>
          </p:nvSpPr>
          <p:spPr>
            <a:xfrm>
              <a:off x="6354277" y="6211183"/>
              <a:ext cx="150618" cy="373230"/>
            </a:xfrm>
            <a:custGeom>
              <a:avLst/>
              <a:gdLst/>
              <a:ahLst/>
              <a:cxnLst/>
              <a:rect l="0" t="0" r="0" b="0"/>
              <a:pathLst>
                <a:path w="150618" h="373230">
                  <a:moveTo>
                    <a:pt x="129073" y="5467"/>
                  </a:moveTo>
                  <a:lnTo>
                    <a:pt x="129073" y="5467"/>
                  </a:lnTo>
                  <a:lnTo>
                    <a:pt x="122331" y="2096"/>
                  </a:lnTo>
                  <a:lnTo>
                    <a:pt x="104654" y="0"/>
                  </a:lnTo>
                  <a:lnTo>
                    <a:pt x="81543" y="6120"/>
                  </a:lnTo>
                  <a:lnTo>
                    <a:pt x="67026" y="18693"/>
                  </a:lnTo>
                  <a:lnTo>
                    <a:pt x="43830" y="55509"/>
                  </a:lnTo>
                  <a:lnTo>
                    <a:pt x="36789" y="93045"/>
                  </a:lnTo>
                  <a:lnTo>
                    <a:pt x="40785" y="115416"/>
                  </a:lnTo>
                  <a:lnTo>
                    <a:pt x="54936" y="141996"/>
                  </a:lnTo>
                  <a:lnTo>
                    <a:pt x="60598" y="149403"/>
                  </a:lnTo>
                  <a:lnTo>
                    <a:pt x="65784" y="153636"/>
                  </a:lnTo>
                  <a:lnTo>
                    <a:pt x="70653" y="155752"/>
                  </a:lnTo>
                  <a:lnTo>
                    <a:pt x="75310" y="156457"/>
                  </a:lnTo>
                  <a:lnTo>
                    <a:pt x="86128" y="153477"/>
                  </a:lnTo>
                  <a:lnTo>
                    <a:pt x="91976" y="150707"/>
                  </a:lnTo>
                  <a:lnTo>
                    <a:pt x="102237" y="138222"/>
                  </a:lnTo>
                  <a:lnTo>
                    <a:pt x="110796" y="119502"/>
                  </a:lnTo>
                  <a:lnTo>
                    <a:pt x="118876" y="80491"/>
                  </a:lnTo>
                  <a:lnTo>
                    <a:pt x="122288" y="37731"/>
                  </a:lnTo>
                  <a:lnTo>
                    <a:pt x="128383" y="4826"/>
                  </a:lnTo>
                  <a:lnTo>
                    <a:pt x="128613" y="4334"/>
                  </a:lnTo>
                  <a:lnTo>
                    <a:pt x="128767" y="4712"/>
                  </a:lnTo>
                  <a:lnTo>
                    <a:pt x="125354" y="24054"/>
                  </a:lnTo>
                  <a:lnTo>
                    <a:pt x="129068" y="63970"/>
                  </a:lnTo>
                  <a:lnTo>
                    <a:pt x="135186" y="97790"/>
                  </a:lnTo>
                  <a:lnTo>
                    <a:pt x="140727" y="135870"/>
                  </a:lnTo>
                  <a:lnTo>
                    <a:pt x="145541" y="176312"/>
                  </a:lnTo>
                  <a:lnTo>
                    <a:pt x="150033" y="217806"/>
                  </a:lnTo>
                  <a:lnTo>
                    <a:pt x="150617" y="257884"/>
                  </a:lnTo>
                  <a:lnTo>
                    <a:pt x="147821" y="294746"/>
                  </a:lnTo>
                  <a:lnTo>
                    <a:pt x="136901" y="337182"/>
                  </a:lnTo>
                  <a:lnTo>
                    <a:pt x="123850" y="356096"/>
                  </a:lnTo>
                  <a:lnTo>
                    <a:pt x="102998" y="367794"/>
                  </a:lnTo>
                  <a:lnTo>
                    <a:pt x="77973" y="373229"/>
                  </a:lnTo>
                  <a:lnTo>
                    <a:pt x="52740" y="370941"/>
                  </a:lnTo>
                  <a:lnTo>
                    <a:pt x="31177" y="359576"/>
                  </a:lnTo>
                  <a:lnTo>
                    <a:pt x="13597" y="342059"/>
                  </a:lnTo>
                  <a:lnTo>
                    <a:pt x="1079" y="320164"/>
                  </a:lnTo>
                  <a:lnTo>
                    <a:pt x="0" y="309810"/>
                  </a:lnTo>
                  <a:lnTo>
                    <a:pt x="6325" y="290779"/>
                  </a:lnTo>
                  <a:lnTo>
                    <a:pt x="22307" y="274794"/>
                  </a:lnTo>
                  <a:lnTo>
                    <a:pt x="56986" y="255777"/>
                  </a:lnTo>
                  <a:lnTo>
                    <a:pt x="97323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22"/>
          <p:cNvGrpSpPr/>
          <p:nvPr/>
        </p:nvGrpSpPr>
        <p:grpSpPr>
          <a:xfrm>
            <a:off x="7635905" y="6184899"/>
            <a:ext cx="140291" cy="229695"/>
            <a:chOff x="7635905" y="6184899"/>
            <a:chExt cx="140291" cy="229695"/>
          </a:xfrm>
        </p:grpSpPr>
        <p:sp>
          <p:nvSpPr>
            <p:cNvPr id="156" name="SMARTInkShape-538"/>
            <p:cNvSpPr/>
            <p:nvPr>
              <p:custDataLst>
                <p:tags r:id="rId17"/>
              </p:custDataLst>
            </p:nvPr>
          </p:nvSpPr>
          <p:spPr>
            <a:xfrm>
              <a:off x="7708900" y="6256333"/>
              <a:ext cx="67296" cy="158261"/>
            </a:xfrm>
            <a:custGeom>
              <a:avLst/>
              <a:gdLst/>
              <a:ahLst/>
              <a:cxnLst/>
              <a:rect l="0" t="0" r="0" b="0"/>
              <a:pathLst>
                <a:path w="67296" h="158261">
                  <a:moveTo>
                    <a:pt x="63500" y="36517"/>
                  </a:moveTo>
                  <a:lnTo>
                    <a:pt x="63500" y="36517"/>
                  </a:lnTo>
                  <a:lnTo>
                    <a:pt x="58431" y="30742"/>
                  </a:lnTo>
                  <a:lnTo>
                    <a:pt x="48573" y="12751"/>
                  </a:lnTo>
                  <a:lnTo>
                    <a:pt x="40638" y="6434"/>
                  </a:lnTo>
                  <a:lnTo>
                    <a:pt x="28033" y="792"/>
                  </a:lnTo>
                  <a:lnTo>
                    <a:pt x="25039" y="0"/>
                  </a:lnTo>
                  <a:lnTo>
                    <a:pt x="22337" y="884"/>
                  </a:lnTo>
                  <a:lnTo>
                    <a:pt x="17453" y="5628"/>
                  </a:lnTo>
                  <a:lnTo>
                    <a:pt x="10737" y="19604"/>
                  </a:lnTo>
                  <a:lnTo>
                    <a:pt x="10686" y="25242"/>
                  </a:lnTo>
                  <a:lnTo>
                    <a:pt x="21041" y="59125"/>
                  </a:lnTo>
                  <a:lnTo>
                    <a:pt x="48161" y="103143"/>
                  </a:lnTo>
                  <a:lnTo>
                    <a:pt x="64102" y="131130"/>
                  </a:lnTo>
                  <a:lnTo>
                    <a:pt x="67295" y="144184"/>
                  </a:lnTo>
                  <a:lnTo>
                    <a:pt x="66030" y="149217"/>
                  </a:lnTo>
                  <a:lnTo>
                    <a:pt x="63070" y="153278"/>
                  </a:lnTo>
                  <a:lnTo>
                    <a:pt x="58979" y="156691"/>
                  </a:lnTo>
                  <a:lnTo>
                    <a:pt x="54136" y="158260"/>
                  </a:lnTo>
                  <a:lnTo>
                    <a:pt x="43111" y="158124"/>
                  </a:lnTo>
                  <a:lnTo>
                    <a:pt x="0" y="13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39"/>
            <p:cNvSpPr/>
            <p:nvPr>
              <p:custDataLst>
                <p:tags r:id="rId18"/>
              </p:custDataLst>
            </p:nvPr>
          </p:nvSpPr>
          <p:spPr>
            <a:xfrm>
              <a:off x="7639932" y="6184899"/>
              <a:ext cx="11819" cy="19052"/>
            </a:xfrm>
            <a:custGeom>
              <a:avLst/>
              <a:gdLst/>
              <a:ahLst/>
              <a:cxnLst/>
              <a:rect l="0" t="0" r="0" b="0"/>
              <a:pathLst>
                <a:path w="11819" h="19052">
                  <a:moveTo>
                    <a:pt x="5468" y="1"/>
                  </a:moveTo>
                  <a:lnTo>
                    <a:pt x="5468" y="1"/>
                  </a:lnTo>
                  <a:lnTo>
                    <a:pt x="0" y="0"/>
                  </a:lnTo>
                  <a:lnTo>
                    <a:pt x="11818" y="1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40"/>
            <p:cNvSpPr/>
            <p:nvPr>
              <p:custDataLst>
                <p:tags r:id="rId19"/>
              </p:custDataLst>
            </p:nvPr>
          </p:nvSpPr>
          <p:spPr>
            <a:xfrm>
              <a:off x="7635905" y="6318250"/>
              <a:ext cx="9496" cy="88901"/>
            </a:xfrm>
            <a:custGeom>
              <a:avLst/>
              <a:gdLst/>
              <a:ahLst/>
              <a:cxnLst/>
              <a:rect l="0" t="0" r="0" b="0"/>
              <a:pathLst>
                <a:path w="9496" h="88901">
                  <a:moveTo>
                    <a:pt x="3145" y="0"/>
                  </a:moveTo>
                  <a:lnTo>
                    <a:pt x="3145" y="0"/>
                  </a:lnTo>
                  <a:lnTo>
                    <a:pt x="0" y="47385"/>
                  </a:lnTo>
                  <a:lnTo>
                    <a:pt x="949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23"/>
          <p:cNvGrpSpPr/>
          <p:nvPr/>
        </p:nvGrpSpPr>
        <p:grpSpPr>
          <a:xfrm>
            <a:off x="8251635" y="6161680"/>
            <a:ext cx="835216" cy="317311"/>
            <a:chOff x="8251635" y="6161680"/>
            <a:chExt cx="835216" cy="317311"/>
          </a:xfrm>
        </p:grpSpPr>
        <p:sp>
          <p:nvSpPr>
            <p:cNvPr id="160" name="SMARTInkShape-541"/>
            <p:cNvSpPr/>
            <p:nvPr>
              <p:custDataLst>
                <p:tags r:id="rId13"/>
              </p:custDataLst>
            </p:nvPr>
          </p:nvSpPr>
          <p:spPr>
            <a:xfrm>
              <a:off x="8909050" y="63373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8281" y="8336"/>
                  </a:lnTo>
                  <a:lnTo>
                    <a:pt x="78057" y="6233"/>
                  </a:lnTo>
                  <a:lnTo>
                    <a:pt x="123082" y="216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42"/>
            <p:cNvSpPr/>
            <p:nvPr>
              <p:custDataLst>
                <p:tags r:id="rId14"/>
              </p:custDataLst>
            </p:nvPr>
          </p:nvSpPr>
          <p:spPr>
            <a:xfrm>
              <a:off x="8873230" y="6198532"/>
              <a:ext cx="213621" cy="280459"/>
            </a:xfrm>
            <a:custGeom>
              <a:avLst/>
              <a:gdLst/>
              <a:ahLst/>
              <a:cxnLst/>
              <a:rect l="0" t="0" r="0" b="0"/>
              <a:pathLst>
                <a:path w="213621" h="280459">
                  <a:moveTo>
                    <a:pt x="213620" y="11768"/>
                  </a:moveTo>
                  <a:lnTo>
                    <a:pt x="213620" y="11768"/>
                  </a:lnTo>
                  <a:lnTo>
                    <a:pt x="207845" y="6698"/>
                  </a:lnTo>
                  <a:lnTo>
                    <a:pt x="201411" y="2929"/>
                  </a:lnTo>
                  <a:lnTo>
                    <a:pt x="186484" y="212"/>
                  </a:lnTo>
                  <a:lnTo>
                    <a:pt x="147974" y="0"/>
                  </a:lnTo>
                  <a:lnTo>
                    <a:pt x="105664" y="6020"/>
                  </a:lnTo>
                  <a:lnTo>
                    <a:pt x="66706" y="17375"/>
                  </a:lnTo>
                  <a:lnTo>
                    <a:pt x="52840" y="26959"/>
                  </a:lnTo>
                  <a:lnTo>
                    <a:pt x="47167" y="32478"/>
                  </a:lnTo>
                  <a:lnTo>
                    <a:pt x="35811" y="57101"/>
                  </a:lnTo>
                  <a:lnTo>
                    <a:pt x="25653" y="102096"/>
                  </a:lnTo>
                  <a:lnTo>
                    <a:pt x="18304" y="139897"/>
                  </a:lnTo>
                  <a:lnTo>
                    <a:pt x="8209" y="180652"/>
                  </a:lnTo>
                  <a:lnTo>
                    <a:pt x="0" y="224861"/>
                  </a:lnTo>
                  <a:lnTo>
                    <a:pt x="145" y="241942"/>
                  </a:lnTo>
                  <a:lnTo>
                    <a:pt x="4912" y="254238"/>
                  </a:lnTo>
                  <a:lnTo>
                    <a:pt x="13616" y="262525"/>
                  </a:lnTo>
                  <a:lnTo>
                    <a:pt x="25951" y="268560"/>
                  </a:lnTo>
                  <a:lnTo>
                    <a:pt x="64497" y="278184"/>
                  </a:lnTo>
                  <a:lnTo>
                    <a:pt x="87370" y="280458"/>
                  </a:lnTo>
                  <a:lnTo>
                    <a:pt x="131070" y="272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43"/>
            <p:cNvSpPr/>
            <p:nvPr>
              <p:custDataLst>
                <p:tags r:id="rId15"/>
              </p:custDataLst>
            </p:nvPr>
          </p:nvSpPr>
          <p:spPr>
            <a:xfrm>
              <a:off x="8630741" y="6178550"/>
              <a:ext cx="151310" cy="259306"/>
            </a:xfrm>
            <a:custGeom>
              <a:avLst/>
              <a:gdLst/>
              <a:ahLst/>
              <a:cxnLst/>
              <a:rect l="0" t="0" r="0" b="0"/>
              <a:pathLst>
                <a:path w="151310" h="259306">
                  <a:moveTo>
                    <a:pt x="87809" y="0"/>
                  </a:moveTo>
                  <a:lnTo>
                    <a:pt x="87809" y="0"/>
                  </a:lnTo>
                  <a:lnTo>
                    <a:pt x="57302" y="45434"/>
                  </a:lnTo>
                  <a:lnTo>
                    <a:pt x="37377" y="85115"/>
                  </a:lnTo>
                  <a:lnTo>
                    <a:pt x="24810" y="132620"/>
                  </a:lnTo>
                  <a:lnTo>
                    <a:pt x="13248" y="175702"/>
                  </a:lnTo>
                  <a:lnTo>
                    <a:pt x="6132" y="216635"/>
                  </a:lnTo>
                  <a:lnTo>
                    <a:pt x="0" y="244515"/>
                  </a:lnTo>
                  <a:lnTo>
                    <a:pt x="1276" y="251666"/>
                  </a:lnTo>
                  <a:lnTo>
                    <a:pt x="2603" y="254561"/>
                  </a:lnTo>
                  <a:lnTo>
                    <a:pt x="4899" y="256490"/>
                  </a:lnTo>
                  <a:lnTo>
                    <a:pt x="11214" y="258634"/>
                  </a:lnTo>
                  <a:lnTo>
                    <a:pt x="34657" y="259305"/>
                  </a:lnTo>
                  <a:lnTo>
                    <a:pt x="70335" y="255180"/>
                  </a:lnTo>
                  <a:lnTo>
                    <a:pt x="110070" y="249489"/>
                  </a:lnTo>
                  <a:lnTo>
                    <a:pt x="15130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4"/>
            <p:cNvSpPr/>
            <p:nvPr>
              <p:custDataLst>
                <p:tags r:id="rId16"/>
              </p:custDataLst>
            </p:nvPr>
          </p:nvSpPr>
          <p:spPr>
            <a:xfrm>
              <a:off x="8251635" y="6161680"/>
              <a:ext cx="244666" cy="283571"/>
            </a:xfrm>
            <a:custGeom>
              <a:avLst/>
              <a:gdLst/>
              <a:ahLst/>
              <a:cxnLst/>
              <a:rect l="0" t="0" r="0" b="0"/>
              <a:pathLst>
                <a:path w="244666" h="283571">
                  <a:moveTo>
                    <a:pt x="9715" y="283570"/>
                  </a:moveTo>
                  <a:lnTo>
                    <a:pt x="9715" y="283570"/>
                  </a:lnTo>
                  <a:lnTo>
                    <a:pt x="3387" y="283570"/>
                  </a:lnTo>
                  <a:lnTo>
                    <a:pt x="0" y="276828"/>
                  </a:lnTo>
                  <a:lnTo>
                    <a:pt x="7743" y="242466"/>
                  </a:lnTo>
                  <a:lnTo>
                    <a:pt x="14953" y="206976"/>
                  </a:lnTo>
                  <a:lnTo>
                    <a:pt x="20263" y="183118"/>
                  </a:lnTo>
                  <a:lnTo>
                    <a:pt x="26625" y="155924"/>
                  </a:lnTo>
                  <a:lnTo>
                    <a:pt x="33689" y="126506"/>
                  </a:lnTo>
                  <a:lnTo>
                    <a:pt x="40514" y="100544"/>
                  </a:lnTo>
                  <a:lnTo>
                    <a:pt x="53742" y="54764"/>
                  </a:lnTo>
                  <a:lnTo>
                    <a:pt x="72044" y="7557"/>
                  </a:lnTo>
                  <a:lnTo>
                    <a:pt x="74551" y="2195"/>
                  </a:lnTo>
                  <a:lnTo>
                    <a:pt x="77633" y="31"/>
                  </a:lnTo>
                  <a:lnTo>
                    <a:pt x="81100" y="0"/>
                  </a:lnTo>
                  <a:lnTo>
                    <a:pt x="84821" y="1390"/>
                  </a:lnTo>
                  <a:lnTo>
                    <a:pt x="90838" y="14224"/>
                  </a:lnTo>
                  <a:lnTo>
                    <a:pt x="100450" y="56956"/>
                  </a:lnTo>
                  <a:lnTo>
                    <a:pt x="110369" y="86916"/>
                  </a:lnTo>
                  <a:lnTo>
                    <a:pt x="118185" y="97390"/>
                  </a:lnTo>
                  <a:lnTo>
                    <a:pt x="122245" y="100184"/>
                  </a:lnTo>
                  <a:lnTo>
                    <a:pt x="134282" y="101405"/>
                  </a:lnTo>
                  <a:lnTo>
                    <a:pt x="141443" y="100744"/>
                  </a:lnTo>
                  <a:lnTo>
                    <a:pt x="155044" y="94364"/>
                  </a:lnTo>
                  <a:lnTo>
                    <a:pt x="161634" y="89699"/>
                  </a:lnTo>
                  <a:lnTo>
                    <a:pt x="191919" y="45798"/>
                  </a:lnTo>
                  <a:lnTo>
                    <a:pt x="201467" y="33255"/>
                  </a:lnTo>
                  <a:lnTo>
                    <a:pt x="210414" y="27680"/>
                  </a:lnTo>
                  <a:lnTo>
                    <a:pt x="214069" y="28310"/>
                  </a:lnTo>
                  <a:lnTo>
                    <a:pt x="217212" y="30847"/>
                  </a:lnTo>
                  <a:lnTo>
                    <a:pt x="220013" y="34653"/>
                  </a:lnTo>
                  <a:lnTo>
                    <a:pt x="225214" y="76252"/>
                  </a:lnTo>
                  <a:lnTo>
                    <a:pt x="230357" y="117643"/>
                  </a:lnTo>
                  <a:lnTo>
                    <a:pt x="236349" y="159774"/>
                  </a:lnTo>
                  <a:lnTo>
                    <a:pt x="242812" y="202568"/>
                  </a:lnTo>
                  <a:lnTo>
                    <a:pt x="244665" y="22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545"/>
          <p:cNvSpPr/>
          <p:nvPr>
            <p:custDataLst>
              <p:tags r:id="rId6"/>
            </p:custDataLst>
          </p:nvPr>
        </p:nvSpPr>
        <p:spPr>
          <a:xfrm>
            <a:off x="9501523" y="6140996"/>
            <a:ext cx="391778" cy="463066"/>
          </a:xfrm>
          <a:custGeom>
            <a:avLst/>
            <a:gdLst/>
            <a:ahLst/>
            <a:cxnLst/>
            <a:rect l="0" t="0" r="0" b="0"/>
            <a:pathLst>
              <a:path w="391778" h="463066">
                <a:moveTo>
                  <a:pt x="131427" y="189954"/>
                </a:moveTo>
                <a:lnTo>
                  <a:pt x="131427" y="189954"/>
                </a:lnTo>
                <a:lnTo>
                  <a:pt x="113750" y="166810"/>
                </a:lnTo>
                <a:lnTo>
                  <a:pt x="94831" y="157383"/>
                </a:lnTo>
                <a:lnTo>
                  <a:pt x="67980" y="153493"/>
                </a:lnTo>
                <a:lnTo>
                  <a:pt x="41053" y="159082"/>
                </a:lnTo>
                <a:lnTo>
                  <a:pt x="25644" y="171529"/>
                </a:lnTo>
                <a:lnTo>
                  <a:pt x="12445" y="190232"/>
                </a:lnTo>
                <a:lnTo>
                  <a:pt x="1875" y="215007"/>
                </a:lnTo>
                <a:lnTo>
                  <a:pt x="0" y="238718"/>
                </a:lnTo>
                <a:lnTo>
                  <a:pt x="4576" y="259604"/>
                </a:lnTo>
                <a:lnTo>
                  <a:pt x="13665" y="275944"/>
                </a:lnTo>
                <a:lnTo>
                  <a:pt x="26642" y="286498"/>
                </a:lnTo>
                <a:lnTo>
                  <a:pt x="34054" y="290300"/>
                </a:lnTo>
                <a:lnTo>
                  <a:pt x="49815" y="292643"/>
                </a:lnTo>
                <a:lnTo>
                  <a:pt x="57969" y="292280"/>
                </a:lnTo>
                <a:lnTo>
                  <a:pt x="82929" y="281656"/>
                </a:lnTo>
                <a:lnTo>
                  <a:pt x="95996" y="265283"/>
                </a:lnTo>
                <a:lnTo>
                  <a:pt x="101456" y="254990"/>
                </a:lnTo>
                <a:lnTo>
                  <a:pt x="105642" y="230383"/>
                </a:lnTo>
                <a:lnTo>
                  <a:pt x="102579" y="187827"/>
                </a:lnTo>
                <a:lnTo>
                  <a:pt x="97166" y="169176"/>
                </a:lnTo>
                <a:lnTo>
                  <a:pt x="93152" y="163080"/>
                </a:lnTo>
                <a:lnTo>
                  <a:pt x="91094" y="161455"/>
                </a:lnTo>
                <a:lnTo>
                  <a:pt x="90427" y="159666"/>
                </a:lnTo>
                <a:lnTo>
                  <a:pt x="90688" y="157767"/>
                </a:lnTo>
                <a:lnTo>
                  <a:pt x="91568" y="155796"/>
                </a:lnTo>
                <a:lnTo>
                  <a:pt x="109599" y="137425"/>
                </a:lnTo>
                <a:lnTo>
                  <a:pt x="149432" y="113412"/>
                </a:lnTo>
                <a:lnTo>
                  <a:pt x="190148" y="92722"/>
                </a:lnTo>
                <a:lnTo>
                  <a:pt x="233492" y="68716"/>
                </a:lnTo>
                <a:lnTo>
                  <a:pt x="273851" y="43730"/>
                </a:lnTo>
                <a:lnTo>
                  <a:pt x="318366" y="12392"/>
                </a:lnTo>
                <a:lnTo>
                  <a:pt x="332347" y="1297"/>
                </a:lnTo>
                <a:lnTo>
                  <a:pt x="332401" y="683"/>
                </a:lnTo>
                <a:lnTo>
                  <a:pt x="331733" y="273"/>
                </a:lnTo>
                <a:lnTo>
                  <a:pt x="330580" y="0"/>
                </a:lnTo>
                <a:lnTo>
                  <a:pt x="300689" y="44968"/>
                </a:lnTo>
                <a:lnTo>
                  <a:pt x="275339" y="92432"/>
                </a:lnTo>
                <a:lnTo>
                  <a:pt x="256536" y="128267"/>
                </a:lnTo>
                <a:lnTo>
                  <a:pt x="235714" y="165359"/>
                </a:lnTo>
                <a:lnTo>
                  <a:pt x="212348" y="203012"/>
                </a:lnTo>
                <a:lnTo>
                  <a:pt x="189734" y="239032"/>
                </a:lnTo>
                <a:lnTo>
                  <a:pt x="167924" y="273150"/>
                </a:lnTo>
                <a:lnTo>
                  <a:pt x="146472" y="304776"/>
                </a:lnTo>
                <a:lnTo>
                  <a:pt x="127060" y="337178"/>
                </a:lnTo>
                <a:lnTo>
                  <a:pt x="107790" y="381507"/>
                </a:lnTo>
                <a:lnTo>
                  <a:pt x="101280" y="424720"/>
                </a:lnTo>
                <a:lnTo>
                  <a:pt x="104153" y="441050"/>
                </a:lnTo>
                <a:lnTo>
                  <a:pt x="110133" y="453952"/>
                </a:lnTo>
                <a:lnTo>
                  <a:pt x="117495" y="462038"/>
                </a:lnTo>
                <a:lnTo>
                  <a:pt x="124255" y="463065"/>
                </a:lnTo>
                <a:lnTo>
                  <a:pt x="154702" y="457064"/>
                </a:lnTo>
                <a:lnTo>
                  <a:pt x="180812" y="447663"/>
                </a:lnTo>
                <a:lnTo>
                  <a:pt x="219908" y="416987"/>
                </a:lnTo>
                <a:lnTo>
                  <a:pt x="254931" y="373248"/>
                </a:lnTo>
                <a:lnTo>
                  <a:pt x="284280" y="331281"/>
                </a:lnTo>
                <a:lnTo>
                  <a:pt x="303568" y="295089"/>
                </a:lnTo>
                <a:lnTo>
                  <a:pt x="306712" y="283483"/>
                </a:lnTo>
                <a:lnTo>
                  <a:pt x="306227" y="275502"/>
                </a:lnTo>
                <a:lnTo>
                  <a:pt x="303072" y="261235"/>
                </a:lnTo>
                <a:lnTo>
                  <a:pt x="302302" y="260757"/>
                </a:lnTo>
                <a:lnTo>
                  <a:pt x="299563" y="260228"/>
                </a:lnTo>
                <a:lnTo>
                  <a:pt x="298552" y="260792"/>
                </a:lnTo>
                <a:lnTo>
                  <a:pt x="297877" y="261874"/>
                </a:lnTo>
                <a:lnTo>
                  <a:pt x="297426" y="263301"/>
                </a:lnTo>
                <a:lnTo>
                  <a:pt x="300165" y="272050"/>
                </a:lnTo>
                <a:lnTo>
                  <a:pt x="307315" y="277712"/>
                </a:lnTo>
                <a:lnTo>
                  <a:pt x="312186" y="280209"/>
                </a:lnTo>
                <a:lnTo>
                  <a:pt x="327006" y="281103"/>
                </a:lnTo>
                <a:lnTo>
                  <a:pt x="346056" y="277736"/>
                </a:lnTo>
                <a:lnTo>
                  <a:pt x="391777" y="2598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125"/>
          <p:cNvGrpSpPr/>
          <p:nvPr/>
        </p:nvGrpSpPr>
        <p:grpSpPr>
          <a:xfrm>
            <a:off x="10276901" y="6148467"/>
            <a:ext cx="639162" cy="450885"/>
            <a:chOff x="10276901" y="6148467"/>
            <a:chExt cx="639162" cy="450885"/>
          </a:xfrm>
        </p:grpSpPr>
        <p:sp>
          <p:nvSpPr>
            <p:cNvPr id="166" name="SMARTInkShape-546"/>
            <p:cNvSpPr/>
            <p:nvPr>
              <p:custDataLst>
                <p:tags r:id="rId8"/>
              </p:custDataLst>
            </p:nvPr>
          </p:nvSpPr>
          <p:spPr>
            <a:xfrm>
              <a:off x="10276901" y="6232329"/>
              <a:ext cx="105095" cy="367023"/>
            </a:xfrm>
            <a:custGeom>
              <a:avLst/>
              <a:gdLst/>
              <a:ahLst/>
              <a:cxnLst/>
              <a:rect l="0" t="0" r="0" b="0"/>
              <a:pathLst>
                <a:path w="105095" h="367023">
                  <a:moveTo>
                    <a:pt x="60899" y="3371"/>
                  </a:moveTo>
                  <a:lnTo>
                    <a:pt x="60899" y="3371"/>
                  </a:lnTo>
                  <a:lnTo>
                    <a:pt x="50786" y="0"/>
                  </a:lnTo>
                  <a:lnTo>
                    <a:pt x="38296" y="2108"/>
                  </a:lnTo>
                  <a:lnTo>
                    <a:pt x="31014" y="4646"/>
                  </a:lnTo>
                  <a:lnTo>
                    <a:pt x="19159" y="16873"/>
                  </a:lnTo>
                  <a:lnTo>
                    <a:pt x="9892" y="34772"/>
                  </a:lnTo>
                  <a:lnTo>
                    <a:pt x="76" y="80757"/>
                  </a:lnTo>
                  <a:lnTo>
                    <a:pt x="0" y="102676"/>
                  </a:lnTo>
                  <a:lnTo>
                    <a:pt x="4670" y="117121"/>
                  </a:lnTo>
                  <a:lnTo>
                    <a:pt x="13331" y="126363"/>
                  </a:lnTo>
                  <a:lnTo>
                    <a:pt x="18603" y="129816"/>
                  </a:lnTo>
                  <a:lnTo>
                    <a:pt x="24941" y="130707"/>
                  </a:lnTo>
                  <a:lnTo>
                    <a:pt x="39509" y="127933"/>
                  </a:lnTo>
                  <a:lnTo>
                    <a:pt x="60206" y="115067"/>
                  </a:lnTo>
                  <a:lnTo>
                    <a:pt x="79742" y="87736"/>
                  </a:lnTo>
                  <a:lnTo>
                    <a:pt x="95567" y="49457"/>
                  </a:lnTo>
                  <a:lnTo>
                    <a:pt x="104489" y="19327"/>
                  </a:lnTo>
                  <a:lnTo>
                    <a:pt x="104775" y="18948"/>
                  </a:lnTo>
                  <a:lnTo>
                    <a:pt x="104966" y="19399"/>
                  </a:lnTo>
                  <a:lnTo>
                    <a:pt x="105094" y="20406"/>
                  </a:lnTo>
                  <a:lnTo>
                    <a:pt x="96489" y="67710"/>
                  </a:lnTo>
                  <a:lnTo>
                    <a:pt x="93787" y="115332"/>
                  </a:lnTo>
                  <a:lnTo>
                    <a:pt x="91273" y="154967"/>
                  </a:lnTo>
                  <a:lnTo>
                    <a:pt x="87097" y="196336"/>
                  </a:lnTo>
                  <a:lnTo>
                    <a:pt x="80540" y="233536"/>
                  </a:lnTo>
                  <a:lnTo>
                    <a:pt x="74802" y="268885"/>
                  </a:lnTo>
                  <a:lnTo>
                    <a:pt x="65724" y="314874"/>
                  </a:lnTo>
                  <a:lnTo>
                    <a:pt x="50014" y="355277"/>
                  </a:lnTo>
                  <a:lnTo>
                    <a:pt x="45176" y="360742"/>
                  </a:lnTo>
                  <a:lnTo>
                    <a:pt x="34156" y="366813"/>
                  </a:lnTo>
                  <a:lnTo>
                    <a:pt x="28958" y="367022"/>
                  </a:lnTo>
                  <a:lnTo>
                    <a:pt x="19422" y="363489"/>
                  </a:lnTo>
                  <a:lnTo>
                    <a:pt x="12360" y="353453"/>
                  </a:lnTo>
                  <a:lnTo>
                    <a:pt x="9490" y="346826"/>
                  </a:lnTo>
                  <a:lnTo>
                    <a:pt x="8181" y="331936"/>
                  </a:lnTo>
                  <a:lnTo>
                    <a:pt x="10657" y="315911"/>
                  </a:lnTo>
                  <a:lnTo>
                    <a:pt x="16462" y="299382"/>
                  </a:lnTo>
                  <a:lnTo>
                    <a:pt x="51260" y="260725"/>
                  </a:lnTo>
                  <a:lnTo>
                    <a:pt x="79949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47"/>
            <p:cNvSpPr/>
            <p:nvPr>
              <p:custDataLst>
                <p:tags r:id="rId9"/>
              </p:custDataLst>
            </p:nvPr>
          </p:nvSpPr>
          <p:spPr>
            <a:xfrm>
              <a:off x="10494935" y="6148467"/>
              <a:ext cx="96866" cy="296784"/>
            </a:xfrm>
            <a:custGeom>
              <a:avLst/>
              <a:gdLst/>
              <a:ahLst/>
              <a:cxnLst/>
              <a:rect l="0" t="0" r="0" b="0"/>
              <a:pathLst>
                <a:path w="96866" h="296784">
                  <a:moveTo>
                    <a:pt x="96865" y="23733"/>
                  </a:moveTo>
                  <a:lnTo>
                    <a:pt x="96865" y="23733"/>
                  </a:lnTo>
                  <a:lnTo>
                    <a:pt x="90398" y="2083"/>
                  </a:lnTo>
                  <a:lnTo>
                    <a:pt x="89026" y="834"/>
                  </a:lnTo>
                  <a:lnTo>
                    <a:pt x="87405" y="0"/>
                  </a:lnTo>
                  <a:lnTo>
                    <a:pt x="81843" y="955"/>
                  </a:lnTo>
                  <a:lnTo>
                    <a:pt x="78383" y="2198"/>
                  </a:lnTo>
                  <a:lnTo>
                    <a:pt x="60031" y="17431"/>
                  </a:lnTo>
                  <a:lnTo>
                    <a:pt x="40089" y="49931"/>
                  </a:lnTo>
                  <a:lnTo>
                    <a:pt x="27181" y="82413"/>
                  </a:lnTo>
                  <a:lnTo>
                    <a:pt x="15800" y="119663"/>
                  </a:lnTo>
                  <a:lnTo>
                    <a:pt x="8389" y="157385"/>
                  </a:lnTo>
                  <a:lnTo>
                    <a:pt x="2745" y="191554"/>
                  </a:lnTo>
                  <a:lnTo>
                    <a:pt x="0" y="221792"/>
                  </a:lnTo>
                  <a:lnTo>
                    <a:pt x="3485" y="246990"/>
                  </a:lnTo>
                  <a:lnTo>
                    <a:pt x="13499" y="268068"/>
                  </a:lnTo>
                  <a:lnTo>
                    <a:pt x="20121" y="277638"/>
                  </a:lnTo>
                  <a:lnTo>
                    <a:pt x="28065" y="284020"/>
                  </a:lnTo>
                  <a:lnTo>
                    <a:pt x="65115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48"/>
            <p:cNvSpPr/>
            <p:nvPr>
              <p:custDataLst>
                <p:tags r:id="rId10"/>
              </p:custDataLst>
            </p:nvPr>
          </p:nvSpPr>
          <p:spPr>
            <a:xfrm>
              <a:off x="10631246" y="6230694"/>
              <a:ext cx="182805" cy="203497"/>
            </a:xfrm>
            <a:custGeom>
              <a:avLst/>
              <a:gdLst/>
              <a:ahLst/>
              <a:cxnLst/>
              <a:rect l="0" t="0" r="0" b="0"/>
              <a:pathLst>
                <a:path w="182805" h="203497">
                  <a:moveTo>
                    <a:pt x="112954" y="49456"/>
                  </a:moveTo>
                  <a:lnTo>
                    <a:pt x="112954" y="49456"/>
                  </a:lnTo>
                  <a:lnTo>
                    <a:pt x="112248" y="34953"/>
                  </a:lnTo>
                  <a:lnTo>
                    <a:pt x="109583" y="26312"/>
                  </a:lnTo>
                  <a:lnTo>
                    <a:pt x="107885" y="23444"/>
                  </a:lnTo>
                  <a:lnTo>
                    <a:pt x="104116" y="20255"/>
                  </a:lnTo>
                  <a:lnTo>
                    <a:pt x="91286" y="18461"/>
                  </a:lnTo>
                  <a:lnTo>
                    <a:pt x="80040" y="21804"/>
                  </a:lnTo>
                  <a:lnTo>
                    <a:pt x="48832" y="42191"/>
                  </a:lnTo>
                  <a:lnTo>
                    <a:pt x="25751" y="71998"/>
                  </a:lnTo>
                  <a:lnTo>
                    <a:pt x="5471" y="119291"/>
                  </a:lnTo>
                  <a:lnTo>
                    <a:pt x="0" y="161453"/>
                  </a:lnTo>
                  <a:lnTo>
                    <a:pt x="664" y="178255"/>
                  </a:lnTo>
                  <a:lnTo>
                    <a:pt x="5661" y="190426"/>
                  </a:lnTo>
                  <a:lnTo>
                    <a:pt x="16351" y="198658"/>
                  </a:lnTo>
                  <a:lnTo>
                    <a:pt x="23151" y="201841"/>
                  </a:lnTo>
                  <a:lnTo>
                    <a:pt x="38234" y="203496"/>
                  </a:lnTo>
                  <a:lnTo>
                    <a:pt x="70912" y="198809"/>
                  </a:lnTo>
                  <a:lnTo>
                    <a:pt x="99478" y="179629"/>
                  </a:lnTo>
                  <a:lnTo>
                    <a:pt x="126914" y="144863"/>
                  </a:lnTo>
                  <a:lnTo>
                    <a:pt x="146175" y="99910"/>
                  </a:lnTo>
                  <a:lnTo>
                    <a:pt x="154077" y="60956"/>
                  </a:lnTo>
                  <a:lnTo>
                    <a:pt x="152163" y="39985"/>
                  </a:lnTo>
                  <a:lnTo>
                    <a:pt x="145902" y="21963"/>
                  </a:lnTo>
                  <a:lnTo>
                    <a:pt x="136064" y="6898"/>
                  </a:lnTo>
                  <a:lnTo>
                    <a:pt x="129065" y="2739"/>
                  </a:lnTo>
                  <a:lnTo>
                    <a:pt x="111883" y="0"/>
                  </a:lnTo>
                  <a:lnTo>
                    <a:pt x="85747" y="5797"/>
                  </a:lnTo>
                  <a:lnTo>
                    <a:pt x="60129" y="23193"/>
                  </a:lnTo>
                  <a:lnTo>
                    <a:pt x="48788" y="38254"/>
                  </a:lnTo>
                  <a:lnTo>
                    <a:pt x="40320" y="58836"/>
                  </a:lnTo>
                  <a:lnTo>
                    <a:pt x="39045" y="69147"/>
                  </a:lnTo>
                  <a:lnTo>
                    <a:pt x="40829" y="78433"/>
                  </a:lnTo>
                  <a:lnTo>
                    <a:pt x="44409" y="82180"/>
                  </a:lnTo>
                  <a:lnTo>
                    <a:pt x="55913" y="88224"/>
                  </a:lnTo>
                  <a:lnTo>
                    <a:pt x="96434" y="92783"/>
                  </a:lnTo>
                  <a:lnTo>
                    <a:pt x="132754" y="92162"/>
                  </a:lnTo>
                  <a:lnTo>
                    <a:pt x="182804" y="81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49"/>
            <p:cNvSpPr/>
            <p:nvPr>
              <p:custDataLst>
                <p:tags r:id="rId11"/>
              </p:custDataLst>
            </p:nvPr>
          </p:nvSpPr>
          <p:spPr>
            <a:xfrm>
              <a:off x="10845800" y="6153150"/>
              <a:ext cx="70263" cy="311151"/>
            </a:xfrm>
            <a:custGeom>
              <a:avLst/>
              <a:gdLst/>
              <a:ahLst/>
              <a:cxnLst/>
              <a:rect l="0" t="0" r="0" b="0"/>
              <a:pathLst>
                <a:path w="70263" h="311151">
                  <a:moveTo>
                    <a:pt x="31750" y="0"/>
                  </a:moveTo>
                  <a:lnTo>
                    <a:pt x="31750" y="0"/>
                  </a:lnTo>
                  <a:lnTo>
                    <a:pt x="52798" y="27789"/>
                  </a:lnTo>
                  <a:lnTo>
                    <a:pt x="67071" y="69853"/>
                  </a:lnTo>
                  <a:lnTo>
                    <a:pt x="70262" y="108186"/>
                  </a:lnTo>
                  <a:lnTo>
                    <a:pt x="68622" y="150388"/>
                  </a:lnTo>
                  <a:lnTo>
                    <a:pt x="63190" y="192663"/>
                  </a:lnTo>
                  <a:lnTo>
                    <a:pt x="54190" y="231208"/>
                  </a:lnTo>
                  <a:lnTo>
                    <a:pt x="41018" y="26433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50"/>
            <p:cNvSpPr/>
            <p:nvPr>
              <p:custDataLst>
                <p:tags r:id="rId12"/>
              </p:custDataLst>
            </p:nvPr>
          </p:nvSpPr>
          <p:spPr>
            <a:xfrm>
              <a:off x="10306050" y="6223084"/>
              <a:ext cx="120651" cy="31667"/>
            </a:xfrm>
            <a:custGeom>
              <a:avLst/>
              <a:gdLst/>
              <a:ahLst/>
              <a:cxnLst/>
              <a:rect l="0" t="0" r="0" b="0"/>
              <a:pathLst>
                <a:path w="120651" h="31667">
                  <a:moveTo>
                    <a:pt x="0" y="12616"/>
                  </a:moveTo>
                  <a:lnTo>
                    <a:pt x="0" y="12616"/>
                  </a:lnTo>
                  <a:lnTo>
                    <a:pt x="0" y="3156"/>
                  </a:lnTo>
                  <a:lnTo>
                    <a:pt x="705" y="2076"/>
                  </a:lnTo>
                  <a:lnTo>
                    <a:pt x="1881" y="1357"/>
                  </a:lnTo>
                  <a:lnTo>
                    <a:pt x="6907" y="343"/>
                  </a:lnTo>
                  <a:lnTo>
                    <a:pt x="18297" y="0"/>
                  </a:lnTo>
                  <a:lnTo>
                    <a:pt x="57739" y="13742"/>
                  </a:lnTo>
                  <a:lnTo>
                    <a:pt x="101324" y="26400"/>
                  </a:lnTo>
                  <a:lnTo>
                    <a:pt x="120650" y="3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551"/>
          <p:cNvSpPr/>
          <p:nvPr>
            <p:custDataLst>
              <p:tags r:id="rId7"/>
            </p:custDataLst>
          </p:nvPr>
        </p:nvSpPr>
        <p:spPr>
          <a:xfrm>
            <a:off x="2294115" y="5665781"/>
            <a:ext cx="1985786" cy="35226"/>
          </a:xfrm>
          <a:custGeom>
            <a:avLst/>
            <a:gdLst/>
            <a:ahLst/>
            <a:cxnLst/>
            <a:rect l="0" t="0" r="0" b="0"/>
            <a:pathLst>
              <a:path w="1985786" h="35226">
                <a:moveTo>
                  <a:pt x="10935" y="30169"/>
                </a:moveTo>
                <a:lnTo>
                  <a:pt x="10935" y="30169"/>
                </a:lnTo>
                <a:lnTo>
                  <a:pt x="0" y="30169"/>
                </a:lnTo>
                <a:lnTo>
                  <a:pt x="20979" y="34533"/>
                </a:lnTo>
                <a:lnTo>
                  <a:pt x="61810" y="35225"/>
                </a:lnTo>
                <a:lnTo>
                  <a:pt x="108100" y="32887"/>
                </a:lnTo>
                <a:lnTo>
                  <a:pt x="142034" y="30569"/>
                </a:lnTo>
                <a:lnTo>
                  <a:pt x="182295" y="27613"/>
                </a:lnTo>
                <a:lnTo>
                  <a:pt x="226775" y="24232"/>
                </a:lnTo>
                <a:lnTo>
                  <a:pt x="283240" y="20566"/>
                </a:lnTo>
                <a:lnTo>
                  <a:pt x="347694" y="16712"/>
                </a:lnTo>
                <a:lnTo>
                  <a:pt x="417474" y="12731"/>
                </a:lnTo>
                <a:lnTo>
                  <a:pt x="494333" y="9371"/>
                </a:lnTo>
                <a:lnTo>
                  <a:pt x="575912" y="6426"/>
                </a:lnTo>
                <a:lnTo>
                  <a:pt x="660636" y="3757"/>
                </a:lnTo>
                <a:lnTo>
                  <a:pt x="750280" y="1978"/>
                </a:lnTo>
                <a:lnTo>
                  <a:pt x="843204" y="792"/>
                </a:lnTo>
                <a:lnTo>
                  <a:pt x="938314" y="0"/>
                </a:lnTo>
                <a:lnTo>
                  <a:pt x="1034882" y="179"/>
                </a:lnTo>
                <a:lnTo>
                  <a:pt x="1132422" y="1003"/>
                </a:lnTo>
                <a:lnTo>
                  <a:pt x="1230609" y="2258"/>
                </a:lnTo>
                <a:lnTo>
                  <a:pt x="1323585" y="4506"/>
                </a:lnTo>
                <a:lnTo>
                  <a:pt x="1413085" y="7416"/>
                </a:lnTo>
                <a:lnTo>
                  <a:pt x="1500269" y="10767"/>
                </a:lnTo>
                <a:lnTo>
                  <a:pt x="1579557" y="13001"/>
                </a:lnTo>
                <a:lnTo>
                  <a:pt x="1653583" y="14490"/>
                </a:lnTo>
                <a:lnTo>
                  <a:pt x="1724100" y="15483"/>
                </a:lnTo>
                <a:lnTo>
                  <a:pt x="1784517" y="15440"/>
                </a:lnTo>
                <a:lnTo>
                  <a:pt x="1838201" y="14705"/>
                </a:lnTo>
                <a:lnTo>
                  <a:pt x="1887396" y="13510"/>
                </a:lnTo>
                <a:lnTo>
                  <a:pt x="1920192" y="12713"/>
                </a:lnTo>
                <a:lnTo>
                  <a:pt x="1985785" y="111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8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MARTInkShape-Group573"/>
          <p:cNvGrpSpPr/>
          <p:nvPr/>
        </p:nvGrpSpPr>
        <p:grpSpPr>
          <a:xfrm>
            <a:off x="1036228" y="706176"/>
            <a:ext cx="652873" cy="417775"/>
            <a:chOff x="1036228" y="706176"/>
            <a:chExt cx="652873" cy="417775"/>
          </a:xfrm>
        </p:grpSpPr>
        <p:sp>
          <p:nvSpPr>
            <p:cNvPr id="136" name="SMARTInkShape-2392"/>
            <p:cNvSpPr/>
            <p:nvPr>
              <p:custDataLst>
                <p:tags r:id="rId50"/>
              </p:custDataLst>
            </p:nvPr>
          </p:nvSpPr>
          <p:spPr>
            <a:xfrm>
              <a:off x="1283485" y="785274"/>
              <a:ext cx="221466" cy="160995"/>
            </a:xfrm>
            <a:custGeom>
              <a:avLst/>
              <a:gdLst/>
              <a:ahLst/>
              <a:cxnLst/>
              <a:rect l="0" t="0" r="0" b="0"/>
              <a:pathLst>
                <a:path w="221466" h="160995">
                  <a:moveTo>
                    <a:pt x="18265" y="27526"/>
                  </a:moveTo>
                  <a:lnTo>
                    <a:pt x="18265" y="27526"/>
                  </a:lnTo>
                  <a:lnTo>
                    <a:pt x="5173" y="22456"/>
                  </a:lnTo>
                  <a:lnTo>
                    <a:pt x="1863" y="18688"/>
                  </a:lnTo>
                  <a:lnTo>
                    <a:pt x="392" y="14661"/>
                  </a:lnTo>
                  <a:lnTo>
                    <a:pt x="0" y="12599"/>
                  </a:lnTo>
                  <a:lnTo>
                    <a:pt x="443" y="10519"/>
                  </a:lnTo>
                  <a:lnTo>
                    <a:pt x="2818" y="6327"/>
                  </a:lnTo>
                  <a:lnTo>
                    <a:pt x="14864" y="0"/>
                  </a:lnTo>
                  <a:lnTo>
                    <a:pt x="38581" y="398"/>
                  </a:lnTo>
                  <a:lnTo>
                    <a:pt x="64580" y="11727"/>
                  </a:lnTo>
                  <a:lnTo>
                    <a:pt x="86786" y="31860"/>
                  </a:lnTo>
                  <a:lnTo>
                    <a:pt x="94580" y="51325"/>
                  </a:lnTo>
                  <a:lnTo>
                    <a:pt x="96633" y="73381"/>
                  </a:lnTo>
                  <a:lnTo>
                    <a:pt x="92841" y="94943"/>
                  </a:lnTo>
                  <a:lnTo>
                    <a:pt x="76031" y="123545"/>
                  </a:lnTo>
                  <a:lnTo>
                    <a:pt x="53177" y="146522"/>
                  </a:lnTo>
                  <a:lnTo>
                    <a:pt x="28531" y="159994"/>
                  </a:lnTo>
                  <a:lnTo>
                    <a:pt x="21581" y="160994"/>
                  </a:lnTo>
                  <a:lnTo>
                    <a:pt x="10096" y="158341"/>
                  </a:lnTo>
                  <a:lnTo>
                    <a:pt x="7175" y="154953"/>
                  </a:lnTo>
                  <a:lnTo>
                    <a:pt x="5932" y="150577"/>
                  </a:lnTo>
                  <a:lnTo>
                    <a:pt x="5810" y="145543"/>
                  </a:lnTo>
                  <a:lnTo>
                    <a:pt x="15081" y="130543"/>
                  </a:lnTo>
                  <a:lnTo>
                    <a:pt x="53149" y="92168"/>
                  </a:lnTo>
                  <a:lnTo>
                    <a:pt x="100728" y="54981"/>
                  </a:lnTo>
                  <a:lnTo>
                    <a:pt x="141067" y="20040"/>
                  </a:lnTo>
                  <a:lnTo>
                    <a:pt x="153277" y="9382"/>
                  </a:lnTo>
                  <a:lnTo>
                    <a:pt x="155545" y="5552"/>
                  </a:lnTo>
                  <a:lnTo>
                    <a:pt x="156352" y="2294"/>
                  </a:lnTo>
                  <a:lnTo>
                    <a:pt x="155478" y="1532"/>
                  </a:lnTo>
                  <a:lnTo>
                    <a:pt x="150745" y="4449"/>
                  </a:lnTo>
                  <a:lnTo>
                    <a:pt x="131844" y="23595"/>
                  </a:lnTo>
                  <a:lnTo>
                    <a:pt x="122602" y="38008"/>
                  </a:lnTo>
                  <a:lnTo>
                    <a:pt x="119435" y="55703"/>
                  </a:lnTo>
                  <a:lnTo>
                    <a:pt x="121791" y="74621"/>
                  </a:lnTo>
                  <a:lnTo>
                    <a:pt x="129893" y="92437"/>
                  </a:lnTo>
                  <a:lnTo>
                    <a:pt x="144313" y="104118"/>
                  </a:lnTo>
                  <a:lnTo>
                    <a:pt x="177909" y="114661"/>
                  </a:lnTo>
                  <a:lnTo>
                    <a:pt x="221465" y="122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393"/>
            <p:cNvSpPr/>
            <p:nvPr>
              <p:custDataLst>
                <p:tags r:id="rId51"/>
              </p:custDataLst>
            </p:nvPr>
          </p:nvSpPr>
          <p:spPr>
            <a:xfrm>
              <a:off x="1177729" y="1035050"/>
              <a:ext cx="238322" cy="88901"/>
            </a:xfrm>
            <a:custGeom>
              <a:avLst/>
              <a:gdLst/>
              <a:ahLst/>
              <a:cxnLst/>
              <a:rect l="0" t="0" r="0" b="0"/>
              <a:pathLst>
                <a:path w="23832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8900"/>
                  </a:lnTo>
                  <a:lnTo>
                    <a:pt x="418" y="88194"/>
                  </a:lnTo>
                  <a:lnTo>
                    <a:pt x="4646" y="85529"/>
                  </a:lnTo>
                  <a:lnTo>
                    <a:pt x="41927" y="73320"/>
                  </a:lnTo>
                  <a:lnTo>
                    <a:pt x="83772" y="60338"/>
                  </a:lnTo>
                  <a:lnTo>
                    <a:pt x="107772" y="52926"/>
                  </a:lnTo>
                  <a:lnTo>
                    <a:pt x="132944" y="43750"/>
                  </a:lnTo>
                  <a:lnTo>
                    <a:pt x="158897" y="33400"/>
                  </a:lnTo>
                  <a:lnTo>
                    <a:pt x="203021" y="14845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94"/>
            <p:cNvSpPr/>
            <p:nvPr>
              <p:custDataLst>
                <p:tags r:id="rId52"/>
              </p:custDataLst>
            </p:nvPr>
          </p:nvSpPr>
          <p:spPr>
            <a:xfrm>
              <a:off x="1689100" y="755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395"/>
            <p:cNvSpPr/>
            <p:nvPr>
              <p:custDataLst>
                <p:tags r:id="rId53"/>
              </p:custDataLst>
            </p:nvPr>
          </p:nvSpPr>
          <p:spPr>
            <a:xfrm>
              <a:off x="1036228" y="706176"/>
              <a:ext cx="195673" cy="281950"/>
            </a:xfrm>
            <a:custGeom>
              <a:avLst/>
              <a:gdLst/>
              <a:ahLst/>
              <a:cxnLst/>
              <a:rect l="0" t="0" r="0" b="0"/>
              <a:pathLst>
                <a:path w="195673" h="281950">
                  <a:moveTo>
                    <a:pt x="17872" y="5024"/>
                  </a:moveTo>
                  <a:lnTo>
                    <a:pt x="17872" y="5024"/>
                  </a:lnTo>
                  <a:lnTo>
                    <a:pt x="14501" y="8395"/>
                  </a:lnTo>
                  <a:lnTo>
                    <a:pt x="12846" y="11932"/>
                  </a:lnTo>
                  <a:lnTo>
                    <a:pt x="12405" y="13862"/>
                  </a:lnTo>
                  <a:lnTo>
                    <a:pt x="15154" y="23322"/>
                  </a:lnTo>
                  <a:lnTo>
                    <a:pt x="24190" y="29149"/>
                  </a:lnTo>
                  <a:lnTo>
                    <a:pt x="30551" y="31691"/>
                  </a:lnTo>
                  <a:lnTo>
                    <a:pt x="56358" y="31897"/>
                  </a:lnTo>
                  <a:lnTo>
                    <a:pt x="96683" y="24940"/>
                  </a:lnTo>
                  <a:lnTo>
                    <a:pt x="139057" y="10068"/>
                  </a:lnTo>
                  <a:lnTo>
                    <a:pt x="145815" y="5384"/>
                  </a:lnTo>
                  <a:lnTo>
                    <a:pt x="147618" y="3148"/>
                  </a:lnTo>
                  <a:lnTo>
                    <a:pt x="145997" y="1656"/>
                  </a:lnTo>
                  <a:lnTo>
                    <a:pt x="136670" y="0"/>
                  </a:lnTo>
                  <a:lnTo>
                    <a:pt x="96842" y="4711"/>
                  </a:lnTo>
                  <a:lnTo>
                    <a:pt x="57812" y="16063"/>
                  </a:lnTo>
                  <a:lnTo>
                    <a:pt x="25394" y="36674"/>
                  </a:lnTo>
                  <a:lnTo>
                    <a:pt x="11573" y="52487"/>
                  </a:lnTo>
                  <a:lnTo>
                    <a:pt x="8734" y="59244"/>
                  </a:lnTo>
                  <a:lnTo>
                    <a:pt x="8252" y="65159"/>
                  </a:lnTo>
                  <a:lnTo>
                    <a:pt x="9342" y="70514"/>
                  </a:lnTo>
                  <a:lnTo>
                    <a:pt x="18079" y="82109"/>
                  </a:lnTo>
                  <a:lnTo>
                    <a:pt x="32075" y="93612"/>
                  </a:lnTo>
                  <a:lnTo>
                    <a:pt x="59083" y="106610"/>
                  </a:lnTo>
                  <a:lnTo>
                    <a:pt x="94921" y="112602"/>
                  </a:lnTo>
                  <a:lnTo>
                    <a:pt x="57728" y="135545"/>
                  </a:lnTo>
                  <a:lnTo>
                    <a:pt x="26624" y="160349"/>
                  </a:lnTo>
                  <a:lnTo>
                    <a:pt x="10473" y="179891"/>
                  </a:lnTo>
                  <a:lnTo>
                    <a:pt x="943" y="200335"/>
                  </a:lnTo>
                  <a:lnTo>
                    <a:pt x="0" y="221181"/>
                  </a:lnTo>
                  <a:lnTo>
                    <a:pt x="4990" y="241499"/>
                  </a:lnTo>
                  <a:lnTo>
                    <a:pt x="14263" y="259937"/>
                  </a:lnTo>
                  <a:lnTo>
                    <a:pt x="31085" y="271895"/>
                  </a:lnTo>
                  <a:lnTo>
                    <a:pt x="53378" y="278855"/>
                  </a:lnTo>
                  <a:lnTo>
                    <a:pt x="79749" y="281949"/>
                  </a:lnTo>
                  <a:lnTo>
                    <a:pt x="125733" y="273578"/>
                  </a:lnTo>
                  <a:lnTo>
                    <a:pt x="168364" y="254321"/>
                  </a:lnTo>
                  <a:lnTo>
                    <a:pt x="195672" y="239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396"/>
            <p:cNvSpPr/>
            <p:nvPr>
              <p:custDataLst>
                <p:tags r:id="rId54"/>
              </p:custDataLst>
            </p:nvPr>
          </p:nvSpPr>
          <p:spPr>
            <a:xfrm>
              <a:off x="1670050" y="914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97"/>
            <p:cNvSpPr/>
            <p:nvPr>
              <p:custDataLst>
                <p:tags r:id="rId55"/>
              </p:custDataLst>
            </p:nvPr>
          </p:nvSpPr>
          <p:spPr>
            <a:xfrm>
              <a:off x="1047750" y="1016000"/>
              <a:ext cx="361951" cy="57151"/>
            </a:xfrm>
            <a:custGeom>
              <a:avLst/>
              <a:gdLst/>
              <a:ahLst/>
              <a:cxnLst/>
              <a:rect l="0" t="0" r="0" b="0"/>
              <a:pathLst>
                <a:path w="361951" h="57151">
                  <a:moveTo>
                    <a:pt x="0" y="57150"/>
                  </a:moveTo>
                  <a:lnTo>
                    <a:pt x="0" y="57150"/>
                  </a:lnTo>
                  <a:lnTo>
                    <a:pt x="35156" y="52124"/>
                  </a:lnTo>
                  <a:lnTo>
                    <a:pt x="66425" y="49977"/>
                  </a:lnTo>
                  <a:lnTo>
                    <a:pt x="108544" y="44320"/>
                  </a:lnTo>
                  <a:lnTo>
                    <a:pt x="132335" y="40835"/>
                  </a:lnTo>
                  <a:lnTo>
                    <a:pt x="157368" y="37101"/>
                  </a:lnTo>
                  <a:lnTo>
                    <a:pt x="183228" y="33201"/>
                  </a:lnTo>
                  <a:lnTo>
                    <a:pt x="208230" y="28484"/>
                  </a:lnTo>
                  <a:lnTo>
                    <a:pt x="232659" y="23223"/>
                  </a:lnTo>
                  <a:lnTo>
                    <a:pt x="279087" y="13143"/>
                  </a:lnTo>
                  <a:lnTo>
                    <a:pt x="320889" y="6312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2398"/>
          <p:cNvSpPr/>
          <p:nvPr>
            <p:custDataLst>
              <p:tags r:id="rId1"/>
            </p:custDataLst>
          </p:nvPr>
        </p:nvSpPr>
        <p:spPr>
          <a:xfrm>
            <a:off x="2449974" y="620183"/>
            <a:ext cx="226795" cy="435161"/>
          </a:xfrm>
          <a:custGeom>
            <a:avLst/>
            <a:gdLst/>
            <a:ahLst/>
            <a:cxnLst/>
            <a:rect l="0" t="0" r="0" b="0"/>
            <a:pathLst>
              <a:path w="226795" h="435161">
                <a:moveTo>
                  <a:pt x="39226" y="97367"/>
                </a:moveTo>
                <a:lnTo>
                  <a:pt x="39226" y="97367"/>
                </a:lnTo>
                <a:lnTo>
                  <a:pt x="35855" y="97367"/>
                </a:lnTo>
                <a:lnTo>
                  <a:pt x="32318" y="99248"/>
                </a:lnTo>
                <a:lnTo>
                  <a:pt x="21397" y="108923"/>
                </a:lnTo>
                <a:lnTo>
                  <a:pt x="20990" y="108599"/>
                </a:lnTo>
                <a:lnTo>
                  <a:pt x="20538" y="106357"/>
                </a:lnTo>
                <a:lnTo>
                  <a:pt x="29046" y="67321"/>
                </a:lnTo>
                <a:lnTo>
                  <a:pt x="44305" y="23552"/>
                </a:lnTo>
                <a:lnTo>
                  <a:pt x="49244" y="11643"/>
                </a:lnTo>
                <a:lnTo>
                  <a:pt x="56283" y="2117"/>
                </a:lnTo>
                <a:lnTo>
                  <a:pt x="56947" y="1"/>
                </a:lnTo>
                <a:lnTo>
                  <a:pt x="57390" y="0"/>
                </a:lnTo>
                <a:lnTo>
                  <a:pt x="65132" y="39240"/>
                </a:lnTo>
                <a:lnTo>
                  <a:pt x="71126" y="77322"/>
                </a:lnTo>
                <a:lnTo>
                  <a:pt x="75276" y="108919"/>
                </a:lnTo>
                <a:lnTo>
                  <a:pt x="79472" y="144129"/>
                </a:lnTo>
                <a:lnTo>
                  <a:pt x="83689" y="182826"/>
                </a:lnTo>
                <a:lnTo>
                  <a:pt x="85799" y="224954"/>
                </a:lnTo>
                <a:lnTo>
                  <a:pt x="82032" y="271900"/>
                </a:lnTo>
                <a:lnTo>
                  <a:pt x="75655" y="315343"/>
                </a:lnTo>
                <a:lnTo>
                  <a:pt x="66706" y="354406"/>
                </a:lnTo>
                <a:lnTo>
                  <a:pt x="46506" y="401343"/>
                </a:lnTo>
                <a:lnTo>
                  <a:pt x="33289" y="421556"/>
                </a:lnTo>
                <a:lnTo>
                  <a:pt x="20360" y="431951"/>
                </a:lnTo>
                <a:lnTo>
                  <a:pt x="13948" y="434723"/>
                </a:lnTo>
                <a:lnTo>
                  <a:pt x="8969" y="435160"/>
                </a:lnTo>
                <a:lnTo>
                  <a:pt x="4944" y="434040"/>
                </a:lnTo>
                <a:lnTo>
                  <a:pt x="1554" y="431882"/>
                </a:lnTo>
                <a:lnTo>
                  <a:pt x="0" y="426916"/>
                </a:lnTo>
                <a:lnTo>
                  <a:pt x="156" y="411991"/>
                </a:lnTo>
                <a:lnTo>
                  <a:pt x="10951" y="383754"/>
                </a:lnTo>
                <a:lnTo>
                  <a:pt x="48771" y="341903"/>
                </a:lnTo>
                <a:lnTo>
                  <a:pt x="84623" y="307405"/>
                </a:lnTo>
                <a:lnTo>
                  <a:pt x="121351" y="277977"/>
                </a:lnTo>
                <a:lnTo>
                  <a:pt x="161961" y="236786"/>
                </a:lnTo>
                <a:lnTo>
                  <a:pt x="180249" y="207115"/>
                </a:lnTo>
                <a:lnTo>
                  <a:pt x="185864" y="189183"/>
                </a:lnTo>
                <a:lnTo>
                  <a:pt x="186008" y="171806"/>
                </a:lnTo>
                <a:lnTo>
                  <a:pt x="181838" y="160319"/>
                </a:lnTo>
                <a:lnTo>
                  <a:pt x="175987" y="153568"/>
                </a:lnTo>
                <a:lnTo>
                  <a:pt x="171035" y="150567"/>
                </a:lnTo>
                <a:lnTo>
                  <a:pt x="168020" y="151178"/>
                </a:lnTo>
                <a:lnTo>
                  <a:pt x="160909" y="155620"/>
                </a:lnTo>
                <a:lnTo>
                  <a:pt x="154926" y="164180"/>
                </a:lnTo>
                <a:lnTo>
                  <a:pt x="152342" y="169425"/>
                </a:lnTo>
                <a:lnTo>
                  <a:pt x="152078" y="193663"/>
                </a:lnTo>
                <a:lnTo>
                  <a:pt x="163210" y="219817"/>
                </a:lnTo>
                <a:lnTo>
                  <a:pt x="197091" y="262425"/>
                </a:lnTo>
                <a:lnTo>
                  <a:pt x="219830" y="299696"/>
                </a:lnTo>
                <a:lnTo>
                  <a:pt x="226794" y="327199"/>
                </a:lnTo>
                <a:lnTo>
                  <a:pt x="224659" y="344624"/>
                </a:lnTo>
                <a:lnTo>
                  <a:pt x="219007" y="360364"/>
                </a:lnTo>
                <a:lnTo>
                  <a:pt x="204326" y="3831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2399"/>
          <p:cNvSpPr/>
          <p:nvPr>
            <p:custDataLst>
              <p:tags r:id="rId2"/>
            </p:custDataLst>
          </p:nvPr>
        </p:nvSpPr>
        <p:spPr>
          <a:xfrm>
            <a:off x="3273747" y="837949"/>
            <a:ext cx="142554" cy="134198"/>
          </a:xfrm>
          <a:custGeom>
            <a:avLst/>
            <a:gdLst/>
            <a:ahLst/>
            <a:cxnLst/>
            <a:rect l="0" t="0" r="0" b="0"/>
            <a:pathLst>
              <a:path w="142554" h="134198">
                <a:moveTo>
                  <a:pt x="91753" y="44701"/>
                </a:moveTo>
                <a:lnTo>
                  <a:pt x="91753" y="44701"/>
                </a:lnTo>
                <a:lnTo>
                  <a:pt x="91753" y="41330"/>
                </a:lnTo>
                <a:lnTo>
                  <a:pt x="85978" y="28095"/>
                </a:lnTo>
                <a:lnTo>
                  <a:pt x="75147" y="12499"/>
                </a:lnTo>
                <a:lnTo>
                  <a:pt x="64617" y="3108"/>
                </a:lnTo>
                <a:lnTo>
                  <a:pt x="58845" y="744"/>
                </a:lnTo>
                <a:lnTo>
                  <a:pt x="46788" y="0"/>
                </a:lnTo>
                <a:lnTo>
                  <a:pt x="32493" y="7665"/>
                </a:lnTo>
                <a:lnTo>
                  <a:pt x="24729" y="13660"/>
                </a:lnTo>
                <a:lnTo>
                  <a:pt x="12340" y="33492"/>
                </a:lnTo>
                <a:lnTo>
                  <a:pt x="1196" y="70543"/>
                </a:lnTo>
                <a:lnTo>
                  <a:pt x="0" y="94286"/>
                </a:lnTo>
                <a:lnTo>
                  <a:pt x="4172" y="114246"/>
                </a:lnTo>
                <a:lnTo>
                  <a:pt x="8671" y="121403"/>
                </a:lnTo>
                <a:lnTo>
                  <a:pt x="21196" y="131237"/>
                </a:lnTo>
                <a:lnTo>
                  <a:pt x="38052" y="134197"/>
                </a:lnTo>
                <a:lnTo>
                  <a:pt x="56597" y="131749"/>
                </a:lnTo>
                <a:lnTo>
                  <a:pt x="74246" y="123606"/>
                </a:lnTo>
                <a:lnTo>
                  <a:pt x="87735" y="109168"/>
                </a:lnTo>
                <a:lnTo>
                  <a:pt x="110979" y="67406"/>
                </a:lnTo>
                <a:lnTo>
                  <a:pt x="114409" y="55733"/>
                </a:lnTo>
                <a:lnTo>
                  <a:pt x="114618" y="52056"/>
                </a:lnTo>
                <a:lnTo>
                  <a:pt x="114052" y="49604"/>
                </a:lnTo>
                <a:lnTo>
                  <a:pt x="112969" y="47970"/>
                </a:lnTo>
                <a:lnTo>
                  <a:pt x="111542" y="48997"/>
                </a:lnTo>
                <a:lnTo>
                  <a:pt x="108074" y="55782"/>
                </a:lnTo>
                <a:lnTo>
                  <a:pt x="105527" y="74874"/>
                </a:lnTo>
                <a:lnTo>
                  <a:pt x="111513" y="98405"/>
                </a:lnTo>
                <a:lnTo>
                  <a:pt x="122172" y="111138"/>
                </a:lnTo>
                <a:lnTo>
                  <a:pt x="142553" y="1272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576"/>
          <p:cNvGrpSpPr/>
          <p:nvPr/>
        </p:nvGrpSpPr>
        <p:grpSpPr>
          <a:xfrm>
            <a:off x="3977694" y="679450"/>
            <a:ext cx="638757" cy="432130"/>
            <a:chOff x="3977694" y="679450"/>
            <a:chExt cx="638757" cy="432130"/>
          </a:xfrm>
        </p:grpSpPr>
        <p:sp>
          <p:nvSpPr>
            <p:cNvPr id="145" name="SMARTInkShape-2400"/>
            <p:cNvSpPr/>
            <p:nvPr>
              <p:custDataLst>
                <p:tags r:id="rId45"/>
              </p:custDataLst>
            </p:nvPr>
          </p:nvSpPr>
          <p:spPr>
            <a:xfrm>
              <a:off x="4381316" y="683649"/>
              <a:ext cx="235135" cy="173062"/>
            </a:xfrm>
            <a:custGeom>
              <a:avLst/>
              <a:gdLst/>
              <a:ahLst/>
              <a:cxnLst/>
              <a:rect l="0" t="0" r="0" b="0"/>
              <a:pathLst>
                <a:path w="235135" h="173062">
                  <a:moveTo>
                    <a:pt x="25584" y="84701"/>
                  </a:moveTo>
                  <a:lnTo>
                    <a:pt x="25584" y="84701"/>
                  </a:lnTo>
                  <a:lnTo>
                    <a:pt x="28955" y="88072"/>
                  </a:lnTo>
                  <a:lnTo>
                    <a:pt x="34373" y="89727"/>
                  </a:lnTo>
                  <a:lnTo>
                    <a:pt x="37793" y="90168"/>
                  </a:lnTo>
                  <a:lnTo>
                    <a:pt x="49349" y="87418"/>
                  </a:lnTo>
                  <a:lnTo>
                    <a:pt x="57548" y="80264"/>
                  </a:lnTo>
                  <a:lnTo>
                    <a:pt x="61710" y="75393"/>
                  </a:lnTo>
                  <a:lnTo>
                    <a:pt x="66335" y="62455"/>
                  </a:lnTo>
                  <a:lnTo>
                    <a:pt x="67685" y="48003"/>
                  </a:lnTo>
                  <a:lnTo>
                    <a:pt x="65932" y="34524"/>
                  </a:lnTo>
                  <a:lnTo>
                    <a:pt x="63066" y="29377"/>
                  </a:lnTo>
                  <a:lnTo>
                    <a:pt x="54237" y="21778"/>
                  </a:lnTo>
                  <a:lnTo>
                    <a:pt x="48919" y="20880"/>
                  </a:lnTo>
                  <a:lnTo>
                    <a:pt x="37367" y="23645"/>
                  </a:lnTo>
                  <a:lnTo>
                    <a:pt x="18962" y="39878"/>
                  </a:lnTo>
                  <a:lnTo>
                    <a:pt x="3474" y="65932"/>
                  </a:lnTo>
                  <a:lnTo>
                    <a:pt x="0" y="85767"/>
                  </a:lnTo>
                  <a:lnTo>
                    <a:pt x="61" y="95995"/>
                  </a:lnTo>
                  <a:lnTo>
                    <a:pt x="5774" y="113004"/>
                  </a:lnTo>
                  <a:lnTo>
                    <a:pt x="10260" y="120503"/>
                  </a:lnTo>
                  <a:lnTo>
                    <a:pt x="26534" y="132598"/>
                  </a:lnTo>
                  <a:lnTo>
                    <a:pt x="36801" y="137799"/>
                  </a:lnTo>
                  <a:lnTo>
                    <a:pt x="59497" y="141696"/>
                  </a:lnTo>
                  <a:lnTo>
                    <a:pt x="82990" y="139666"/>
                  </a:lnTo>
                  <a:lnTo>
                    <a:pt x="105190" y="131708"/>
                  </a:lnTo>
                  <a:lnTo>
                    <a:pt x="130780" y="111956"/>
                  </a:lnTo>
                  <a:lnTo>
                    <a:pt x="148397" y="88230"/>
                  </a:lnTo>
                  <a:lnTo>
                    <a:pt x="155812" y="70068"/>
                  </a:lnTo>
                  <a:lnTo>
                    <a:pt x="155442" y="67184"/>
                  </a:lnTo>
                  <a:lnTo>
                    <a:pt x="153783" y="65968"/>
                  </a:lnTo>
                  <a:lnTo>
                    <a:pt x="151267" y="65862"/>
                  </a:lnTo>
                  <a:lnTo>
                    <a:pt x="144708" y="73271"/>
                  </a:lnTo>
                  <a:lnTo>
                    <a:pt x="128999" y="101023"/>
                  </a:lnTo>
                  <a:lnTo>
                    <a:pt x="122447" y="138046"/>
                  </a:lnTo>
                  <a:lnTo>
                    <a:pt x="121046" y="171732"/>
                  </a:lnTo>
                  <a:lnTo>
                    <a:pt x="122387" y="173061"/>
                  </a:lnTo>
                  <a:lnTo>
                    <a:pt x="124691" y="172535"/>
                  </a:lnTo>
                  <a:lnTo>
                    <a:pt x="127639" y="170774"/>
                  </a:lnTo>
                  <a:lnTo>
                    <a:pt x="138529" y="154811"/>
                  </a:lnTo>
                  <a:lnTo>
                    <a:pt x="154851" y="111877"/>
                  </a:lnTo>
                  <a:lnTo>
                    <a:pt x="167445" y="64531"/>
                  </a:lnTo>
                  <a:lnTo>
                    <a:pt x="184343" y="17060"/>
                  </a:lnTo>
                  <a:lnTo>
                    <a:pt x="192804" y="5249"/>
                  </a:lnTo>
                  <a:lnTo>
                    <a:pt x="201269" y="0"/>
                  </a:lnTo>
                  <a:lnTo>
                    <a:pt x="205502" y="1423"/>
                  </a:lnTo>
                  <a:lnTo>
                    <a:pt x="213967" y="10529"/>
                  </a:lnTo>
                  <a:lnTo>
                    <a:pt x="225831" y="49510"/>
                  </a:lnTo>
                  <a:lnTo>
                    <a:pt x="232064" y="85563"/>
                  </a:lnTo>
                  <a:lnTo>
                    <a:pt x="235134" y="135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01"/>
            <p:cNvSpPr/>
            <p:nvPr>
              <p:custDataLst>
                <p:tags r:id="rId46"/>
              </p:custDataLst>
            </p:nvPr>
          </p:nvSpPr>
          <p:spPr>
            <a:xfrm>
              <a:off x="4254500" y="755650"/>
              <a:ext cx="63501" cy="96582"/>
            </a:xfrm>
            <a:custGeom>
              <a:avLst/>
              <a:gdLst/>
              <a:ahLst/>
              <a:cxnLst/>
              <a:rect l="0" t="0" r="0" b="0"/>
              <a:pathLst>
                <a:path w="63501" h="96582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4746" y="51737"/>
                  </a:lnTo>
                  <a:lnTo>
                    <a:pt x="30746" y="96189"/>
                  </a:lnTo>
                  <a:lnTo>
                    <a:pt x="31079" y="96581"/>
                  </a:lnTo>
                  <a:lnTo>
                    <a:pt x="47625" y="5125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02"/>
            <p:cNvSpPr/>
            <p:nvPr>
              <p:custDataLst>
                <p:tags r:id="rId47"/>
              </p:custDataLst>
            </p:nvPr>
          </p:nvSpPr>
          <p:spPr>
            <a:xfrm>
              <a:off x="4140200" y="679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03"/>
            <p:cNvSpPr/>
            <p:nvPr>
              <p:custDataLst>
                <p:tags r:id="rId48"/>
              </p:custDataLst>
            </p:nvPr>
          </p:nvSpPr>
          <p:spPr>
            <a:xfrm>
              <a:off x="4152900" y="7874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049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04"/>
            <p:cNvSpPr/>
            <p:nvPr>
              <p:custDataLst>
                <p:tags r:id="rId49"/>
              </p:custDataLst>
            </p:nvPr>
          </p:nvSpPr>
          <p:spPr>
            <a:xfrm>
              <a:off x="3977694" y="792022"/>
              <a:ext cx="108837" cy="319558"/>
            </a:xfrm>
            <a:custGeom>
              <a:avLst/>
              <a:gdLst/>
              <a:ahLst/>
              <a:cxnLst/>
              <a:rect l="0" t="0" r="0" b="0"/>
              <a:pathLst>
                <a:path w="108837" h="319558">
                  <a:moveTo>
                    <a:pt x="48206" y="71578"/>
                  </a:moveTo>
                  <a:lnTo>
                    <a:pt x="48206" y="71578"/>
                  </a:lnTo>
                  <a:lnTo>
                    <a:pt x="51577" y="71578"/>
                  </a:lnTo>
                  <a:lnTo>
                    <a:pt x="55113" y="69697"/>
                  </a:lnTo>
                  <a:lnTo>
                    <a:pt x="59037" y="67214"/>
                  </a:lnTo>
                  <a:lnTo>
                    <a:pt x="63133" y="66111"/>
                  </a:lnTo>
                  <a:lnTo>
                    <a:pt x="63802" y="63700"/>
                  </a:lnTo>
                  <a:lnTo>
                    <a:pt x="62663" y="55377"/>
                  </a:lnTo>
                  <a:lnTo>
                    <a:pt x="34545" y="11632"/>
                  </a:lnTo>
                  <a:lnTo>
                    <a:pt x="24261" y="2602"/>
                  </a:lnTo>
                  <a:lnTo>
                    <a:pt x="19542" y="194"/>
                  </a:lnTo>
                  <a:lnTo>
                    <a:pt x="14986" y="0"/>
                  </a:lnTo>
                  <a:lnTo>
                    <a:pt x="6160" y="3547"/>
                  </a:lnTo>
                  <a:lnTo>
                    <a:pt x="3242" y="8585"/>
                  </a:lnTo>
                  <a:lnTo>
                    <a:pt x="0" y="23590"/>
                  </a:lnTo>
                  <a:lnTo>
                    <a:pt x="1546" y="48501"/>
                  </a:lnTo>
                  <a:lnTo>
                    <a:pt x="8418" y="63438"/>
                  </a:lnTo>
                  <a:lnTo>
                    <a:pt x="24187" y="81866"/>
                  </a:lnTo>
                  <a:lnTo>
                    <a:pt x="30076" y="86903"/>
                  </a:lnTo>
                  <a:lnTo>
                    <a:pt x="36825" y="89556"/>
                  </a:lnTo>
                  <a:lnTo>
                    <a:pt x="51850" y="90622"/>
                  </a:lnTo>
                  <a:lnTo>
                    <a:pt x="72804" y="87255"/>
                  </a:lnTo>
                  <a:lnTo>
                    <a:pt x="89047" y="78418"/>
                  </a:lnTo>
                  <a:lnTo>
                    <a:pt x="94580" y="70855"/>
                  </a:lnTo>
                  <a:lnTo>
                    <a:pt x="98132" y="61244"/>
                  </a:lnTo>
                  <a:lnTo>
                    <a:pt x="98423" y="61866"/>
                  </a:lnTo>
                  <a:lnTo>
                    <a:pt x="103319" y="101662"/>
                  </a:lnTo>
                  <a:lnTo>
                    <a:pt x="105458" y="142032"/>
                  </a:lnTo>
                  <a:lnTo>
                    <a:pt x="108836" y="189428"/>
                  </a:lnTo>
                  <a:lnTo>
                    <a:pt x="107373" y="222498"/>
                  </a:lnTo>
                  <a:lnTo>
                    <a:pt x="99211" y="266108"/>
                  </a:lnTo>
                  <a:lnTo>
                    <a:pt x="84486" y="299099"/>
                  </a:lnTo>
                  <a:lnTo>
                    <a:pt x="70088" y="316635"/>
                  </a:lnTo>
                  <a:lnTo>
                    <a:pt x="64910" y="318910"/>
                  </a:lnTo>
                  <a:lnTo>
                    <a:pt x="53513" y="319557"/>
                  </a:lnTo>
                  <a:lnTo>
                    <a:pt x="48216" y="316625"/>
                  </a:lnTo>
                  <a:lnTo>
                    <a:pt x="38568" y="305842"/>
                  </a:lnTo>
                  <a:lnTo>
                    <a:pt x="26652" y="261289"/>
                  </a:lnTo>
                  <a:lnTo>
                    <a:pt x="22806" y="24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577"/>
          <p:cNvGrpSpPr/>
          <p:nvPr/>
        </p:nvGrpSpPr>
        <p:grpSpPr>
          <a:xfrm>
            <a:off x="5259751" y="628650"/>
            <a:ext cx="461600" cy="234951"/>
            <a:chOff x="5259751" y="628650"/>
            <a:chExt cx="461600" cy="234951"/>
          </a:xfrm>
        </p:grpSpPr>
        <p:sp>
          <p:nvSpPr>
            <p:cNvPr id="151" name="SMARTInkShape-2405"/>
            <p:cNvSpPr/>
            <p:nvPr>
              <p:custDataLst>
                <p:tags r:id="rId38"/>
              </p:custDataLst>
            </p:nvPr>
          </p:nvSpPr>
          <p:spPr>
            <a:xfrm>
              <a:off x="5553195" y="699383"/>
              <a:ext cx="13064" cy="145168"/>
            </a:xfrm>
            <a:custGeom>
              <a:avLst/>
              <a:gdLst/>
              <a:ahLst/>
              <a:cxnLst/>
              <a:rect l="0" t="0" r="0" b="0"/>
              <a:pathLst>
                <a:path w="13064" h="145168">
                  <a:moveTo>
                    <a:pt x="9405" y="5467"/>
                  </a:moveTo>
                  <a:lnTo>
                    <a:pt x="9405" y="5467"/>
                  </a:lnTo>
                  <a:lnTo>
                    <a:pt x="12776" y="5467"/>
                  </a:lnTo>
                  <a:lnTo>
                    <a:pt x="13063" y="4761"/>
                  </a:lnTo>
                  <a:lnTo>
                    <a:pt x="11501" y="2096"/>
                  </a:lnTo>
                  <a:lnTo>
                    <a:pt x="10097" y="1103"/>
                  </a:lnTo>
                  <a:lnTo>
                    <a:pt x="6655" y="0"/>
                  </a:lnTo>
                  <a:lnTo>
                    <a:pt x="5455" y="411"/>
                  </a:lnTo>
                  <a:lnTo>
                    <a:pt x="4655" y="1391"/>
                  </a:lnTo>
                  <a:lnTo>
                    <a:pt x="0" y="18146"/>
                  </a:lnTo>
                  <a:lnTo>
                    <a:pt x="2426" y="59477"/>
                  </a:lnTo>
                  <a:lnTo>
                    <a:pt x="7025" y="98768"/>
                  </a:lnTo>
                  <a:lnTo>
                    <a:pt x="9405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06"/>
            <p:cNvSpPr/>
            <p:nvPr>
              <p:custDataLst>
                <p:tags r:id="rId39"/>
              </p:custDataLst>
            </p:nvPr>
          </p:nvSpPr>
          <p:spPr>
            <a:xfrm>
              <a:off x="5638800" y="693960"/>
              <a:ext cx="82551" cy="131541"/>
            </a:xfrm>
            <a:custGeom>
              <a:avLst/>
              <a:gdLst/>
              <a:ahLst/>
              <a:cxnLst/>
              <a:rect l="0" t="0" r="0" b="0"/>
              <a:pathLst>
                <a:path w="82551" h="131541">
                  <a:moveTo>
                    <a:pt x="0" y="131540"/>
                  </a:moveTo>
                  <a:lnTo>
                    <a:pt x="0" y="131540"/>
                  </a:lnTo>
                  <a:lnTo>
                    <a:pt x="3371" y="92195"/>
                  </a:lnTo>
                  <a:lnTo>
                    <a:pt x="12209" y="52698"/>
                  </a:lnTo>
                  <a:lnTo>
                    <a:pt x="27136" y="18731"/>
                  </a:lnTo>
                  <a:lnTo>
                    <a:pt x="41593" y="905"/>
                  </a:lnTo>
                  <a:lnTo>
                    <a:pt x="46779" y="0"/>
                  </a:lnTo>
                  <a:lnTo>
                    <a:pt x="52353" y="1513"/>
                  </a:lnTo>
                  <a:lnTo>
                    <a:pt x="58184" y="4639"/>
                  </a:lnTo>
                  <a:lnTo>
                    <a:pt x="66547" y="19401"/>
                  </a:lnTo>
                  <a:lnTo>
                    <a:pt x="77664" y="63371"/>
                  </a:lnTo>
                  <a:lnTo>
                    <a:pt x="82550" y="87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07"/>
            <p:cNvSpPr/>
            <p:nvPr>
              <p:custDataLst>
                <p:tags r:id="rId40"/>
              </p:custDataLst>
            </p:nvPr>
          </p:nvSpPr>
          <p:spPr>
            <a:xfrm>
              <a:off x="5651500" y="6858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08"/>
            <p:cNvSpPr/>
            <p:nvPr>
              <p:custDataLst>
                <p:tags r:id="rId41"/>
              </p:custDataLst>
            </p:nvPr>
          </p:nvSpPr>
          <p:spPr>
            <a:xfrm>
              <a:off x="5530850" y="628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09"/>
            <p:cNvSpPr/>
            <p:nvPr>
              <p:custDataLst>
                <p:tags r:id="rId42"/>
              </p:custDataLst>
            </p:nvPr>
          </p:nvSpPr>
          <p:spPr>
            <a:xfrm>
              <a:off x="5530850" y="736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10"/>
            <p:cNvSpPr/>
            <p:nvPr>
              <p:custDataLst>
                <p:tags r:id="rId43"/>
              </p:custDataLst>
            </p:nvPr>
          </p:nvSpPr>
          <p:spPr>
            <a:xfrm>
              <a:off x="5382252" y="722595"/>
              <a:ext cx="88646" cy="126125"/>
            </a:xfrm>
            <a:custGeom>
              <a:avLst/>
              <a:gdLst/>
              <a:ahLst/>
              <a:cxnLst/>
              <a:rect l="0" t="0" r="0" b="0"/>
              <a:pathLst>
                <a:path w="88646" h="126125">
                  <a:moveTo>
                    <a:pt x="46998" y="26705"/>
                  </a:moveTo>
                  <a:lnTo>
                    <a:pt x="46998" y="26705"/>
                  </a:lnTo>
                  <a:lnTo>
                    <a:pt x="46998" y="13221"/>
                  </a:lnTo>
                  <a:lnTo>
                    <a:pt x="45587" y="8544"/>
                  </a:lnTo>
                  <a:lnTo>
                    <a:pt x="40256" y="1465"/>
                  </a:lnTo>
                  <a:lnTo>
                    <a:pt x="36153" y="0"/>
                  </a:lnTo>
                  <a:lnTo>
                    <a:pt x="25950" y="255"/>
                  </a:lnTo>
                  <a:lnTo>
                    <a:pt x="14360" y="10246"/>
                  </a:lnTo>
                  <a:lnTo>
                    <a:pt x="8305" y="17849"/>
                  </a:lnTo>
                  <a:lnTo>
                    <a:pt x="1579" y="35704"/>
                  </a:lnTo>
                  <a:lnTo>
                    <a:pt x="0" y="56105"/>
                  </a:lnTo>
                  <a:lnTo>
                    <a:pt x="4003" y="79283"/>
                  </a:lnTo>
                  <a:lnTo>
                    <a:pt x="14248" y="98051"/>
                  </a:lnTo>
                  <a:lnTo>
                    <a:pt x="40450" y="123975"/>
                  </a:lnTo>
                  <a:lnTo>
                    <a:pt x="47572" y="126124"/>
                  </a:lnTo>
                  <a:lnTo>
                    <a:pt x="63010" y="124749"/>
                  </a:lnTo>
                  <a:lnTo>
                    <a:pt x="75516" y="117552"/>
                  </a:lnTo>
                  <a:lnTo>
                    <a:pt x="80827" y="112670"/>
                  </a:lnTo>
                  <a:lnTo>
                    <a:pt x="86728" y="99719"/>
                  </a:lnTo>
                  <a:lnTo>
                    <a:pt x="88645" y="83850"/>
                  </a:lnTo>
                  <a:lnTo>
                    <a:pt x="87144" y="65038"/>
                  </a:lnTo>
                  <a:lnTo>
                    <a:pt x="80363" y="48681"/>
                  </a:lnTo>
                  <a:lnTo>
                    <a:pt x="75590" y="41355"/>
                  </a:lnTo>
                  <a:lnTo>
                    <a:pt x="64645" y="3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11"/>
            <p:cNvSpPr/>
            <p:nvPr>
              <p:custDataLst>
                <p:tags r:id="rId44"/>
              </p:custDataLst>
            </p:nvPr>
          </p:nvSpPr>
          <p:spPr>
            <a:xfrm>
              <a:off x="5259751" y="688328"/>
              <a:ext cx="60429" cy="175273"/>
            </a:xfrm>
            <a:custGeom>
              <a:avLst/>
              <a:gdLst/>
              <a:ahLst/>
              <a:cxnLst/>
              <a:rect l="0" t="0" r="0" b="0"/>
              <a:pathLst>
                <a:path w="60429" h="175273">
                  <a:moveTo>
                    <a:pt x="55199" y="73672"/>
                  </a:moveTo>
                  <a:lnTo>
                    <a:pt x="55199" y="73672"/>
                  </a:lnTo>
                  <a:lnTo>
                    <a:pt x="51828" y="70301"/>
                  </a:lnTo>
                  <a:lnTo>
                    <a:pt x="50173" y="64883"/>
                  </a:lnTo>
                  <a:lnTo>
                    <a:pt x="50143" y="57066"/>
                  </a:lnTo>
                  <a:lnTo>
                    <a:pt x="60428" y="18858"/>
                  </a:lnTo>
                  <a:lnTo>
                    <a:pt x="57845" y="6004"/>
                  </a:lnTo>
                  <a:lnTo>
                    <a:pt x="55552" y="3160"/>
                  </a:lnTo>
                  <a:lnTo>
                    <a:pt x="49241" y="0"/>
                  </a:lnTo>
                  <a:lnTo>
                    <a:pt x="44877" y="1979"/>
                  </a:lnTo>
                  <a:lnTo>
                    <a:pt x="34383" y="11705"/>
                  </a:lnTo>
                  <a:lnTo>
                    <a:pt x="16576" y="43160"/>
                  </a:lnTo>
                  <a:lnTo>
                    <a:pt x="4636" y="83760"/>
                  </a:lnTo>
                  <a:lnTo>
                    <a:pt x="0" y="123698"/>
                  </a:lnTo>
                  <a:lnTo>
                    <a:pt x="17099" y="17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78"/>
          <p:cNvGrpSpPr/>
          <p:nvPr/>
        </p:nvGrpSpPr>
        <p:grpSpPr>
          <a:xfrm>
            <a:off x="6306874" y="558800"/>
            <a:ext cx="1344877" cy="317101"/>
            <a:chOff x="6306874" y="558800"/>
            <a:chExt cx="1344877" cy="317101"/>
          </a:xfrm>
        </p:grpSpPr>
        <p:sp>
          <p:nvSpPr>
            <p:cNvPr id="159" name="SMARTInkShape-2412"/>
            <p:cNvSpPr/>
            <p:nvPr>
              <p:custDataLst>
                <p:tags r:id="rId29"/>
              </p:custDataLst>
            </p:nvPr>
          </p:nvSpPr>
          <p:spPr>
            <a:xfrm>
              <a:off x="7645400" y="819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13"/>
            <p:cNvSpPr/>
            <p:nvPr>
              <p:custDataLst>
                <p:tags r:id="rId30"/>
              </p:custDataLst>
            </p:nvPr>
          </p:nvSpPr>
          <p:spPr>
            <a:xfrm>
              <a:off x="7286305" y="559080"/>
              <a:ext cx="231137" cy="269511"/>
            </a:xfrm>
            <a:custGeom>
              <a:avLst/>
              <a:gdLst/>
              <a:ahLst/>
              <a:cxnLst/>
              <a:rect l="0" t="0" r="0" b="0"/>
              <a:pathLst>
                <a:path w="231137" h="269511">
                  <a:moveTo>
                    <a:pt x="47945" y="183870"/>
                  </a:moveTo>
                  <a:lnTo>
                    <a:pt x="47945" y="183870"/>
                  </a:lnTo>
                  <a:lnTo>
                    <a:pt x="53014" y="178095"/>
                  </a:lnTo>
                  <a:lnTo>
                    <a:pt x="69144" y="144373"/>
                  </a:lnTo>
                  <a:lnTo>
                    <a:pt x="69597" y="132449"/>
                  </a:lnTo>
                  <a:lnTo>
                    <a:pt x="68730" y="126306"/>
                  </a:lnTo>
                  <a:lnTo>
                    <a:pt x="66035" y="121505"/>
                  </a:lnTo>
                  <a:lnTo>
                    <a:pt x="57397" y="114289"/>
                  </a:lnTo>
                  <a:lnTo>
                    <a:pt x="52128" y="114200"/>
                  </a:lnTo>
                  <a:lnTo>
                    <a:pt x="40631" y="119744"/>
                  </a:lnTo>
                  <a:lnTo>
                    <a:pt x="22260" y="141508"/>
                  </a:lnTo>
                  <a:lnTo>
                    <a:pt x="6782" y="173670"/>
                  </a:lnTo>
                  <a:lnTo>
                    <a:pt x="0" y="206640"/>
                  </a:lnTo>
                  <a:lnTo>
                    <a:pt x="2176" y="224329"/>
                  </a:lnTo>
                  <a:lnTo>
                    <a:pt x="4732" y="232009"/>
                  </a:lnTo>
                  <a:lnTo>
                    <a:pt x="15098" y="244306"/>
                  </a:lnTo>
                  <a:lnTo>
                    <a:pt x="21815" y="249560"/>
                  </a:lnTo>
                  <a:lnTo>
                    <a:pt x="38683" y="253518"/>
                  </a:lnTo>
                  <a:lnTo>
                    <a:pt x="57940" y="252219"/>
                  </a:lnTo>
                  <a:lnTo>
                    <a:pt x="88615" y="242143"/>
                  </a:lnTo>
                  <a:lnTo>
                    <a:pt x="119340" y="221205"/>
                  </a:lnTo>
                  <a:lnTo>
                    <a:pt x="161042" y="173815"/>
                  </a:lnTo>
                  <a:lnTo>
                    <a:pt x="165238" y="165760"/>
                  </a:lnTo>
                  <a:lnTo>
                    <a:pt x="164946" y="162625"/>
                  </a:lnTo>
                  <a:lnTo>
                    <a:pt x="163340" y="159829"/>
                  </a:lnTo>
                  <a:lnTo>
                    <a:pt x="160858" y="157259"/>
                  </a:lnTo>
                  <a:lnTo>
                    <a:pt x="157087" y="158368"/>
                  </a:lnTo>
                  <a:lnTo>
                    <a:pt x="147253" y="167127"/>
                  </a:lnTo>
                  <a:lnTo>
                    <a:pt x="119375" y="208807"/>
                  </a:lnTo>
                  <a:lnTo>
                    <a:pt x="114615" y="217428"/>
                  </a:lnTo>
                  <a:lnTo>
                    <a:pt x="111207" y="234533"/>
                  </a:lnTo>
                  <a:lnTo>
                    <a:pt x="112750" y="250131"/>
                  </a:lnTo>
                  <a:lnTo>
                    <a:pt x="118139" y="261768"/>
                  </a:lnTo>
                  <a:lnTo>
                    <a:pt x="122258" y="265435"/>
                  </a:lnTo>
                  <a:lnTo>
                    <a:pt x="132479" y="269510"/>
                  </a:lnTo>
                  <a:lnTo>
                    <a:pt x="145958" y="267558"/>
                  </a:lnTo>
                  <a:lnTo>
                    <a:pt x="153504" y="265062"/>
                  </a:lnTo>
                  <a:lnTo>
                    <a:pt x="177607" y="244694"/>
                  </a:lnTo>
                  <a:lnTo>
                    <a:pt x="202622" y="202833"/>
                  </a:lnTo>
                  <a:lnTo>
                    <a:pt x="215704" y="160783"/>
                  </a:lnTo>
                  <a:lnTo>
                    <a:pt x="224809" y="114342"/>
                  </a:lnTo>
                  <a:lnTo>
                    <a:pt x="228856" y="72536"/>
                  </a:lnTo>
                  <a:lnTo>
                    <a:pt x="231136" y="26783"/>
                  </a:lnTo>
                  <a:lnTo>
                    <a:pt x="227905" y="9866"/>
                  </a:lnTo>
                  <a:lnTo>
                    <a:pt x="225068" y="4368"/>
                  </a:lnTo>
                  <a:lnTo>
                    <a:pt x="222472" y="1407"/>
                  </a:lnTo>
                  <a:lnTo>
                    <a:pt x="220034" y="139"/>
                  </a:lnTo>
                  <a:lnTo>
                    <a:pt x="217705" y="0"/>
                  </a:lnTo>
                  <a:lnTo>
                    <a:pt x="213235" y="11133"/>
                  </a:lnTo>
                  <a:lnTo>
                    <a:pt x="206752" y="44965"/>
                  </a:lnTo>
                  <a:lnTo>
                    <a:pt x="203191" y="75568"/>
                  </a:lnTo>
                  <a:lnTo>
                    <a:pt x="201610" y="110336"/>
                  </a:lnTo>
                  <a:lnTo>
                    <a:pt x="202790" y="143192"/>
                  </a:lnTo>
                  <a:lnTo>
                    <a:pt x="209301" y="187575"/>
                  </a:lnTo>
                  <a:lnTo>
                    <a:pt x="219395" y="22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14"/>
            <p:cNvSpPr/>
            <p:nvPr>
              <p:custDataLst>
                <p:tags r:id="rId31"/>
              </p:custDataLst>
            </p:nvPr>
          </p:nvSpPr>
          <p:spPr>
            <a:xfrm>
              <a:off x="7178143" y="694032"/>
              <a:ext cx="67208" cy="131469"/>
            </a:xfrm>
            <a:custGeom>
              <a:avLst/>
              <a:gdLst/>
              <a:ahLst/>
              <a:cxnLst/>
              <a:rect l="0" t="0" r="0" b="0"/>
              <a:pathLst>
                <a:path w="67208" h="131469">
                  <a:moveTo>
                    <a:pt x="67207" y="10818"/>
                  </a:moveTo>
                  <a:lnTo>
                    <a:pt x="67207" y="10818"/>
                  </a:lnTo>
                  <a:lnTo>
                    <a:pt x="60465" y="4076"/>
                  </a:lnTo>
                  <a:lnTo>
                    <a:pt x="49629" y="766"/>
                  </a:lnTo>
                  <a:lnTo>
                    <a:pt x="36110" y="0"/>
                  </a:lnTo>
                  <a:lnTo>
                    <a:pt x="23048" y="2012"/>
                  </a:lnTo>
                  <a:lnTo>
                    <a:pt x="12068" y="9021"/>
                  </a:lnTo>
                  <a:lnTo>
                    <a:pt x="7164" y="13853"/>
                  </a:lnTo>
                  <a:lnTo>
                    <a:pt x="1716" y="24867"/>
                  </a:lnTo>
                  <a:lnTo>
                    <a:pt x="0" y="36818"/>
                  </a:lnTo>
                  <a:lnTo>
                    <a:pt x="1589" y="49184"/>
                  </a:lnTo>
                  <a:lnTo>
                    <a:pt x="26665" y="92509"/>
                  </a:lnTo>
                  <a:lnTo>
                    <a:pt x="44351" y="116216"/>
                  </a:lnTo>
                  <a:lnTo>
                    <a:pt x="45620" y="119183"/>
                  </a:lnTo>
                  <a:lnTo>
                    <a:pt x="45054" y="121867"/>
                  </a:lnTo>
                  <a:lnTo>
                    <a:pt x="35457" y="13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15"/>
            <p:cNvSpPr/>
            <p:nvPr>
              <p:custDataLst>
                <p:tags r:id="rId32"/>
              </p:custDataLst>
            </p:nvPr>
          </p:nvSpPr>
          <p:spPr>
            <a:xfrm>
              <a:off x="7000861" y="694955"/>
              <a:ext cx="114510" cy="117846"/>
            </a:xfrm>
            <a:custGeom>
              <a:avLst/>
              <a:gdLst/>
              <a:ahLst/>
              <a:cxnLst/>
              <a:rect l="0" t="0" r="0" b="0"/>
              <a:pathLst>
                <a:path w="114510" h="117846">
                  <a:moveTo>
                    <a:pt x="111139" y="54345"/>
                  </a:moveTo>
                  <a:lnTo>
                    <a:pt x="111139" y="54345"/>
                  </a:lnTo>
                  <a:lnTo>
                    <a:pt x="114509" y="50974"/>
                  </a:lnTo>
                  <a:lnTo>
                    <a:pt x="114284" y="43675"/>
                  </a:lnTo>
                  <a:lnTo>
                    <a:pt x="111125" y="33375"/>
                  </a:lnTo>
                  <a:lnTo>
                    <a:pt x="100707" y="16382"/>
                  </a:lnTo>
                  <a:lnTo>
                    <a:pt x="90275" y="6663"/>
                  </a:lnTo>
                  <a:lnTo>
                    <a:pt x="76701" y="1403"/>
                  </a:lnTo>
                  <a:lnTo>
                    <a:pt x="69131" y="0"/>
                  </a:lnTo>
                  <a:lnTo>
                    <a:pt x="61967" y="1182"/>
                  </a:lnTo>
                  <a:lnTo>
                    <a:pt x="48362" y="8139"/>
                  </a:lnTo>
                  <a:lnTo>
                    <a:pt x="25431" y="34069"/>
                  </a:lnTo>
                  <a:lnTo>
                    <a:pt x="7507" y="65192"/>
                  </a:lnTo>
                  <a:lnTo>
                    <a:pt x="0" y="93385"/>
                  </a:lnTo>
                  <a:lnTo>
                    <a:pt x="357" y="100128"/>
                  </a:lnTo>
                  <a:lnTo>
                    <a:pt x="2007" y="105328"/>
                  </a:lnTo>
                  <a:lnTo>
                    <a:pt x="4518" y="109500"/>
                  </a:lnTo>
                  <a:lnTo>
                    <a:pt x="8307" y="112282"/>
                  </a:lnTo>
                  <a:lnTo>
                    <a:pt x="18164" y="115372"/>
                  </a:lnTo>
                  <a:lnTo>
                    <a:pt x="29601" y="112983"/>
                  </a:lnTo>
                  <a:lnTo>
                    <a:pt x="73654" y="90269"/>
                  </a:lnTo>
                  <a:lnTo>
                    <a:pt x="76977" y="90289"/>
                  </a:lnTo>
                  <a:lnTo>
                    <a:pt x="82550" y="92192"/>
                  </a:lnTo>
                  <a:lnTo>
                    <a:pt x="87378" y="95390"/>
                  </a:lnTo>
                  <a:lnTo>
                    <a:pt x="100257" y="110280"/>
                  </a:lnTo>
                  <a:lnTo>
                    <a:pt x="111139" y="11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16"/>
            <p:cNvSpPr/>
            <p:nvPr>
              <p:custDataLst>
                <p:tags r:id="rId33"/>
              </p:custDataLst>
            </p:nvPr>
          </p:nvSpPr>
          <p:spPr>
            <a:xfrm>
              <a:off x="6306874" y="685800"/>
              <a:ext cx="125677" cy="190101"/>
            </a:xfrm>
            <a:custGeom>
              <a:avLst/>
              <a:gdLst/>
              <a:ahLst/>
              <a:cxnLst/>
              <a:rect l="0" t="0" r="0" b="0"/>
              <a:pathLst>
                <a:path w="125677" h="190101">
                  <a:moveTo>
                    <a:pt x="5026" y="0"/>
                  </a:moveTo>
                  <a:lnTo>
                    <a:pt x="5026" y="0"/>
                  </a:lnTo>
                  <a:lnTo>
                    <a:pt x="0" y="45190"/>
                  </a:lnTo>
                  <a:lnTo>
                    <a:pt x="949" y="86532"/>
                  </a:lnTo>
                  <a:lnTo>
                    <a:pt x="5700" y="130767"/>
                  </a:lnTo>
                  <a:lnTo>
                    <a:pt x="13625" y="173527"/>
                  </a:lnTo>
                  <a:lnTo>
                    <a:pt x="19882" y="188842"/>
                  </a:lnTo>
                  <a:lnTo>
                    <a:pt x="23397" y="190100"/>
                  </a:lnTo>
                  <a:lnTo>
                    <a:pt x="32946" y="187735"/>
                  </a:lnTo>
                  <a:lnTo>
                    <a:pt x="50223" y="171728"/>
                  </a:lnTo>
                  <a:lnTo>
                    <a:pt x="74318" y="125121"/>
                  </a:lnTo>
                  <a:lnTo>
                    <a:pt x="88194" y="81445"/>
                  </a:lnTo>
                  <a:lnTo>
                    <a:pt x="99506" y="37740"/>
                  </a:lnTo>
                  <a:lnTo>
                    <a:pt x="99763" y="37860"/>
                  </a:lnTo>
                  <a:lnTo>
                    <a:pt x="100209" y="74487"/>
                  </a:lnTo>
                  <a:lnTo>
                    <a:pt x="103634" y="121566"/>
                  </a:lnTo>
                  <a:lnTo>
                    <a:pt x="112481" y="148908"/>
                  </a:lnTo>
                  <a:lnTo>
                    <a:pt x="12567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17"/>
            <p:cNvSpPr/>
            <p:nvPr>
              <p:custDataLst>
                <p:tags r:id="rId34"/>
              </p:custDataLst>
            </p:nvPr>
          </p:nvSpPr>
          <p:spPr>
            <a:xfrm>
              <a:off x="6508750" y="696006"/>
              <a:ext cx="101601" cy="152765"/>
            </a:xfrm>
            <a:custGeom>
              <a:avLst/>
              <a:gdLst/>
              <a:ahLst/>
              <a:cxnLst/>
              <a:rect l="0" t="0" r="0" b="0"/>
              <a:pathLst>
                <a:path w="101601" h="152765">
                  <a:moveTo>
                    <a:pt x="0" y="27894"/>
                  </a:moveTo>
                  <a:lnTo>
                    <a:pt x="0" y="27894"/>
                  </a:lnTo>
                  <a:lnTo>
                    <a:pt x="6907" y="74347"/>
                  </a:lnTo>
                  <a:lnTo>
                    <a:pt x="11937" y="119749"/>
                  </a:lnTo>
                  <a:lnTo>
                    <a:pt x="12670" y="152764"/>
                  </a:lnTo>
                  <a:lnTo>
                    <a:pt x="12697" y="112612"/>
                  </a:lnTo>
                  <a:lnTo>
                    <a:pt x="16070" y="70713"/>
                  </a:lnTo>
                  <a:lnTo>
                    <a:pt x="28601" y="23312"/>
                  </a:lnTo>
                  <a:lnTo>
                    <a:pt x="36465" y="9160"/>
                  </a:lnTo>
                  <a:lnTo>
                    <a:pt x="44664" y="1929"/>
                  </a:lnTo>
                  <a:lnTo>
                    <a:pt x="48826" y="0"/>
                  </a:lnTo>
                  <a:lnTo>
                    <a:pt x="53012" y="832"/>
                  </a:lnTo>
                  <a:lnTo>
                    <a:pt x="61426" y="7400"/>
                  </a:lnTo>
                  <a:lnTo>
                    <a:pt x="74095" y="29740"/>
                  </a:lnTo>
                  <a:lnTo>
                    <a:pt x="86654" y="73257"/>
                  </a:lnTo>
                  <a:lnTo>
                    <a:pt x="101600" y="116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18"/>
            <p:cNvSpPr/>
            <p:nvPr>
              <p:custDataLst>
                <p:tags r:id="rId35"/>
              </p:custDataLst>
            </p:nvPr>
          </p:nvSpPr>
          <p:spPr>
            <a:xfrm>
              <a:off x="6908800" y="7175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22" y="469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19"/>
            <p:cNvSpPr/>
            <p:nvPr>
              <p:custDataLst>
                <p:tags r:id="rId36"/>
              </p:custDataLst>
            </p:nvPr>
          </p:nvSpPr>
          <p:spPr>
            <a:xfrm>
              <a:off x="6731082" y="558800"/>
              <a:ext cx="75122" cy="278042"/>
            </a:xfrm>
            <a:custGeom>
              <a:avLst/>
              <a:gdLst/>
              <a:ahLst/>
              <a:cxnLst/>
              <a:rect l="0" t="0" r="0" b="0"/>
              <a:pathLst>
                <a:path w="75122" h="278042">
                  <a:moveTo>
                    <a:pt x="25318" y="0"/>
                  </a:moveTo>
                  <a:lnTo>
                    <a:pt x="25318" y="0"/>
                  </a:lnTo>
                  <a:lnTo>
                    <a:pt x="13109" y="34532"/>
                  </a:lnTo>
                  <a:lnTo>
                    <a:pt x="8295" y="80787"/>
                  </a:lnTo>
                  <a:lnTo>
                    <a:pt x="7169" y="118220"/>
                  </a:lnTo>
                  <a:lnTo>
                    <a:pt x="5963" y="157670"/>
                  </a:lnTo>
                  <a:lnTo>
                    <a:pt x="3074" y="196370"/>
                  </a:lnTo>
                  <a:lnTo>
                    <a:pt x="854" y="243745"/>
                  </a:lnTo>
                  <a:lnTo>
                    <a:pt x="0" y="278041"/>
                  </a:lnTo>
                  <a:lnTo>
                    <a:pt x="8763" y="237185"/>
                  </a:lnTo>
                  <a:lnTo>
                    <a:pt x="24044" y="191692"/>
                  </a:lnTo>
                  <a:lnTo>
                    <a:pt x="26585" y="187061"/>
                  </a:lnTo>
                  <a:lnTo>
                    <a:pt x="29691" y="183974"/>
                  </a:lnTo>
                  <a:lnTo>
                    <a:pt x="36904" y="180544"/>
                  </a:lnTo>
                  <a:lnTo>
                    <a:pt x="44813" y="180901"/>
                  </a:lnTo>
                  <a:lnTo>
                    <a:pt x="48899" y="181984"/>
                  </a:lnTo>
                  <a:lnTo>
                    <a:pt x="64760" y="193621"/>
                  </a:lnTo>
                  <a:lnTo>
                    <a:pt x="71070" y="204587"/>
                  </a:lnTo>
                  <a:lnTo>
                    <a:pt x="74622" y="230187"/>
                  </a:lnTo>
                  <a:lnTo>
                    <a:pt x="75121" y="242358"/>
                  </a:lnTo>
                  <a:lnTo>
                    <a:pt x="70030" y="259644"/>
                  </a:lnTo>
                  <a:lnTo>
                    <a:pt x="65709" y="266230"/>
                  </a:lnTo>
                  <a:lnTo>
                    <a:pt x="60713" y="270620"/>
                  </a:lnTo>
                  <a:lnTo>
                    <a:pt x="49517" y="275498"/>
                  </a:lnTo>
                  <a:lnTo>
                    <a:pt x="37483" y="275784"/>
                  </a:lnTo>
                  <a:lnTo>
                    <a:pt x="31312" y="274873"/>
                  </a:lnTo>
                  <a:lnTo>
                    <a:pt x="22573" y="270097"/>
                  </a:lnTo>
                  <a:lnTo>
                    <a:pt x="1261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20"/>
            <p:cNvSpPr/>
            <p:nvPr>
              <p:custDataLst>
                <p:tags r:id="rId37"/>
              </p:custDataLst>
            </p:nvPr>
          </p:nvSpPr>
          <p:spPr>
            <a:xfrm>
              <a:off x="6915150" y="622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579"/>
          <p:cNvGrpSpPr/>
          <p:nvPr/>
        </p:nvGrpSpPr>
        <p:grpSpPr>
          <a:xfrm>
            <a:off x="2298700" y="1757924"/>
            <a:ext cx="346807" cy="362977"/>
            <a:chOff x="2298700" y="1757924"/>
            <a:chExt cx="346807" cy="362977"/>
          </a:xfrm>
        </p:grpSpPr>
        <p:sp>
          <p:nvSpPr>
            <p:cNvPr id="169" name="SMARTInkShape-2421"/>
            <p:cNvSpPr/>
            <p:nvPr>
              <p:custDataLst>
                <p:tags r:id="rId26"/>
              </p:custDataLst>
            </p:nvPr>
          </p:nvSpPr>
          <p:spPr>
            <a:xfrm>
              <a:off x="2298700" y="1784350"/>
              <a:ext cx="57151" cy="336551"/>
            </a:xfrm>
            <a:custGeom>
              <a:avLst/>
              <a:gdLst/>
              <a:ahLst/>
              <a:cxnLst/>
              <a:rect l="0" t="0" r="0" b="0"/>
              <a:pathLst>
                <a:path w="57151" h="336551">
                  <a:moveTo>
                    <a:pt x="0" y="0"/>
                  </a:moveTo>
                  <a:lnTo>
                    <a:pt x="0" y="0"/>
                  </a:lnTo>
                  <a:lnTo>
                    <a:pt x="6908" y="35156"/>
                  </a:lnTo>
                  <a:lnTo>
                    <a:pt x="11537" y="65719"/>
                  </a:lnTo>
                  <a:lnTo>
                    <a:pt x="18298" y="105173"/>
                  </a:lnTo>
                  <a:lnTo>
                    <a:pt x="24125" y="148579"/>
                  </a:lnTo>
                  <a:lnTo>
                    <a:pt x="30478" y="193741"/>
                  </a:lnTo>
                  <a:lnTo>
                    <a:pt x="40357" y="239683"/>
                  </a:lnTo>
                  <a:lnTo>
                    <a:pt x="48040" y="280327"/>
                  </a:lnTo>
                  <a:lnTo>
                    <a:pt x="571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22"/>
            <p:cNvSpPr/>
            <p:nvPr>
              <p:custDataLst>
                <p:tags r:id="rId27"/>
              </p:custDataLst>
            </p:nvPr>
          </p:nvSpPr>
          <p:spPr>
            <a:xfrm>
              <a:off x="2349500" y="1757924"/>
              <a:ext cx="171451" cy="299477"/>
            </a:xfrm>
            <a:custGeom>
              <a:avLst/>
              <a:gdLst/>
              <a:ahLst/>
              <a:cxnLst/>
              <a:rect l="0" t="0" r="0" b="0"/>
              <a:pathLst>
                <a:path w="171451" h="299477">
                  <a:moveTo>
                    <a:pt x="0" y="191526"/>
                  </a:moveTo>
                  <a:lnTo>
                    <a:pt x="0" y="191526"/>
                  </a:lnTo>
                  <a:lnTo>
                    <a:pt x="15914" y="200960"/>
                  </a:lnTo>
                  <a:lnTo>
                    <a:pt x="37563" y="207413"/>
                  </a:lnTo>
                  <a:lnTo>
                    <a:pt x="53618" y="209170"/>
                  </a:lnTo>
                  <a:lnTo>
                    <a:pt x="68281" y="204307"/>
                  </a:lnTo>
                  <a:lnTo>
                    <a:pt x="81852" y="194384"/>
                  </a:lnTo>
                  <a:lnTo>
                    <a:pt x="101393" y="171520"/>
                  </a:lnTo>
                  <a:lnTo>
                    <a:pt x="119178" y="136444"/>
                  </a:lnTo>
                  <a:lnTo>
                    <a:pt x="126581" y="104251"/>
                  </a:lnTo>
                  <a:lnTo>
                    <a:pt x="132223" y="68776"/>
                  </a:lnTo>
                  <a:lnTo>
                    <a:pt x="137484" y="24393"/>
                  </a:lnTo>
                  <a:lnTo>
                    <a:pt x="139408" y="0"/>
                  </a:lnTo>
                  <a:lnTo>
                    <a:pt x="140380" y="44146"/>
                  </a:lnTo>
                  <a:lnTo>
                    <a:pt x="143059" y="78987"/>
                  </a:lnTo>
                  <a:lnTo>
                    <a:pt x="148484" y="119871"/>
                  </a:lnTo>
                  <a:lnTo>
                    <a:pt x="154893" y="162502"/>
                  </a:lnTo>
                  <a:lnTo>
                    <a:pt x="160093" y="202615"/>
                  </a:lnTo>
                  <a:lnTo>
                    <a:pt x="164756" y="241610"/>
                  </a:lnTo>
                  <a:lnTo>
                    <a:pt x="171450" y="29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23"/>
            <p:cNvSpPr/>
            <p:nvPr>
              <p:custDataLst>
                <p:tags r:id="rId28"/>
              </p:custDataLst>
            </p:nvPr>
          </p:nvSpPr>
          <p:spPr>
            <a:xfrm>
              <a:off x="2575498" y="1974850"/>
              <a:ext cx="70009" cy="133287"/>
            </a:xfrm>
            <a:custGeom>
              <a:avLst/>
              <a:gdLst/>
              <a:ahLst/>
              <a:cxnLst/>
              <a:rect l="0" t="0" r="0" b="0"/>
              <a:pathLst>
                <a:path w="70009" h="133287">
                  <a:moveTo>
                    <a:pt x="21652" y="44450"/>
                  </a:moveTo>
                  <a:lnTo>
                    <a:pt x="21652" y="44450"/>
                  </a:lnTo>
                  <a:lnTo>
                    <a:pt x="18281" y="41079"/>
                  </a:lnTo>
                  <a:lnTo>
                    <a:pt x="14745" y="39424"/>
                  </a:lnTo>
                  <a:lnTo>
                    <a:pt x="6725" y="38361"/>
                  </a:lnTo>
                  <a:lnTo>
                    <a:pt x="4645" y="39685"/>
                  </a:lnTo>
                  <a:lnTo>
                    <a:pt x="453" y="44920"/>
                  </a:lnTo>
                  <a:lnTo>
                    <a:pt x="0" y="55712"/>
                  </a:lnTo>
                  <a:lnTo>
                    <a:pt x="5459" y="89008"/>
                  </a:lnTo>
                  <a:lnTo>
                    <a:pt x="13044" y="105176"/>
                  </a:lnTo>
                  <a:lnTo>
                    <a:pt x="31790" y="129431"/>
                  </a:lnTo>
                  <a:lnTo>
                    <a:pt x="36171" y="132148"/>
                  </a:lnTo>
                  <a:lnTo>
                    <a:pt x="40504" y="133254"/>
                  </a:lnTo>
                  <a:lnTo>
                    <a:pt x="44803" y="133286"/>
                  </a:lnTo>
                  <a:lnTo>
                    <a:pt x="53343" y="129559"/>
                  </a:lnTo>
                  <a:lnTo>
                    <a:pt x="57596" y="126589"/>
                  </a:lnTo>
                  <a:lnTo>
                    <a:pt x="64203" y="113882"/>
                  </a:lnTo>
                  <a:lnTo>
                    <a:pt x="70008" y="83132"/>
                  </a:lnTo>
                  <a:lnTo>
                    <a:pt x="69954" y="58114"/>
                  </a:lnTo>
                  <a:lnTo>
                    <a:pt x="58003" y="12635"/>
                  </a:lnTo>
                  <a:lnTo>
                    <a:pt x="53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80"/>
          <p:cNvGrpSpPr/>
          <p:nvPr/>
        </p:nvGrpSpPr>
        <p:grpSpPr>
          <a:xfrm>
            <a:off x="2863850" y="1816100"/>
            <a:ext cx="38101" cy="203201"/>
            <a:chOff x="2863850" y="1816100"/>
            <a:chExt cx="38101" cy="203201"/>
          </a:xfrm>
        </p:grpSpPr>
        <p:sp>
          <p:nvSpPr>
            <p:cNvPr id="173" name="SMARTInkShape-2424"/>
            <p:cNvSpPr/>
            <p:nvPr>
              <p:custDataLst>
                <p:tags r:id="rId24"/>
              </p:custDataLst>
            </p:nvPr>
          </p:nvSpPr>
          <p:spPr>
            <a:xfrm>
              <a:off x="2895600" y="2019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25"/>
            <p:cNvSpPr/>
            <p:nvPr>
              <p:custDataLst>
                <p:tags r:id="rId25"/>
              </p:custDataLst>
            </p:nvPr>
          </p:nvSpPr>
          <p:spPr>
            <a:xfrm>
              <a:off x="2863850" y="18161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14956"/>
                  </a:lnTo>
                  <a:lnTo>
                    <a:pt x="4076" y="82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581"/>
          <p:cNvGrpSpPr/>
          <p:nvPr/>
        </p:nvGrpSpPr>
        <p:grpSpPr>
          <a:xfrm>
            <a:off x="3546279" y="1788515"/>
            <a:ext cx="720922" cy="421078"/>
            <a:chOff x="3546279" y="1788515"/>
            <a:chExt cx="720922" cy="421078"/>
          </a:xfrm>
        </p:grpSpPr>
        <p:sp>
          <p:nvSpPr>
            <p:cNvPr id="176" name="SMARTInkShape-2426"/>
            <p:cNvSpPr/>
            <p:nvPr>
              <p:custDataLst>
                <p:tags r:id="rId21"/>
              </p:custDataLst>
            </p:nvPr>
          </p:nvSpPr>
          <p:spPr>
            <a:xfrm>
              <a:off x="4044950" y="1930400"/>
              <a:ext cx="222251" cy="36115"/>
            </a:xfrm>
            <a:custGeom>
              <a:avLst/>
              <a:gdLst/>
              <a:ahLst/>
              <a:cxnLst/>
              <a:rect l="0" t="0" r="0" b="0"/>
              <a:pathLst>
                <a:path w="222251" h="36115">
                  <a:moveTo>
                    <a:pt x="0" y="31750"/>
                  </a:moveTo>
                  <a:lnTo>
                    <a:pt x="0" y="31750"/>
                  </a:lnTo>
                  <a:lnTo>
                    <a:pt x="17325" y="36114"/>
                  </a:lnTo>
                  <a:lnTo>
                    <a:pt x="61199" y="35826"/>
                  </a:lnTo>
                  <a:lnTo>
                    <a:pt x="100918" y="29195"/>
                  </a:lnTo>
                  <a:lnTo>
                    <a:pt x="139498" y="18293"/>
                  </a:lnTo>
                  <a:lnTo>
                    <a:pt x="179621" y="800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27"/>
            <p:cNvSpPr/>
            <p:nvPr>
              <p:custDataLst>
                <p:tags r:id="rId22"/>
              </p:custDataLst>
            </p:nvPr>
          </p:nvSpPr>
          <p:spPr>
            <a:xfrm>
              <a:off x="4019550" y="18351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6742" y="6350"/>
                  </a:lnTo>
                  <a:lnTo>
                    <a:pt x="11933" y="4469"/>
                  </a:lnTo>
                  <a:lnTo>
                    <a:pt x="16592" y="1986"/>
                  </a:lnTo>
                  <a:lnTo>
                    <a:pt x="24593" y="588"/>
                  </a:lnTo>
                  <a:lnTo>
                    <a:pt x="61643" y="78"/>
                  </a:lnTo>
                  <a:lnTo>
                    <a:pt x="107426" y="1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28"/>
            <p:cNvSpPr/>
            <p:nvPr>
              <p:custDataLst>
                <p:tags r:id="rId23"/>
              </p:custDataLst>
            </p:nvPr>
          </p:nvSpPr>
          <p:spPr>
            <a:xfrm>
              <a:off x="3546279" y="1788515"/>
              <a:ext cx="173954" cy="421078"/>
            </a:xfrm>
            <a:custGeom>
              <a:avLst/>
              <a:gdLst/>
              <a:ahLst/>
              <a:cxnLst/>
              <a:rect l="0" t="0" r="0" b="0"/>
              <a:pathLst>
                <a:path w="173954" h="421078">
                  <a:moveTo>
                    <a:pt x="3371" y="84735"/>
                  </a:moveTo>
                  <a:lnTo>
                    <a:pt x="3371" y="84735"/>
                  </a:lnTo>
                  <a:lnTo>
                    <a:pt x="2665" y="91216"/>
                  </a:lnTo>
                  <a:lnTo>
                    <a:pt x="0" y="100315"/>
                  </a:lnTo>
                  <a:lnTo>
                    <a:pt x="1973" y="145093"/>
                  </a:lnTo>
                  <a:lnTo>
                    <a:pt x="2750" y="177883"/>
                  </a:lnTo>
                  <a:lnTo>
                    <a:pt x="3095" y="213623"/>
                  </a:lnTo>
                  <a:lnTo>
                    <a:pt x="3954" y="252791"/>
                  </a:lnTo>
                  <a:lnTo>
                    <a:pt x="6687" y="298421"/>
                  </a:lnTo>
                  <a:lnTo>
                    <a:pt x="10254" y="339397"/>
                  </a:lnTo>
                  <a:lnTo>
                    <a:pt x="13485" y="374307"/>
                  </a:lnTo>
                  <a:lnTo>
                    <a:pt x="15844" y="421077"/>
                  </a:lnTo>
                  <a:lnTo>
                    <a:pt x="16051" y="376645"/>
                  </a:lnTo>
                  <a:lnTo>
                    <a:pt x="16062" y="336534"/>
                  </a:lnTo>
                  <a:lnTo>
                    <a:pt x="16771" y="309751"/>
                  </a:lnTo>
                  <a:lnTo>
                    <a:pt x="17948" y="279196"/>
                  </a:lnTo>
                  <a:lnTo>
                    <a:pt x="19439" y="246125"/>
                  </a:lnTo>
                  <a:lnTo>
                    <a:pt x="21844" y="214201"/>
                  </a:lnTo>
                  <a:lnTo>
                    <a:pt x="24858" y="183040"/>
                  </a:lnTo>
                  <a:lnTo>
                    <a:pt x="28279" y="152388"/>
                  </a:lnTo>
                  <a:lnTo>
                    <a:pt x="32677" y="126309"/>
                  </a:lnTo>
                  <a:lnTo>
                    <a:pt x="43207" y="82281"/>
                  </a:lnTo>
                  <a:lnTo>
                    <a:pt x="61035" y="35873"/>
                  </a:lnTo>
                  <a:lnTo>
                    <a:pt x="75331" y="16922"/>
                  </a:lnTo>
                  <a:lnTo>
                    <a:pt x="90386" y="5207"/>
                  </a:lnTo>
                  <a:lnTo>
                    <a:pt x="104133" y="0"/>
                  </a:lnTo>
                  <a:lnTo>
                    <a:pt x="111468" y="2140"/>
                  </a:lnTo>
                  <a:lnTo>
                    <a:pt x="127143" y="13924"/>
                  </a:lnTo>
                  <a:lnTo>
                    <a:pt x="155133" y="60373"/>
                  </a:lnTo>
                  <a:lnTo>
                    <a:pt x="171810" y="102603"/>
                  </a:lnTo>
                  <a:lnTo>
                    <a:pt x="173953" y="131717"/>
                  </a:lnTo>
                  <a:lnTo>
                    <a:pt x="164450" y="169133"/>
                  </a:lnTo>
                  <a:lnTo>
                    <a:pt x="148340" y="189743"/>
                  </a:lnTo>
                  <a:lnTo>
                    <a:pt x="126363" y="206194"/>
                  </a:lnTo>
                  <a:lnTo>
                    <a:pt x="88339" y="218011"/>
                  </a:lnTo>
                  <a:lnTo>
                    <a:pt x="47821" y="21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582"/>
          <p:cNvGrpSpPr/>
          <p:nvPr/>
        </p:nvGrpSpPr>
        <p:grpSpPr>
          <a:xfrm>
            <a:off x="4615293" y="1706078"/>
            <a:ext cx="623458" cy="283904"/>
            <a:chOff x="4615293" y="1706078"/>
            <a:chExt cx="623458" cy="283904"/>
          </a:xfrm>
        </p:grpSpPr>
        <p:sp>
          <p:nvSpPr>
            <p:cNvPr id="180" name="SMARTInkShape-2429"/>
            <p:cNvSpPr/>
            <p:nvPr>
              <p:custDataLst>
                <p:tags r:id="rId18"/>
              </p:custDataLst>
            </p:nvPr>
          </p:nvSpPr>
          <p:spPr>
            <a:xfrm>
              <a:off x="5067402" y="1706078"/>
              <a:ext cx="171349" cy="273346"/>
            </a:xfrm>
            <a:custGeom>
              <a:avLst/>
              <a:gdLst/>
              <a:ahLst/>
              <a:cxnLst/>
              <a:rect l="0" t="0" r="0" b="0"/>
              <a:pathLst>
                <a:path w="171349" h="273346">
                  <a:moveTo>
                    <a:pt x="171348" y="27472"/>
                  </a:moveTo>
                  <a:lnTo>
                    <a:pt x="171348" y="27472"/>
                  </a:lnTo>
                  <a:lnTo>
                    <a:pt x="171348" y="20730"/>
                  </a:lnTo>
                  <a:lnTo>
                    <a:pt x="169467" y="15538"/>
                  </a:lnTo>
                  <a:lnTo>
                    <a:pt x="167977" y="13166"/>
                  </a:lnTo>
                  <a:lnTo>
                    <a:pt x="142115" y="0"/>
                  </a:lnTo>
                  <a:lnTo>
                    <a:pt x="119021" y="360"/>
                  </a:lnTo>
                  <a:lnTo>
                    <a:pt x="72413" y="22569"/>
                  </a:lnTo>
                  <a:lnTo>
                    <a:pt x="34682" y="46808"/>
                  </a:lnTo>
                  <a:lnTo>
                    <a:pt x="16868" y="65657"/>
                  </a:lnTo>
                  <a:lnTo>
                    <a:pt x="10968" y="76428"/>
                  </a:lnTo>
                  <a:lnTo>
                    <a:pt x="670" y="111361"/>
                  </a:lnTo>
                  <a:lnTo>
                    <a:pt x="0" y="121087"/>
                  </a:lnTo>
                  <a:lnTo>
                    <a:pt x="672" y="121632"/>
                  </a:lnTo>
                  <a:lnTo>
                    <a:pt x="5374" y="122578"/>
                  </a:lnTo>
                  <a:lnTo>
                    <a:pt x="48909" y="101703"/>
                  </a:lnTo>
                  <a:lnTo>
                    <a:pt x="60721" y="101151"/>
                  </a:lnTo>
                  <a:lnTo>
                    <a:pt x="65847" y="101991"/>
                  </a:lnTo>
                  <a:lnTo>
                    <a:pt x="86544" y="113287"/>
                  </a:lnTo>
                  <a:lnTo>
                    <a:pt x="107180" y="133410"/>
                  </a:lnTo>
                  <a:lnTo>
                    <a:pt x="123329" y="160618"/>
                  </a:lnTo>
                  <a:lnTo>
                    <a:pt x="130309" y="191022"/>
                  </a:lnTo>
                  <a:lnTo>
                    <a:pt x="129006" y="219002"/>
                  </a:lnTo>
                  <a:lnTo>
                    <a:pt x="120781" y="241796"/>
                  </a:lnTo>
                  <a:lnTo>
                    <a:pt x="106036" y="258584"/>
                  </a:lnTo>
                  <a:lnTo>
                    <a:pt x="84890" y="269124"/>
                  </a:lnTo>
                  <a:lnTo>
                    <a:pt x="60750" y="273345"/>
                  </a:lnTo>
                  <a:lnTo>
                    <a:pt x="42466" y="271225"/>
                  </a:lnTo>
                  <a:lnTo>
                    <a:pt x="39565" y="269701"/>
                  </a:lnTo>
                  <a:lnTo>
                    <a:pt x="38338" y="267981"/>
                  </a:lnTo>
                  <a:lnTo>
                    <a:pt x="37998" y="26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30"/>
            <p:cNvSpPr/>
            <p:nvPr>
              <p:custDataLst>
                <p:tags r:id="rId19"/>
              </p:custDataLst>
            </p:nvPr>
          </p:nvSpPr>
          <p:spPr>
            <a:xfrm>
              <a:off x="4933950" y="1936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431"/>
            <p:cNvSpPr/>
            <p:nvPr>
              <p:custDataLst>
                <p:tags r:id="rId20"/>
              </p:custDataLst>
            </p:nvPr>
          </p:nvSpPr>
          <p:spPr>
            <a:xfrm>
              <a:off x="4615293" y="1778468"/>
              <a:ext cx="184953" cy="211514"/>
            </a:xfrm>
            <a:custGeom>
              <a:avLst/>
              <a:gdLst/>
              <a:ahLst/>
              <a:cxnLst/>
              <a:rect l="0" t="0" r="0" b="0"/>
              <a:pathLst>
                <a:path w="184953" h="211514">
                  <a:moveTo>
                    <a:pt x="71007" y="37632"/>
                  </a:moveTo>
                  <a:lnTo>
                    <a:pt x="71007" y="37632"/>
                  </a:lnTo>
                  <a:lnTo>
                    <a:pt x="70301" y="23834"/>
                  </a:lnTo>
                  <a:lnTo>
                    <a:pt x="67636" y="17859"/>
                  </a:lnTo>
                  <a:lnTo>
                    <a:pt x="65232" y="15983"/>
                  </a:lnTo>
                  <a:lnTo>
                    <a:pt x="58798" y="13899"/>
                  </a:lnTo>
                  <a:lnTo>
                    <a:pt x="54401" y="16166"/>
                  </a:lnTo>
                  <a:lnTo>
                    <a:pt x="22672" y="51103"/>
                  </a:lnTo>
                  <a:lnTo>
                    <a:pt x="8629" y="90934"/>
                  </a:lnTo>
                  <a:lnTo>
                    <a:pt x="0" y="138484"/>
                  </a:lnTo>
                  <a:lnTo>
                    <a:pt x="3088" y="178208"/>
                  </a:lnTo>
                  <a:lnTo>
                    <a:pt x="8794" y="187794"/>
                  </a:lnTo>
                  <a:lnTo>
                    <a:pt x="26423" y="202208"/>
                  </a:lnTo>
                  <a:lnTo>
                    <a:pt x="48370" y="209554"/>
                  </a:lnTo>
                  <a:lnTo>
                    <a:pt x="60148" y="211513"/>
                  </a:lnTo>
                  <a:lnTo>
                    <a:pt x="86406" y="206164"/>
                  </a:lnTo>
                  <a:lnTo>
                    <a:pt x="127075" y="185405"/>
                  </a:lnTo>
                  <a:lnTo>
                    <a:pt x="151664" y="164692"/>
                  </a:lnTo>
                  <a:lnTo>
                    <a:pt x="172001" y="136671"/>
                  </a:lnTo>
                  <a:lnTo>
                    <a:pt x="182921" y="101640"/>
                  </a:lnTo>
                  <a:lnTo>
                    <a:pt x="184952" y="66080"/>
                  </a:lnTo>
                  <a:lnTo>
                    <a:pt x="176447" y="38516"/>
                  </a:lnTo>
                  <a:lnTo>
                    <a:pt x="159497" y="20151"/>
                  </a:lnTo>
                  <a:lnTo>
                    <a:pt x="128035" y="3760"/>
                  </a:lnTo>
                  <a:lnTo>
                    <a:pt x="117493" y="234"/>
                  </a:lnTo>
                  <a:lnTo>
                    <a:pt x="107642" y="0"/>
                  </a:lnTo>
                  <a:lnTo>
                    <a:pt x="71007" y="1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583"/>
          <p:cNvGrpSpPr/>
          <p:nvPr/>
        </p:nvGrpSpPr>
        <p:grpSpPr>
          <a:xfrm>
            <a:off x="6216650" y="1835150"/>
            <a:ext cx="373707" cy="220553"/>
            <a:chOff x="6216650" y="1835150"/>
            <a:chExt cx="373707" cy="220553"/>
          </a:xfrm>
        </p:grpSpPr>
        <p:sp>
          <p:nvSpPr>
            <p:cNvPr id="184" name="SMARTInkShape-2432"/>
            <p:cNvSpPr/>
            <p:nvPr>
              <p:custDataLst>
                <p:tags r:id="rId16"/>
              </p:custDataLst>
            </p:nvPr>
          </p:nvSpPr>
          <p:spPr>
            <a:xfrm>
              <a:off x="6470117" y="1851711"/>
              <a:ext cx="120240" cy="186695"/>
            </a:xfrm>
            <a:custGeom>
              <a:avLst/>
              <a:gdLst/>
              <a:ahLst/>
              <a:cxnLst/>
              <a:rect l="0" t="0" r="0" b="0"/>
              <a:pathLst>
                <a:path w="120240" h="186695">
                  <a:moveTo>
                    <a:pt x="108483" y="8839"/>
                  </a:moveTo>
                  <a:lnTo>
                    <a:pt x="108483" y="8839"/>
                  </a:lnTo>
                  <a:lnTo>
                    <a:pt x="66388" y="0"/>
                  </a:lnTo>
                  <a:lnTo>
                    <a:pt x="34470" y="654"/>
                  </a:lnTo>
                  <a:lnTo>
                    <a:pt x="18909" y="5436"/>
                  </a:lnTo>
                  <a:lnTo>
                    <a:pt x="7995" y="12266"/>
                  </a:lnTo>
                  <a:lnTo>
                    <a:pt x="792" y="20004"/>
                  </a:lnTo>
                  <a:lnTo>
                    <a:pt x="0" y="25455"/>
                  </a:lnTo>
                  <a:lnTo>
                    <a:pt x="2882" y="39037"/>
                  </a:lnTo>
                  <a:lnTo>
                    <a:pt x="22552" y="62550"/>
                  </a:lnTo>
                  <a:lnTo>
                    <a:pt x="65874" y="100849"/>
                  </a:lnTo>
                  <a:lnTo>
                    <a:pt x="107670" y="138622"/>
                  </a:lnTo>
                  <a:lnTo>
                    <a:pt x="114291" y="146161"/>
                  </a:lnTo>
                  <a:lnTo>
                    <a:pt x="117999" y="153304"/>
                  </a:lnTo>
                  <a:lnTo>
                    <a:pt x="120239" y="166884"/>
                  </a:lnTo>
                  <a:lnTo>
                    <a:pt x="117731" y="172764"/>
                  </a:lnTo>
                  <a:lnTo>
                    <a:pt x="107419" y="183059"/>
                  </a:lnTo>
                  <a:lnTo>
                    <a:pt x="89666" y="186694"/>
                  </a:lnTo>
                  <a:lnTo>
                    <a:pt x="57683" y="186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33"/>
            <p:cNvSpPr/>
            <p:nvPr>
              <p:custDataLst>
                <p:tags r:id="rId17"/>
              </p:custDataLst>
            </p:nvPr>
          </p:nvSpPr>
          <p:spPr>
            <a:xfrm>
              <a:off x="6216650" y="1835150"/>
              <a:ext cx="146051" cy="220553"/>
            </a:xfrm>
            <a:custGeom>
              <a:avLst/>
              <a:gdLst/>
              <a:ahLst/>
              <a:cxnLst/>
              <a:rect l="0" t="0" r="0" b="0"/>
              <a:pathLst>
                <a:path w="146051" h="220553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16628" y="64632"/>
                  </a:lnTo>
                  <a:lnTo>
                    <a:pt x="32914" y="103817"/>
                  </a:lnTo>
                  <a:lnTo>
                    <a:pt x="51145" y="146707"/>
                  </a:lnTo>
                  <a:lnTo>
                    <a:pt x="69952" y="186932"/>
                  </a:lnTo>
                  <a:lnTo>
                    <a:pt x="88528" y="218644"/>
                  </a:lnTo>
                  <a:lnTo>
                    <a:pt x="92885" y="220552"/>
                  </a:lnTo>
                  <a:lnTo>
                    <a:pt x="97906" y="220412"/>
                  </a:lnTo>
                  <a:lnTo>
                    <a:pt x="103371" y="218908"/>
                  </a:lnTo>
                  <a:lnTo>
                    <a:pt x="107719" y="215083"/>
                  </a:lnTo>
                  <a:lnTo>
                    <a:pt x="114432" y="203308"/>
                  </a:lnTo>
                  <a:lnTo>
                    <a:pt x="125550" y="163956"/>
                  </a:lnTo>
                  <a:lnTo>
                    <a:pt x="129884" y="124375"/>
                  </a:lnTo>
                  <a:lnTo>
                    <a:pt x="132515" y="82089"/>
                  </a:lnTo>
                  <a:lnTo>
                    <a:pt x="136036" y="4683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584"/>
          <p:cNvGrpSpPr/>
          <p:nvPr/>
        </p:nvGrpSpPr>
        <p:grpSpPr>
          <a:xfrm>
            <a:off x="7865411" y="1752600"/>
            <a:ext cx="592790" cy="368301"/>
            <a:chOff x="7865411" y="1752600"/>
            <a:chExt cx="592790" cy="368301"/>
          </a:xfrm>
        </p:grpSpPr>
        <p:sp>
          <p:nvSpPr>
            <p:cNvPr id="187" name="SMARTInkShape-2434"/>
            <p:cNvSpPr/>
            <p:nvPr>
              <p:custDataLst>
                <p:tags r:id="rId12"/>
              </p:custDataLst>
            </p:nvPr>
          </p:nvSpPr>
          <p:spPr>
            <a:xfrm>
              <a:off x="7865411" y="1752600"/>
              <a:ext cx="230840" cy="304801"/>
            </a:xfrm>
            <a:custGeom>
              <a:avLst/>
              <a:gdLst/>
              <a:ahLst/>
              <a:cxnLst/>
              <a:rect l="0" t="0" r="0" b="0"/>
              <a:pathLst>
                <a:path w="230840" h="304801">
                  <a:moveTo>
                    <a:pt x="27639" y="0"/>
                  </a:moveTo>
                  <a:lnTo>
                    <a:pt x="27639" y="0"/>
                  </a:lnTo>
                  <a:lnTo>
                    <a:pt x="23275" y="33931"/>
                  </a:lnTo>
                  <a:lnTo>
                    <a:pt x="22582" y="81315"/>
                  </a:lnTo>
                  <a:lnTo>
                    <a:pt x="24921" y="119630"/>
                  </a:lnTo>
                  <a:lnTo>
                    <a:pt x="30194" y="160178"/>
                  </a:lnTo>
                  <a:lnTo>
                    <a:pt x="35125" y="200307"/>
                  </a:lnTo>
                  <a:lnTo>
                    <a:pt x="34963" y="236957"/>
                  </a:lnTo>
                  <a:lnTo>
                    <a:pt x="30907" y="279210"/>
                  </a:lnTo>
                  <a:lnTo>
                    <a:pt x="27210" y="293427"/>
                  </a:lnTo>
                  <a:lnTo>
                    <a:pt x="25236" y="297218"/>
                  </a:lnTo>
                  <a:lnTo>
                    <a:pt x="23214" y="298334"/>
                  </a:lnTo>
                  <a:lnTo>
                    <a:pt x="21161" y="297667"/>
                  </a:lnTo>
                  <a:lnTo>
                    <a:pt x="19087" y="295811"/>
                  </a:lnTo>
                  <a:lnTo>
                    <a:pt x="6325" y="267485"/>
                  </a:lnTo>
                  <a:lnTo>
                    <a:pt x="0" y="239573"/>
                  </a:lnTo>
                  <a:lnTo>
                    <a:pt x="1968" y="218681"/>
                  </a:lnTo>
                  <a:lnTo>
                    <a:pt x="5175" y="210551"/>
                  </a:lnTo>
                  <a:lnTo>
                    <a:pt x="12716" y="204586"/>
                  </a:lnTo>
                  <a:lnTo>
                    <a:pt x="59603" y="183714"/>
                  </a:lnTo>
                  <a:lnTo>
                    <a:pt x="97553" y="167558"/>
                  </a:lnTo>
                  <a:lnTo>
                    <a:pt x="133726" y="141134"/>
                  </a:lnTo>
                  <a:lnTo>
                    <a:pt x="154517" y="117054"/>
                  </a:lnTo>
                  <a:lnTo>
                    <a:pt x="177414" y="74586"/>
                  </a:lnTo>
                  <a:lnTo>
                    <a:pt x="196271" y="33522"/>
                  </a:lnTo>
                  <a:lnTo>
                    <a:pt x="202070" y="18426"/>
                  </a:lnTo>
                  <a:lnTo>
                    <a:pt x="210370" y="7940"/>
                  </a:lnTo>
                  <a:lnTo>
                    <a:pt x="206575" y="44860"/>
                  </a:lnTo>
                  <a:lnTo>
                    <a:pt x="205775" y="86434"/>
                  </a:lnTo>
                  <a:lnTo>
                    <a:pt x="206293" y="119554"/>
                  </a:lnTo>
                  <a:lnTo>
                    <a:pt x="208876" y="157793"/>
                  </a:lnTo>
                  <a:lnTo>
                    <a:pt x="212375" y="192661"/>
                  </a:lnTo>
                  <a:lnTo>
                    <a:pt x="218313" y="238178"/>
                  </a:lnTo>
                  <a:lnTo>
                    <a:pt x="226639" y="284741"/>
                  </a:lnTo>
                  <a:lnTo>
                    <a:pt x="23083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35"/>
            <p:cNvSpPr/>
            <p:nvPr>
              <p:custDataLst>
                <p:tags r:id="rId13"/>
              </p:custDataLst>
            </p:nvPr>
          </p:nvSpPr>
          <p:spPr>
            <a:xfrm>
              <a:off x="8235950" y="20066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4813"/>
                  </a:lnTo>
                  <a:lnTo>
                    <a:pt x="0" y="9181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36"/>
            <p:cNvSpPr/>
            <p:nvPr>
              <p:custDataLst>
                <p:tags r:id="rId14"/>
              </p:custDataLst>
            </p:nvPr>
          </p:nvSpPr>
          <p:spPr>
            <a:xfrm>
              <a:off x="8445500" y="18351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37"/>
            <p:cNvSpPr/>
            <p:nvPr>
              <p:custDataLst>
                <p:tags r:id="rId15"/>
              </p:custDataLst>
            </p:nvPr>
          </p:nvSpPr>
          <p:spPr>
            <a:xfrm>
              <a:off x="8432800" y="2038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1881"/>
                  </a:lnTo>
                  <a:lnTo>
                    <a:pt x="8218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2438"/>
          <p:cNvSpPr/>
          <p:nvPr>
            <p:custDataLst>
              <p:tags r:id="rId3"/>
            </p:custDataLst>
          </p:nvPr>
        </p:nvSpPr>
        <p:spPr>
          <a:xfrm>
            <a:off x="8763000" y="1883728"/>
            <a:ext cx="193375" cy="461344"/>
          </a:xfrm>
          <a:custGeom>
            <a:avLst/>
            <a:gdLst/>
            <a:ahLst/>
            <a:cxnLst/>
            <a:rect l="0" t="0" r="0" b="0"/>
            <a:pathLst>
              <a:path w="193375" h="461344">
                <a:moveTo>
                  <a:pt x="0" y="116522"/>
                </a:moveTo>
                <a:lnTo>
                  <a:pt x="0" y="116522"/>
                </a:lnTo>
                <a:lnTo>
                  <a:pt x="3370" y="116522"/>
                </a:lnTo>
                <a:lnTo>
                  <a:pt x="6907" y="120285"/>
                </a:lnTo>
                <a:lnTo>
                  <a:pt x="26439" y="160579"/>
                </a:lnTo>
                <a:lnTo>
                  <a:pt x="35504" y="191842"/>
                </a:lnTo>
                <a:lnTo>
                  <a:pt x="40474" y="228784"/>
                </a:lnTo>
                <a:lnTo>
                  <a:pt x="42682" y="268722"/>
                </a:lnTo>
                <a:lnTo>
                  <a:pt x="43665" y="309990"/>
                </a:lnTo>
                <a:lnTo>
                  <a:pt x="42220" y="351850"/>
                </a:lnTo>
                <a:lnTo>
                  <a:pt x="39226" y="391151"/>
                </a:lnTo>
                <a:lnTo>
                  <a:pt x="33572" y="434255"/>
                </a:lnTo>
                <a:lnTo>
                  <a:pt x="26613" y="461343"/>
                </a:lnTo>
                <a:lnTo>
                  <a:pt x="25559" y="416218"/>
                </a:lnTo>
                <a:lnTo>
                  <a:pt x="26882" y="376015"/>
                </a:lnTo>
                <a:lnTo>
                  <a:pt x="29210" y="349489"/>
                </a:lnTo>
                <a:lnTo>
                  <a:pt x="32174" y="320517"/>
                </a:lnTo>
                <a:lnTo>
                  <a:pt x="35561" y="288502"/>
                </a:lnTo>
                <a:lnTo>
                  <a:pt x="39229" y="254459"/>
                </a:lnTo>
                <a:lnTo>
                  <a:pt x="43086" y="219063"/>
                </a:lnTo>
                <a:lnTo>
                  <a:pt x="47774" y="187705"/>
                </a:lnTo>
                <a:lnTo>
                  <a:pt x="53016" y="159038"/>
                </a:lnTo>
                <a:lnTo>
                  <a:pt x="58627" y="132166"/>
                </a:lnTo>
                <a:lnTo>
                  <a:pt x="72389" y="89138"/>
                </a:lnTo>
                <a:lnTo>
                  <a:pt x="87911" y="54962"/>
                </a:lnTo>
                <a:lnTo>
                  <a:pt x="113223" y="18006"/>
                </a:lnTo>
                <a:lnTo>
                  <a:pt x="132636" y="3122"/>
                </a:lnTo>
                <a:lnTo>
                  <a:pt x="142753" y="0"/>
                </a:lnTo>
                <a:lnTo>
                  <a:pt x="163399" y="294"/>
                </a:lnTo>
                <a:lnTo>
                  <a:pt x="171727" y="4464"/>
                </a:lnTo>
                <a:lnTo>
                  <a:pt x="184743" y="18506"/>
                </a:lnTo>
                <a:lnTo>
                  <a:pt x="191470" y="38387"/>
                </a:lnTo>
                <a:lnTo>
                  <a:pt x="193374" y="73380"/>
                </a:lnTo>
                <a:lnTo>
                  <a:pt x="192416" y="85644"/>
                </a:lnTo>
                <a:lnTo>
                  <a:pt x="183825" y="106797"/>
                </a:lnTo>
                <a:lnTo>
                  <a:pt x="169189" y="125605"/>
                </a:lnTo>
                <a:lnTo>
                  <a:pt x="137148" y="149944"/>
                </a:lnTo>
                <a:lnTo>
                  <a:pt x="88900" y="167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586"/>
          <p:cNvGrpSpPr/>
          <p:nvPr/>
        </p:nvGrpSpPr>
        <p:grpSpPr>
          <a:xfrm>
            <a:off x="9239250" y="1847850"/>
            <a:ext cx="241301" cy="361951"/>
            <a:chOff x="9239250" y="1847850"/>
            <a:chExt cx="241301" cy="361951"/>
          </a:xfrm>
        </p:grpSpPr>
        <p:sp>
          <p:nvSpPr>
            <p:cNvPr id="193" name="SMARTInkShape-2439"/>
            <p:cNvSpPr/>
            <p:nvPr>
              <p:custDataLst>
                <p:tags r:id="rId9"/>
              </p:custDataLst>
            </p:nvPr>
          </p:nvSpPr>
          <p:spPr>
            <a:xfrm>
              <a:off x="9242229" y="2044700"/>
              <a:ext cx="238322" cy="22422"/>
            </a:xfrm>
            <a:custGeom>
              <a:avLst/>
              <a:gdLst/>
              <a:ahLst/>
              <a:cxnLst/>
              <a:rect l="0" t="0" r="0" b="0"/>
              <a:pathLst>
                <a:path w="2383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7" y="19755"/>
                  </a:lnTo>
                  <a:lnTo>
                    <a:pt x="4645" y="22421"/>
                  </a:lnTo>
                  <a:lnTo>
                    <a:pt x="47732" y="19742"/>
                  </a:lnTo>
                  <a:lnTo>
                    <a:pt x="87998" y="16300"/>
                  </a:lnTo>
                  <a:lnTo>
                    <a:pt x="130353" y="12419"/>
                  </a:lnTo>
                  <a:lnTo>
                    <a:pt x="170582" y="8342"/>
                  </a:lnTo>
                  <a:lnTo>
                    <a:pt x="216055" y="2785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40"/>
            <p:cNvSpPr/>
            <p:nvPr>
              <p:custDataLst>
                <p:tags r:id="rId10"/>
              </p:custDataLst>
            </p:nvPr>
          </p:nvSpPr>
          <p:spPr>
            <a:xfrm>
              <a:off x="9239250" y="1950258"/>
              <a:ext cx="215901" cy="17099"/>
            </a:xfrm>
            <a:custGeom>
              <a:avLst/>
              <a:gdLst/>
              <a:ahLst/>
              <a:cxnLst/>
              <a:rect l="0" t="0" r="0" b="0"/>
              <a:pathLst>
                <a:path w="215901" h="17099">
                  <a:moveTo>
                    <a:pt x="0" y="5542"/>
                  </a:moveTo>
                  <a:lnTo>
                    <a:pt x="0" y="5542"/>
                  </a:lnTo>
                  <a:lnTo>
                    <a:pt x="0" y="14380"/>
                  </a:lnTo>
                  <a:lnTo>
                    <a:pt x="1411" y="15668"/>
                  </a:lnTo>
                  <a:lnTo>
                    <a:pt x="6741" y="17098"/>
                  </a:lnTo>
                  <a:lnTo>
                    <a:pt x="52031" y="7344"/>
                  </a:lnTo>
                  <a:lnTo>
                    <a:pt x="90361" y="1921"/>
                  </a:lnTo>
                  <a:lnTo>
                    <a:pt x="135741" y="0"/>
                  </a:lnTo>
                  <a:lnTo>
                    <a:pt x="175216" y="137"/>
                  </a:lnTo>
                  <a:lnTo>
                    <a:pt x="215900" y="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441"/>
            <p:cNvSpPr/>
            <p:nvPr>
              <p:custDataLst>
                <p:tags r:id="rId11"/>
              </p:custDataLst>
            </p:nvPr>
          </p:nvSpPr>
          <p:spPr>
            <a:xfrm>
              <a:off x="9334500" y="1847850"/>
              <a:ext cx="133351" cy="361951"/>
            </a:xfrm>
            <a:custGeom>
              <a:avLst/>
              <a:gdLst/>
              <a:ahLst/>
              <a:cxnLst/>
              <a:rect l="0" t="0" r="0" b="0"/>
              <a:pathLst>
                <a:path w="133351" h="361951">
                  <a:moveTo>
                    <a:pt x="133350" y="0"/>
                  </a:moveTo>
                  <a:lnTo>
                    <a:pt x="133350" y="0"/>
                  </a:lnTo>
                  <a:lnTo>
                    <a:pt x="129979" y="25693"/>
                  </a:lnTo>
                  <a:lnTo>
                    <a:pt x="120797" y="56810"/>
                  </a:lnTo>
                  <a:lnTo>
                    <a:pt x="106605" y="96510"/>
                  </a:lnTo>
                  <a:lnTo>
                    <a:pt x="88537" y="140025"/>
                  </a:lnTo>
                  <a:lnTo>
                    <a:pt x="68749" y="187116"/>
                  </a:lnTo>
                  <a:lnTo>
                    <a:pt x="48193" y="234152"/>
                  </a:lnTo>
                  <a:lnTo>
                    <a:pt x="27300" y="276223"/>
                  </a:lnTo>
                  <a:lnTo>
                    <a:pt x="9185" y="32212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587"/>
          <p:cNvGrpSpPr/>
          <p:nvPr/>
        </p:nvGrpSpPr>
        <p:grpSpPr>
          <a:xfrm>
            <a:off x="9719590" y="1900401"/>
            <a:ext cx="611861" cy="228536"/>
            <a:chOff x="9719590" y="1900401"/>
            <a:chExt cx="611861" cy="228536"/>
          </a:xfrm>
        </p:grpSpPr>
        <p:sp>
          <p:nvSpPr>
            <p:cNvPr id="197" name="SMARTInkShape-2442"/>
            <p:cNvSpPr/>
            <p:nvPr>
              <p:custDataLst>
                <p:tags r:id="rId5"/>
              </p:custDataLst>
            </p:nvPr>
          </p:nvSpPr>
          <p:spPr>
            <a:xfrm>
              <a:off x="9719590" y="1924050"/>
              <a:ext cx="141645" cy="181690"/>
            </a:xfrm>
            <a:custGeom>
              <a:avLst/>
              <a:gdLst/>
              <a:ahLst/>
              <a:cxnLst/>
              <a:rect l="0" t="0" r="0" b="0"/>
              <a:pathLst>
                <a:path w="141645" h="181690">
                  <a:moveTo>
                    <a:pt x="110210" y="19050"/>
                  </a:moveTo>
                  <a:lnTo>
                    <a:pt x="110210" y="19050"/>
                  </a:lnTo>
                  <a:lnTo>
                    <a:pt x="92533" y="10212"/>
                  </a:lnTo>
                  <a:lnTo>
                    <a:pt x="82599" y="9948"/>
                  </a:lnTo>
                  <a:lnTo>
                    <a:pt x="63221" y="15647"/>
                  </a:lnTo>
                  <a:lnTo>
                    <a:pt x="47698" y="24593"/>
                  </a:lnTo>
                  <a:lnTo>
                    <a:pt x="23797" y="50875"/>
                  </a:lnTo>
                  <a:lnTo>
                    <a:pt x="5115" y="88609"/>
                  </a:lnTo>
                  <a:lnTo>
                    <a:pt x="0" y="114170"/>
                  </a:lnTo>
                  <a:lnTo>
                    <a:pt x="3864" y="148991"/>
                  </a:lnTo>
                  <a:lnTo>
                    <a:pt x="15906" y="167112"/>
                  </a:lnTo>
                  <a:lnTo>
                    <a:pt x="24058" y="174908"/>
                  </a:lnTo>
                  <a:lnTo>
                    <a:pt x="44403" y="181689"/>
                  </a:lnTo>
                  <a:lnTo>
                    <a:pt x="67556" y="180939"/>
                  </a:lnTo>
                  <a:lnTo>
                    <a:pt x="91958" y="173551"/>
                  </a:lnTo>
                  <a:lnTo>
                    <a:pt x="111270" y="161330"/>
                  </a:lnTo>
                  <a:lnTo>
                    <a:pt x="119384" y="154120"/>
                  </a:lnTo>
                  <a:lnTo>
                    <a:pt x="137542" y="113634"/>
                  </a:lnTo>
                  <a:lnTo>
                    <a:pt x="141644" y="79432"/>
                  </a:lnTo>
                  <a:lnTo>
                    <a:pt x="138997" y="46592"/>
                  </a:lnTo>
                  <a:lnTo>
                    <a:pt x="128414" y="22589"/>
                  </a:lnTo>
                  <a:lnTo>
                    <a:pt x="112420" y="8158"/>
                  </a:lnTo>
                  <a:lnTo>
                    <a:pt x="94965" y="803"/>
                  </a:lnTo>
                  <a:lnTo>
                    <a:pt x="65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443"/>
            <p:cNvSpPr/>
            <p:nvPr>
              <p:custDataLst>
                <p:tags r:id="rId6"/>
              </p:custDataLst>
            </p:nvPr>
          </p:nvSpPr>
          <p:spPr>
            <a:xfrm>
              <a:off x="9982200" y="2032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444"/>
            <p:cNvSpPr/>
            <p:nvPr>
              <p:custDataLst>
                <p:tags r:id="rId7"/>
              </p:custDataLst>
            </p:nvPr>
          </p:nvSpPr>
          <p:spPr>
            <a:xfrm>
              <a:off x="10057616" y="1921562"/>
              <a:ext cx="108735" cy="207375"/>
            </a:xfrm>
            <a:custGeom>
              <a:avLst/>
              <a:gdLst/>
              <a:ahLst/>
              <a:cxnLst/>
              <a:rect l="0" t="0" r="0" b="0"/>
              <a:pathLst>
                <a:path w="108735" h="207375">
                  <a:moveTo>
                    <a:pt x="108734" y="8838"/>
                  </a:moveTo>
                  <a:lnTo>
                    <a:pt x="108734" y="8838"/>
                  </a:lnTo>
                  <a:lnTo>
                    <a:pt x="70010" y="0"/>
                  </a:lnTo>
                  <a:lnTo>
                    <a:pt x="40189" y="653"/>
                  </a:lnTo>
                  <a:lnTo>
                    <a:pt x="15751" y="8686"/>
                  </a:lnTo>
                  <a:lnTo>
                    <a:pt x="5555" y="16061"/>
                  </a:lnTo>
                  <a:lnTo>
                    <a:pt x="1848" y="20003"/>
                  </a:lnTo>
                  <a:lnTo>
                    <a:pt x="81" y="25454"/>
                  </a:lnTo>
                  <a:lnTo>
                    <a:pt x="0" y="39036"/>
                  </a:lnTo>
                  <a:lnTo>
                    <a:pt x="7961" y="54480"/>
                  </a:lnTo>
                  <a:lnTo>
                    <a:pt x="48425" y="100848"/>
                  </a:lnTo>
                  <a:lnTo>
                    <a:pt x="79365" y="140503"/>
                  </a:lnTo>
                  <a:lnTo>
                    <a:pt x="88626" y="158372"/>
                  </a:lnTo>
                  <a:lnTo>
                    <a:pt x="92741" y="175722"/>
                  </a:lnTo>
                  <a:lnTo>
                    <a:pt x="90807" y="189077"/>
                  </a:lnTo>
                  <a:lnTo>
                    <a:pt x="88316" y="194614"/>
                  </a:lnTo>
                  <a:lnTo>
                    <a:pt x="79902" y="202648"/>
                  </a:lnTo>
                  <a:lnTo>
                    <a:pt x="74698" y="205778"/>
                  </a:lnTo>
                  <a:lnTo>
                    <a:pt x="61386" y="207374"/>
                  </a:lnTo>
                  <a:lnTo>
                    <a:pt x="53885" y="206812"/>
                  </a:lnTo>
                  <a:lnTo>
                    <a:pt x="26184" y="18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445"/>
            <p:cNvSpPr/>
            <p:nvPr>
              <p:custDataLst>
                <p:tags r:id="rId8"/>
              </p:custDataLst>
            </p:nvPr>
          </p:nvSpPr>
          <p:spPr>
            <a:xfrm>
              <a:off x="10102848" y="1900401"/>
              <a:ext cx="228603" cy="17300"/>
            </a:xfrm>
            <a:custGeom>
              <a:avLst/>
              <a:gdLst/>
              <a:ahLst/>
              <a:cxnLst/>
              <a:rect l="0" t="0" r="0" b="0"/>
              <a:pathLst>
                <a:path w="228603" h="17300">
                  <a:moveTo>
                    <a:pt x="2" y="17299"/>
                  </a:moveTo>
                  <a:lnTo>
                    <a:pt x="2" y="17299"/>
                  </a:lnTo>
                  <a:lnTo>
                    <a:pt x="0" y="13928"/>
                  </a:lnTo>
                  <a:lnTo>
                    <a:pt x="707" y="12935"/>
                  </a:lnTo>
                  <a:lnTo>
                    <a:pt x="1883" y="12273"/>
                  </a:lnTo>
                  <a:lnTo>
                    <a:pt x="44071" y="6054"/>
                  </a:lnTo>
                  <a:lnTo>
                    <a:pt x="81443" y="2188"/>
                  </a:lnTo>
                  <a:lnTo>
                    <a:pt x="122040" y="0"/>
                  </a:lnTo>
                  <a:lnTo>
                    <a:pt x="161486" y="438"/>
                  </a:lnTo>
                  <a:lnTo>
                    <a:pt x="206520" y="7208"/>
                  </a:lnTo>
                  <a:lnTo>
                    <a:pt x="228602" y="10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2446"/>
          <p:cNvSpPr/>
          <p:nvPr>
            <p:custDataLst>
              <p:tags r:id="rId4"/>
            </p:custDataLst>
          </p:nvPr>
        </p:nvSpPr>
        <p:spPr>
          <a:xfrm>
            <a:off x="2006600" y="2895587"/>
            <a:ext cx="8801101" cy="330214"/>
          </a:xfrm>
          <a:custGeom>
            <a:avLst/>
            <a:gdLst/>
            <a:ahLst/>
            <a:cxnLst/>
            <a:rect l="0" t="0" r="0" b="0"/>
            <a:pathLst>
              <a:path w="8801101" h="330214">
                <a:moveTo>
                  <a:pt x="0" y="177813"/>
                </a:moveTo>
                <a:lnTo>
                  <a:pt x="0" y="177813"/>
                </a:lnTo>
                <a:lnTo>
                  <a:pt x="36062" y="178519"/>
                </a:lnTo>
                <a:lnTo>
                  <a:pt x="79998" y="181184"/>
                </a:lnTo>
                <a:lnTo>
                  <a:pt x="110482" y="182883"/>
                </a:lnTo>
                <a:lnTo>
                  <a:pt x="145621" y="184720"/>
                </a:lnTo>
                <a:lnTo>
                  <a:pt x="183864" y="186651"/>
                </a:lnTo>
                <a:lnTo>
                  <a:pt x="228409" y="187233"/>
                </a:lnTo>
                <a:lnTo>
                  <a:pt x="277156" y="186915"/>
                </a:lnTo>
                <a:lnTo>
                  <a:pt x="328704" y="185998"/>
                </a:lnTo>
                <a:lnTo>
                  <a:pt x="389880" y="183269"/>
                </a:lnTo>
                <a:lnTo>
                  <a:pt x="457476" y="179334"/>
                </a:lnTo>
                <a:lnTo>
                  <a:pt x="529351" y="174594"/>
                </a:lnTo>
                <a:lnTo>
                  <a:pt x="607606" y="169317"/>
                </a:lnTo>
                <a:lnTo>
                  <a:pt x="690115" y="163682"/>
                </a:lnTo>
                <a:lnTo>
                  <a:pt x="775460" y="157809"/>
                </a:lnTo>
                <a:lnTo>
                  <a:pt x="869751" y="151777"/>
                </a:lnTo>
                <a:lnTo>
                  <a:pt x="970006" y="145639"/>
                </a:lnTo>
                <a:lnTo>
                  <a:pt x="1074237" y="139430"/>
                </a:lnTo>
                <a:lnTo>
                  <a:pt x="1185353" y="133175"/>
                </a:lnTo>
                <a:lnTo>
                  <a:pt x="1301057" y="126888"/>
                </a:lnTo>
                <a:lnTo>
                  <a:pt x="1419821" y="120579"/>
                </a:lnTo>
                <a:lnTo>
                  <a:pt x="1546975" y="112846"/>
                </a:lnTo>
                <a:lnTo>
                  <a:pt x="1679723" y="104163"/>
                </a:lnTo>
                <a:lnTo>
                  <a:pt x="1816198" y="94846"/>
                </a:lnTo>
                <a:lnTo>
                  <a:pt x="1958688" y="85813"/>
                </a:lnTo>
                <a:lnTo>
                  <a:pt x="2105185" y="76969"/>
                </a:lnTo>
                <a:lnTo>
                  <a:pt x="2254357" y="68250"/>
                </a:lnTo>
                <a:lnTo>
                  <a:pt x="2418716" y="58910"/>
                </a:lnTo>
                <a:lnTo>
                  <a:pt x="2593199" y="49155"/>
                </a:lnTo>
                <a:lnTo>
                  <a:pt x="2774433" y="39125"/>
                </a:lnTo>
                <a:lnTo>
                  <a:pt x="2956639" y="30320"/>
                </a:lnTo>
                <a:lnTo>
                  <a:pt x="3139493" y="22335"/>
                </a:lnTo>
                <a:lnTo>
                  <a:pt x="3322778" y="14894"/>
                </a:lnTo>
                <a:lnTo>
                  <a:pt x="3508468" y="9228"/>
                </a:lnTo>
                <a:lnTo>
                  <a:pt x="3695762" y="4745"/>
                </a:lnTo>
                <a:lnTo>
                  <a:pt x="3884125" y="1051"/>
                </a:lnTo>
                <a:lnTo>
                  <a:pt x="4073200" y="0"/>
                </a:lnTo>
                <a:lnTo>
                  <a:pt x="4262749" y="710"/>
                </a:lnTo>
                <a:lnTo>
                  <a:pt x="4452617" y="2594"/>
                </a:lnTo>
                <a:lnTo>
                  <a:pt x="4645516" y="7378"/>
                </a:lnTo>
                <a:lnTo>
                  <a:pt x="4840439" y="14095"/>
                </a:lnTo>
                <a:lnTo>
                  <a:pt x="5036709" y="22101"/>
                </a:lnTo>
                <a:lnTo>
                  <a:pt x="5226822" y="31672"/>
                </a:lnTo>
                <a:lnTo>
                  <a:pt x="5412832" y="42286"/>
                </a:lnTo>
                <a:lnTo>
                  <a:pt x="5596103" y="53595"/>
                </a:lnTo>
                <a:lnTo>
                  <a:pt x="5778964" y="64662"/>
                </a:lnTo>
                <a:lnTo>
                  <a:pt x="5961549" y="75568"/>
                </a:lnTo>
                <a:lnTo>
                  <a:pt x="6143949" y="86366"/>
                </a:lnTo>
                <a:lnTo>
                  <a:pt x="6322699" y="98504"/>
                </a:lnTo>
                <a:lnTo>
                  <a:pt x="6499016" y="111535"/>
                </a:lnTo>
                <a:lnTo>
                  <a:pt x="6673710" y="125161"/>
                </a:lnTo>
                <a:lnTo>
                  <a:pt x="6843090" y="137773"/>
                </a:lnTo>
                <a:lnTo>
                  <a:pt x="7008926" y="149708"/>
                </a:lnTo>
                <a:lnTo>
                  <a:pt x="7172402" y="161193"/>
                </a:lnTo>
                <a:lnTo>
                  <a:pt x="7330773" y="173083"/>
                </a:lnTo>
                <a:lnTo>
                  <a:pt x="7485742" y="185243"/>
                </a:lnTo>
                <a:lnTo>
                  <a:pt x="7638445" y="197583"/>
                </a:lnTo>
                <a:lnTo>
                  <a:pt x="7781171" y="210043"/>
                </a:lnTo>
                <a:lnTo>
                  <a:pt x="7917241" y="222583"/>
                </a:lnTo>
                <a:lnTo>
                  <a:pt x="8048877" y="235177"/>
                </a:lnTo>
                <a:lnTo>
                  <a:pt x="8168384" y="247100"/>
                </a:lnTo>
                <a:lnTo>
                  <a:pt x="8279807" y="258576"/>
                </a:lnTo>
                <a:lnTo>
                  <a:pt x="8385838" y="269755"/>
                </a:lnTo>
                <a:lnTo>
                  <a:pt x="8479103" y="281441"/>
                </a:lnTo>
                <a:lnTo>
                  <a:pt x="8563858" y="293466"/>
                </a:lnTo>
                <a:lnTo>
                  <a:pt x="8642937" y="305714"/>
                </a:lnTo>
                <a:lnTo>
                  <a:pt x="8695658" y="313880"/>
                </a:lnTo>
                <a:lnTo>
                  <a:pt x="8801100" y="3302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SMARTInkShape-Group630"/>
          <p:cNvGrpSpPr/>
          <p:nvPr/>
        </p:nvGrpSpPr>
        <p:grpSpPr>
          <a:xfrm>
            <a:off x="1217039" y="704850"/>
            <a:ext cx="1245028" cy="450234"/>
            <a:chOff x="1217039" y="704850"/>
            <a:chExt cx="1245028" cy="450234"/>
          </a:xfrm>
        </p:grpSpPr>
        <p:sp>
          <p:nvSpPr>
            <p:cNvPr id="494" name="SMARTInkShape-2675"/>
            <p:cNvSpPr/>
            <p:nvPr>
              <p:custDataLst>
                <p:tags r:id="rId205"/>
              </p:custDataLst>
            </p:nvPr>
          </p:nvSpPr>
          <p:spPr>
            <a:xfrm>
              <a:off x="1765300" y="895350"/>
              <a:ext cx="76201" cy="125473"/>
            </a:xfrm>
            <a:custGeom>
              <a:avLst/>
              <a:gdLst/>
              <a:ahLst/>
              <a:cxnLst/>
              <a:rect l="0" t="0" r="0" b="0"/>
              <a:pathLst>
                <a:path w="76201" h="125473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9042"/>
                  </a:lnTo>
                  <a:lnTo>
                    <a:pt x="15901" y="18061"/>
                  </a:lnTo>
                  <a:lnTo>
                    <a:pt x="31964" y="34272"/>
                  </a:lnTo>
                  <a:lnTo>
                    <a:pt x="62195" y="73834"/>
                  </a:lnTo>
                  <a:lnTo>
                    <a:pt x="69975" y="92082"/>
                  </a:lnTo>
                  <a:lnTo>
                    <a:pt x="75957" y="125472"/>
                  </a:lnTo>
                  <a:lnTo>
                    <a:pt x="62355" y="95575"/>
                  </a:lnTo>
                  <a:lnTo>
                    <a:pt x="53291" y="48486"/>
                  </a:lnTo>
                  <a:lnTo>
                    <a:pt x="53318" y="30722"/>
                  </a:lnTo>
                  <a:lnTo>
                    <a:pt x="58034" y="18123"/>
                  </a:lnTo>
                  <a:lnTo>
                    <a:pt x="64834" y="97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676"/>
            <p:cNvSpPr/>
            <p:nvPr>
              <p:custDataLst>
                <p:tags r:id="rId206"/>
              </p:custDataLst>
            </p:nvPr>
          </p:nvSpPr>
          <p:spPr>
            <a:xfrm>
              <a:off x="1648361" y="913093"/>
              <a:ext cx="97890" cy="131482"/>
            </a:xfrm>
            <a:custGeom>
              <a:avLst/>
              <a:gdLst/>
              <a:ahLst/>
              <a:cxnLst/>
              <a:rect l="0" t="0" r="0" b="0"/>
              <a:pathLst>
                <a:path w="97890" h="131482">
                  <a:moveTo>
                    <a:pt x="40739" y="52107"/>
                  </a:moveTo>
                  <a:lnTo>
                    <a:pt x="40739" y="52107"/>
                  </a:lnTo>
                  <a:lnTo>
                    <a:pt x="40739" y="22015"/>
                  </a:lnTo>
                  <a:lnTo>
                    <a:pt x="36976" y="13803"/>
                  </a:lnTo>
                  <a:lnTo>
                    <a:pt x="26433" y="404"/>
                  </a:lnTo>
                  <a:lnTo>
                    <a:pt x="23441" y="0"/>
                  </a:lnTo>
                  <a:lnTo>
                    <a:pt x="16353" y="3313"/>
                  </a:lnTo>
                  <a:lnTo>
                    <a:pt x="10380" y="11371"/>
                  </a:lnTo>
                  <a:lnTo>
                    <a:pt x="3051" y="33452"/>
                  </a:lnTo>
                  <a:lnTo>
                    <a:pt x="0" y="55105"/>
                  </a:lnTo>
                  <a:lnTo>
                    <a:pt x="2954" y="88978"/>
                  </a:lnTo>
                  <a:lnTo>
                    <a:pt x="8894" y="105889"/>
                  </a:lnTo>
                  <a:lnTo>
                    <a:pt x="18119" y="118579"/>
                  </a:lnTo>
                  <a:lnTo>
                    <a:pt x="23542" y="123938"/>
                  </a:lnTo>
                  <a:lnTo>
                    <a:pt x="37094" y="129893"/>
                  </a:lnTo>
                  <a:lnTo>
                    <a:pt x="44659" y="131481"/>
                  </a:lnTo>
                  <a:lnTo>
                    <a:pt x="58709" y="129482"/>
                  </a:lnTo>
                  <a:lnTo>
                    <a:pt x="97889" y="109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677"/>
            <p:cNvSpPr/>
            <p:nvPr>
              <p:custDataLst>
                <p:tags r:id="rId207"/>
              </p:custDataLst>
            </p:nvPr>
          </p:nvSpPr>
          <p:spPr>
            <a:xfrm>
              <a:off x="1493133" y="952500"/>
              <a:ext cx="81668" cy="152121"/>
            </a:xfrm>
            <a:custGeom>
              <a:avLst/>
              <a:gdLst/>
              <a:ahLst/>
              <a:cxnLst/>
              <a:rect l="0" t="0" r="0" b="0"/>
              <a:pathLst>
                <a:path w="81668" h="15212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411" y="38688"/>
                  </a:lnTo>
                  <a:lnTo>
                    <a:pt x="2750" y="38361"/>
                  </a:lnTo>
                  <a:lnTo>
                    <a:pt x="3655" y="38980"/>
                  </a:lnTo>
                  <a:lnTo>
                    <a:pt x="4259" y="40098"/>
                  </a:lnTo>
                  <a:lnTo>
                    <a:pt x="4662" y="41548"/>
                  </a:lnTo>
                  <a:lnTo>
                    <a:pt x="17294" y="68553"/>
                  </a:lnTo>
                  <a:lnTo>
                    <a:pt x="33705" y="112013"/>
                  </a:lnTo>
                  <a:lnTo>
                    <a:pt x="54245" y="147752"/>
                  </a:lnTo>
                  <a:lnTo>
                    <a:pt x="57742" y="150713"/>
                  </a:lnTo>
                  <a:lnTo>
                    <a:pt x="60778" y="151981"/>
                  </a:lnTo>
                  <a:lnTo>
                    <a:pt x="63508" y="152120"/>
                  </a:lnTo>
                  <a:lnTo>
                    <a:pt x="66033" y="150097"/>
                  </a:lnTo>
                  <a:lnTo>
                    <a:pt x="70720" y="142204"/>
                  </a:lnTo>
                  <a:lnTo>
                    <a:pt x="73955" y="122490"/>
                  </a:lnTo>
                  <a:lnTo>
                    <a:pt x="71390" y="75335"/>
                  </a:lnTo>
                  <a:lnTo>
                    <a:pt x="73840" y="35805"/>
                  </a:lnTo>
                  <a:lnTo>
                    <a:pt x="75585" y="11550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678"/>
            <p:cNvSpPr/>
            <p:nvPr>
              <p:custDataLst>
                <p:tags r:id="rId208"/>
              </p:custDataLst>
            </p:nvPr>
          </p:nvSpPr>
          <p:spPr>
            <a:xfrm>
              <a:off x="1217039" y="877649"/>
              <a:ext cx="184360" cy="277435"/>
            </a:xfrm>
            <a:custGeom>
              <a:avLst/>
              <a:gdLst/>
              <a:ahLst/>
              <a:cxnLst/>
              <a:rect l="0" t="0" r="0" b="0"/>
              <a:pathLst>
                <a:path w="184360" h="277435">
                  <a:moveTo>
                    <a:pt x="52961" y="24051"/>
                  </a:moveTo>
                  <a:lnTo>
                    <a:pt x="52961" y="24051"/>
                  </a:lnTo>
                  <a:lnTo>
                    <a:pt x="52961" y="15213"/>
                  </a:lnTo>
                  <a:lnTo>
                    <a:pt x="51080" y="11186"/>
                  </a:lnTo>
                  <a:lnTo>
                    <a:pt x="49590" y="9124"/>
                  </a:lnTo>
                  <a:lnTo>
                    <a:pt x="46053" y="6833"/>
                  </a:lnTo>
                  <a:lnTo>
                    <a:pt x="38034" y="5363"/>
                  </a:lnTo>
                  <a:lnTo>
                    <a:pt x="28391" y="8479"/>
                  </a:lnTo>
                  <a:lnTo>
                    <a:pt x="22521" y="15719"/>
                  </a:lnTo>
                  <a:lnTo>
                    <a:pt x="9632" y="47727"/>
                  </a:lnTo>
                  <a:lnTo>
                    <a:pt x="1004" y="89313"/>
                  </a:lnTo>
                  <a:lnTo>
                    <a:pt x="0" y="122906"/>
                  </a:lnTo>
                  <a:lnTo>
                    <a:pt x="3317" y="158298"/>
                  </a:lnTo>
                  <a:lnTo>
                    <a:pt x="11847" y="192842"/>
                  </a:lnTo>
                  <a:lnTo>
                    <a:pt x="28550" y="237282"/>
                  </a:lnTo>
                  <a:lnTo>
                    <a:pt x="42582" y="256639"/>
                  </a:lnTo>
                  <a:lnTo>
                    <a:pt x="59637" y="269240"/>
                  </a:lnTo>
                  <a:lnTo>
                    <a:pt x="81328" y="277192"/>
                  </a:lnTo>
                  <a:lnTo>
                    <a:pt x="103198" y="277434"/>
                  </a:lnTo>
                  <a:lnTo>
                    <a:pt x="123972" y="271427"/>
                  </a:lnTo>
                  <a:lnTo>
                    <a:pt x="142612" y="259350"/>
                  </a:lnTo>
                  <a:lnTo>
                    <a:pt x="165602" y="226570"/>
                  </a:lnTo>
                  <a:lnTo>
                    <a:pt x="182448" y="185578"/>
                  </a:lnTo>
                  <a:lnTo>
                    <a:pt x="184359" y="149228"/>
                  </a:lnTo>
                  <a:lnTo>
                    <a:pt x="179799" y="110024"/>
                  </a:lnTo>
                  <a:lnTo>
                    <a:pt x="170717" y="76137"/>
                  </a:lnTo>
                  <a:lnTo>
                    <a:pt x="150332" y="39406"/>
                  </a:lnTo>
                  <a:lnTo>
                    <a:pt x="126419" y="14019"/>
                  </a:lnTo>
                  <a:lnTo>
                    <a:pt x="109833" y="5481"/>
                  </a:lnTo>
                  <a:lnTo>
                    <a:pt x="82931" y="0"/>
                  </a:lnTo>
                  <a:lnTo>
                    <a:pt x="79291" y="256"/>
                  </a:lnTo>
                  <a:lnTo>
                    <a:pt x="76864" y="1132"/>
                  </a:lnTo>
                  <a:lnTo>
                    <a:pt x="72011" y="5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679"/>
            <p:cNvSpPr/>
            <p:nvPr>
              <p:custDataLst>
                <p:tags r:id="rId209"/>
              </p:custDataLst>
            </p:nvPr>
          </p:nvSpPr>
          <p:spPr>
            <a:xfrm>
              <a:off x="1943361" y="844550"/>
              <a:ext cx="75940" cy="122474"/>
            </a:xfrm>
            <a:custGeom>
              <a:avLst/>
              <a:gdLst/>
              <a:ahLst/>
              <a:cxnLst/>
              <a:rect l="0" t="0" r="0" b="0"/>
              <a:pathLst>
                <a:path w="75940" h="122474">
                  <a:moveTo>
                    <a:pt x="6089" y="19050"/>
                  </a:moveTo>
                  <a:lnTo>
                    <a:pt x="6089" y="19050"/>
                  </a:lnTo>
                  <a:lnTo>
                    <a:pt x="622" y="13583"/>
                  </a:lnTo>
                  <a:lnTo>
                    <a:pt x="327" y="13994"/>
                  </a:lnTo>
                  <a:lnTo>
                    <a:pt x="0" y="16332"/>
                  </a:lnTo>
                  <a:lnTo>
                    <a:pt x="8562" y="41296"/>
                  </a:lnTo>
                  <a:lnTo>
                    <a:pt x="33588" y="87299"/>
                  </a:lnTo>
                  <a:lnTo>
                    <a:pt x="60003" y="122326"/>
                  </a:lnTo>
                  <a:lnTo>
                    <a:pt x="61082" y="122473"/>
                  </a:lnTo>
                  <a:lnTo>
                    <a:pt x="61801" y="121865"/>
                  </a:lnTo>
                  <a:lnTo>
                    <a:pt x="66184" y="114268"/>
                  </a:lnTo>
                  <a:lnTo>
                    <a:pt x="71022" y="72363"/>
                  </a:lnTo>
                  <a:lnTo>
                    <a:pt x="72600" y="40726"/>
                  </a:lnTo>
                  <a:lnTo>
                    <a:pt x="72363" y="17241"/>
                  </a:lnTo>
                  <a:lnTo>
                    <a:pt x="75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680"/>
            <p:cNvSpPr/>
            <p:nvPr>
              <p:custDataLst>
                <p:tags r:id="rId210"/>
              </p:custDataLst>
            </p:nvPr>
          </p:nvSpPr>
          <p:spPr>
            <a:xfrm>
              <a:off x="2109083" y="8001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0" y="38724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681"/>
            <p:cNvSpPr/>
            <p:nvPr>
              <p:custDataLst>
                <p:tags r:id="rId211"/>
              </p:custDataLst>
            </p:nvPr>
          </p:nvSpPr>
          <p:spPr>
            <a:xfrm>
              <a:off x="2101850" y="72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682"/>
            <p:cNvSpPr/>
            <p:nvPr>
              <p:custDataLst>
                <p:tags r:id="rId212"/>
              </p:custDataLst>
            </p:nvPr>
          </p:nvSpPr>
          <p:spPr>
            <a:xfrm>
              <a:off x="2179663" y="738261"/>
              <a:ext cx="80938" cy="137599"/>
            </a:xfrm>
            <a:custGeom>
              <a:avLst/>
              <a:gdLst/>
              <a:ahLst/>
              <a:cxnLst/>
              <a:rect l="0" t="0" r="0" b="0"/>
              <a:pathLst>
                <a:path w="80938" h="137599">
                  <a:moveTo>
                    <a:pt x="49187" y="42789"/>
                  </a:moveTo>
                  <a:lnTo>
                    <a:pt x="49187" y="42789"/>
                  </a:lnTo>
                  <a:lnTo>
                    <a:pt x="48481" y="22524"/>
                  </a:lnTo>
                  <a:lnTo>
                    <a:pt x="45816" y="13556"/>
                  </a:lnTo>
                  <a:lnTo>
                    <a:pt x="40398" y="6749"/>
                  </a:lnTo>
                  <a:lnTo>
                    <a:pt x="33286" y="2077"/>
                  </a:lnTo>
                  <a:lnTo>
                    <a:pt x="25422" y="0"/>
                  </a:lnTo>
                  <a:lnTo>
                    <a:pt x="21349" y="1563"/>
                  </a:lnTo>
                  <a:lnTo>
                    <a:pt x="13061" y="8944"/>
                  </a:lnTo>
                  <a:lnTo>
                    <a:pt x="3832" y="31742"/>
                  </a:lnTo>
                  <a:lnTo>
                    <a:pt x="0" y="67581"/>
                  </a:lnTo>
                  <a:lnTo>
                    <a:pt x="8978" y="109480"/>
                  </a:lnTo>
                  <a:lnTo>
                    <a:pt x="19322" y="129109"/>
                  </a:lnTo>
                  <a:lnTo>
                    <a:pt x="25044" y="136319"/>
                  </a:lnTo>
                  <a:lnTo>
                    <a:pt x="33797" y="137598"/>
                  </a:lnTo>
                  <a:lnTo>
                    <a:pt x="80937" y="11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683"/>
            <p:cNvSpPr/>
            <p:nvPr>
              <p:custDataLst>
                <p:tags r:id="rId213"/>
              </p:custDataLst>
            </p:nvPr>
          </p:nvSpPr>
          <p:spPr>
            <a:xfrm>
              <a:off x="2300727" y="704850"/>
              <a:ext cx="161340" cy="122335"/>
            </a:xfrm>
            <a:custGeom>
              <a:avLst/>
              <a:gdLst/>
              <a:ahLst/>
              <a:cxnLst/>
              <a:rect l="0" t="0" r="0" b="0"/>
              <a:pathLst>
                <a:path w="161340" h="122335">
                  <a:moveTo>
                    <a:pt x="17023" y="25400"/>
                  </a:moveTo>
                  <a:lnTo>
                    <a:pt x="17023" y="25400"/>
                  </a:lnTo>
                  <a:lnTo>
                    <a:pt x="4814" y="40980"/>
                  </a:lnTo>
                  <a:lnTo>
                    <a:pt x="0" y="61374"/>
                  </a:lnTo>
                  <a:lnTo>
                    <a:pt x="1945" y="85291"/>
                  </a:lnTo>
                  <a:lnTo>
                    <a:pt x="8910" y="99996"/>
                  </a:lnTo>
                  <a:lnTo>
                    <a:pt x="22851" y="116412"/>
                  </a:lnTo>
                  <a:lnTo>
                    <a:pt x="27258" y="119941"/>
                  </a:lnTo>
                  <a:lnTo>
                    <a:pt x="31608" y="121589"/>
                  </a:lnTo>
                  <a:lnTo>
                    <a:pt x="40203" y="121537"/>
                  </a:lnTo>
                  <a:lnTo>
                    <a:pt x="43765" y="119125"/>
                  </a:lnTo>
                  <a:lnTo>
                    <a:pt x="49605" y="110800"/>
                  </a:lnTo>
                  <a:lnTo>
                    <a:pt x="58397" y="88914"/>
                  </a:lnTo>
                  <a:lnTo>
                    <a:pt x="61203" y="68051"/>
                  </a:lnTo>
                  <a:lnTo>
                    <a:pt x="61293" y="67945"/>
                  </a:lnTo>
                  <a:lnTo>
                    <a:pt x="61353" y="68580"/>
                  </a:lnTo>
                  <a:lnTo>
                    <a:pt x="64808" y="76216"/>
                  </a:lnTo>
                  <a:lnTo>
                    <a:pt x="82436" y="95802"/>
                  </a:lnTo>
                  <a:lnTo>
                    <a:pt x="106301" y="112109"/>
                  </a:lnTo>
                  <a:lnTo>
                    <a:pt x="131398" y="122334"/>
                  </a:lnTo>
                  <a:lnTo>
                    <a:pt x="137017" y="121773"/>
                  </a:lnTo>
                  <a:lnTo>
                    <a:pt x="147024" y="115504"/>
                  </a:lnTo>
                  <a:lnTo>
                    <a:pt x="157220" y="103446"/>
                  </a:lnTo>
                  <a:lnTo>
                    <a:pt x="161339" y="77453"/>
                  </a:lnTo>
                  <a:lnTo>
                    <a:pt x="155817" y="46311"/>
                  </a:lnTo>
                  <a:lnTo>
                    <a:pt x="137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MARTInkShape-Group631"/>
          <p:cNvGrpSpPr/>
          <p:nvPr/>
        </p:nvGrpSpPr>
        <p:grpSpPr>
          <a:xfrm>
            <a:off x="2858965" y="368300"/>
            <a:ext cx="290636" cy="389326"/>
            <a:chOff x="2858965" y="368300"/>
            <a:chExt cx="290636" cy="389326"/>
          </a:xfrm>
        </p:grpSpPr>
        <p:sp>
          <p:nvSpPr>
            <p:cNvPr id="504" name="SMARTInkShape-2684"/>
            <p:cNvSpPr/>
            <p:nvPr>
              <p:custDataLst>
                <p:tags r:id="rId202"/>
              </p:custDataLst>
            </p:nvPr>
          </p:nvSpPr>
          <p:spPr>
            <a:xfrm>
              <a:off x="3037493" y="368300"/>
              <a:ext cx="93058" cy="381001"/>
            </a:xfrm>
            <a:custGeom>
              <a:avLst/>
              <a:gdLst/>
              <a:ahLst/>
              <a:cxnLst/>
              <a:rect l="0" t="0" r="0" b="0"/>
              <a:pathLst>
                <a:path w="93058" h="381001">
                  <a:moveTo>
                    <a:pt x="93057" y="0"/>
                  </a:moveTo>
                  <a:lnTo>
                    <a:pt x="93057" y="0"/>
                  </a:lnTo>
                  <a:lnTo>
                    <a:pt x="63345" y="11550"/>
                  </a:lnTo>
                  <a:lnTo>
                    <a:pt x="43398" y="24419"/>
                  </a:lnTo>
                  <a:lnTo>
                    <a:pt x="19076" y="54272"/>
                  </a:lnTo>
                  <a:lnTo>
                    <a:pt x="8906" y="85269"/>
                  </a:lnTo>
                  <a:lnTo>
                    <a:pt x="2740" y="122564"/>
                  </a:lnTo>
                  <a:lnTo>
                    <a:pt x="0" y="162658"/>
                  </a:lnTo>
                  <a:lnTo>
                    <a:pt x="2544" y="205878"/>
                  </a:lnTo>
                  <a:lnTo>
                    <a:pt x="9085" y="248840"/>
                  </a:lnTo>
                  <a:lnTo>
                    <a:pt x="19047" y="286749"/>
                  </a:lnTo>
                  <a:lnTo>
                    <a:pt x="33185" y="329712"/>
                  </a:lnTo>
                  <a:lnTo>
                    <a:pt x="4860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685"/>
            <p:cNvSpPr/>
            <p:nvPr>
              <p:custDataLst>
                <p:tags r:id="rId203"/>
              </p:custDataLst>
            </p:nvPr>
          </p:nvSpPr>
          <p:spPr>
            <a:xfrm>
              <a:off x="3016250" y="565150"/>
              <a:ext cx="133351" cy="63501"/>
            </a:xfrm>
            <a:custGeom>
              <a:avLst/>
              <a:gdLst/>
              <a:ahLst/>
              <a:cxnLst/>
              <a:rect l="0" t="0" r="0" b="0"/>
              <a:pathLst>
                <a:path w="133351" h="63501">
                  <a:moveTo>
                    <a:pt x="0" y="63500"/>
                  </a:moveTo>
                  <a:lnTo>
                    <a:pt x="0" y="63500"/>
                  </a:lnTo>
                  <a:lnTo>
                    <a:pt x="38300" y="42778"/>
                  </a:lnTo>
                  <a:lnTo>
                    <a:pt x="81904" y="230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686"/>
            <p:cNvSpPr/>
            <p:nvPr>
              <p:custDataLst>
                <p:tags r:id="rId204"/>
              </p:custDataLst>
            </p:nvPr>
          </p:nvSpPr>
          <p:spPr>
            <a:xfrm>
              <a:off x="2858965" y="615950"/>
              <a:ext cx="144586" cy="141676"/>
            </a:xfrm>
            <a:custGeom>
              <a:avLst/>
              <a:gdLst/>
              <a:ahLst/>
              <a:cxnLst/>
              <a:rect l="0" t="0" r="0" b="0"/>
              <a:pathLst>
                <a:path w="144586" h="141676">
                  <a:moveTo>
                    <a:pt x="144585" y="50800"/>
                  </a:moveTo>
                  <a:lnTo>
                    <a:pt x="144585" y="50800"/>
                  </a:lnTo>
                  <a:lnTo>
                    <a:pt x="101138" y="33793"/>
                  </a:lnTo>
                  <a:lnTo>
                    <a:pt x="87881" y="29601"/>
                  </a:lnTo>
                  <a:lnTo>
                    <a:pt x="71170" y="31030"/>
                  </a:lnTo>
                  <a:lnTo>
                    <a:pt x="51984" y="37780"/>
                  </a:lnTo>
                  <a:lnTo>
                    <a:pt x="22760" y="58153"/>
                  </a:lnTo>
                  <a:lnTo>
                    <a:pt x="7185" y="76411"/>
                  </a:lnTo>
                  <a:lnTo>
                    <a:pt x="733" y="96284"/>
                  </a:lnTo>
                  <a:lnTo>
                    <a:pt x="0" y="106523"/>
                  </a:lnTo>
                  <a:lnTo>
                    <a:pt x="3040" y="115465"/>
                  </a:lnTo>
                  <a:lnTo>
                    <a:pt x="15824" y="131046"/>
                  </a:lnTo>
                  <a:lnTo>
                    <a:pt x="35147" y="139381"/>
                  </a:lnTo>
                  <a:lnTo>
                    <a:pt x="57140" y="141675"/>
                  </a:lnTo>
                  <a:lnTo>
                    <a:pt x="78674" y="137991"/>
                  </a:lnTo>
                  <a:lnTo>
                    <a:pt x="110631" y="121241"/>
                  </a:lnTo>
                  <a:lnTo>
                    <a:pt x="124321" y="102568"/>
                  </a:lnTo>
                  <a:lnTo>
                    <a:pt x="131345" y="80158"/>
                  </a:lnTo>
                  <a:lnTo>
                    <a:pt x="132115" y="56087"/>
                  </a:lnTo>
                  <a:lnTo>
                    <a:pt x="112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632"/>
          <p:cNvGrpSpPr/>
          <p:nvPr/>
        </p:nvGrpSpPr>
        <p:grpSpPr>
          <a:xfrm>
            <a:off x="1347925" y="1253642"/>
            <a:ext cx="1839506" cy="969922"/>
            <a:chOff x="1347925" y="1253642"/>
            <a:chExt cx="1839506" cy="969922"/>
          </a:xfrm>
        </p:grpSpPr>
        <p:sp>
          <p:nvSpPr>
            <p:cNvPr id="508" name="SMARTInkShape-2687"/>
            <p:cNvSpPr/>
            <p:nvPr>
              <p:custDataLst>
                <p:tags r:id="rId181"/>
              </p:custDataLst>
            </p:nvPr>
          </p:nvSpPr>
          <p:spPr>
            <a:xfrm>
              <a:off x="3087791" y="1550544"/>
              <a:ext cx="99640" cy="176657"/>
            </a:xfrm>
            <a:custGeom>
              <a:avLst/>
              <a:gdLst/>
              <a:ahLst/>
              <a:cxnLst/>
              <a:rect l="0" t="0" r="0" b="0"/>
              <a:pathLst>
                <a:path w="99640" h="176657">
                  <a:moveTo>
                    <a:pt x="55459" y="11556"/>
                  </a:moveTo>
                  <a:lnTo>
                    <a:pt x="55459" y="11556"/>
                  </a:lnTo>
                  <a:lnTo>
                    <a:pt x="55459" y="8185"/>
                  </a:lnTo>
                  <a:lnTo>
                    <a:pt x="53577" y="4649"/>
                  </a:lnTo>
                  <a:lnTo>
                    <a:pt x="52088" y="2718"/>
                  </a:lnTo>
                  <a:lnTo>
                    <a:pt x="46670" y="572"/>
                  </a:lnTo>
                  <a:lnTo>
                    <a:pt x="43250" y="0"/>
                  </a:lnTo>
                  <a:lnTo>
                    <a:pt x="28322" y="2566"/>
                  </a:lnTo>
                  <a:lnTo>
                    <a:pt x="13866" y="11166"/>
                  </a:lnTo>
                  <a:lnTo>
                    <a:pt x="6869" y="20555"/>
                  </a:lnTo>
                  <a:lnTo>
                    <a:pt x="2114" y="31783"/>
                  </a:lnTo>
                  <a:lnTo>
                    <a:pt x="0" y="43829"/>
                  </a:lnTo>
                  <a:lnTo>
                    <a:pt x="2823" y="54357"/>
                  </a:lnTo>
                  <a:lnTo>
                    <a:pt x="5552" y="59140"/>
                  </a:lnTo>
                  <a:lnTo>
                    <a:pt x="26247" y="72614"/>
                  </a:lnTo>
                  <a:lnTo>
                    <a:pt x="68214" y="94063"/>
                  </a:lnTo>
                  <a:lnTo>
                    <a:pt x="95295" y="111031"/>
                  </a:lnTo>
                  <a:lnTo>
                    <a:pt x="98244" y="115972"/>
                  </a:lnTo>
                  <a:lnTo>
                    <a:pt x="99639" y="127108"/>
                  </a:lnTo>
                  <a:lnTo>
                    <a:pt x="96458" y="141906"/>
                  </a:lnTo>
                  <a:lnTo>
                    <a:pt x="77563" y="158598"/>
                  </a:lnTo>
                  <a:lnTo>
                    <a:pt x="52993" y="170208"/>
                  </a:lnTo>
                  <a:lnTo>
                    <a:pt x="17359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688"/>
            <p:cNvSpPr/>
            <p:nvPr>
              <p:custDataLst>
                <p:tags r:id="rId182"/>
              </p:custDataLst>
            </p:nvPr>
          </p:nvSpPr>
          <p:spPr>
            <a:xfrm>
              <a:off x="2905023" y="1631950"/>
              <a:ext cx="92178" cy="25139"/>
            </a:xfrm>
            <a:custGeom>
              <a:avLst/>
              <a:gdLst/>
              <a:ahLst/>
              <a:cxnLst/>
              <a:rect l="0" t="0" r="0" b="0"/>
              <a:pathLst>
                <a:path w="92178" h="25139">
                  <a:moveTo>
                    <a:pt x="41377" y="19050"/>
                  </a:moveTo>
                  <a:lnTo>
                    <a:pt x="41377" y="19050"/>
                  </a:lnTo>
                  <a:lnTo>
                    <a:pt x="0" y="25138"/>
                  </a:lnTo>
                  <a:lnTo>
                    <a:pt x="7951" y="21951"/>
                  </a:lnTo>
                  <a:lnTo>
                    <a:pt x="53220" y="10643"/>
                  </a:lnTo>
                  <a:lnTo>
                    <a:pt x="92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689"/>
            <p:cNvSpPr/>
            <p:nvPr>
              <p:custDataLst>
                <p:tags r:id="rId183"/>
              </p:custDataLst>
            </p:nvPr>
          </p:nvSpPr>
          <p:spPr>
            <a:xfrm>
              <a:off x="2945448" y="1507642"/>
              <a:ext cx="108903" cy="261179"/>
            </a:xfrm>
            <a:custGeom>
              <a:avLst/>
              <a:gdLst/>
              <a:ahLst/>
              <a:cxnLst/>
              <a:rect l="0" t="0" r="0" b="0"/>
              <a:pathLst>
                <a:path w="108903" h="261179">
                  <a:moveTo>
                    <a:pt x="13652" y="3658"/>
                  </a:moveTo>
                  <a:lnTo>
                    <a:pt x="13652" y="3658"/>
                  </a:lnTo>
                  <a:lnTo>
                    <a:pt x="13652" y="287"/>
                  </a:lnTo>
                  <a:lnTo>
                    <a:pt x="12946" y="0"/>
                  </a:lnTo>
                  <a:lnTo>
                    <a:pt x="10281" y="1562"/>
                  </a:lnTo>
                  <a:lnTo>
                    <a:pt x="1443" y="19892"/>
                  </a:lnTo>
                  <a:lnTo>
                    <a:pt x="0" y="57779"/>
                  </a:lnTo>
                  <a:lnTo>
                    <a:pt x="4041" y="104752"/>
                  </a:lnTo>
                  <a:lnTo>
                    <a:pt x="11497" y="137724"/>
                  </a:lnTo>
                  <a:lnTo>
                    <a:pt x="21866" y="170487"/>
                  </a:lnTo>
                  <a:lnTo>
                    <a:pt x="38899" y="214583"/>
                  </a:lnTo>
                  <a:lnTo>
                    <a:pt x="54607" y="245052"/>
                  </a:lnTo>
                  <a:lnTo>
                    <a:pt x="68778" y="258170"/>
                  </a:lnTo>
                  <a:lnTo>
                    <a:pt x="75802" y="260822"/>
                  </a:lnTo>
                  <a:lnTo>
                    <a:pt x="82602" y="261178"/>
                  </a:lnTo>
                  <a:lnTo>
                    <a:pt x="89253" y="260005"/>
                  </a:lnTo>
                  <a:lnTo>
                    <a:pt x="94391" y="256400"/>
                  </a:lnTo>
                  <a:lnTo>
                    <a:pt x="108902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690"/>
            <p:cNvSpPr/>
            <p:nvPr>
              <p:custDataLst>
                <p:tags r:id="rId184"/>
              </p:custDataLst>
            </p:nvPr>
          </p:nvSpPr>
          <p:spPr>
            <a:xfrm>
              <a:off x="2808600" y="1676400"/>
              <a:ext cx="87016" cy="139701"/>
            </a:xfrm>
            <a:custGeom>
              <a:avLst/>
              <a:gdLst/>
              <a:ahLst/>
              <a:cxnLst/>
              <a:rect l="0" t="0" r="0" b="0"/>
              <a:pathLst>
                <a:path w="87016" h="139701">
                  <a:moveTo>
                    <a:pt x="42550" y="0"/>
                  </a:moveTo>
                  <a:lnTo>
                    <a:pt x="42550" y="0"/>
                  </a:lnTo>
                  <a:lnTo>
                    <a:pt x="32437" y="0"/>
                  </a:lnTo>
                  <a:lnTo>
                    <a:pt x="16035" y="6742"/>
                  </a:lnTo>
                  <a:lnTo>
                    <a:pt x="7718" y="13815"/>
                  </a:lnTo>
                  <a:lnTo>
                    <a:pt x="4512" y="17677"/>
                  </a:lnTo>
                  <a:lnTo>
                    <a:pt x="950" y="27612"/>
                  </a:lnTo>
                  <a:lnTo>
                    <a:pt x="0" y="33225"/>
                  </a:lnTo>
                  <a:lnTo>
                    <a:pt x="778" y="38377"/>
                  </a:lnTo>
                  <a:lnTo>
                    <a:pt x="5405" y="47866"/>
                  </a:lnTo>
                  <a:lnTo>
                    <a:pt x="30012" y="69819"/>
                  </a:lnTo>
                  <a:lnTo>
                    <a:pt x="72958" y="97884"/>
                  </a:lnTo>
                  <a:lnTo>
                    <a:pt x="83346" y="109121"/>
                  </a:lnTo>
                  <a:lnTo>
                    <a:pt x="85975" y="114375"/>
                  </a:lnTo>
                  <a:lnTo>
                    <a:pt x="87015" y="123976"/>
                  </a:lnTo>
                  <a:lnTo>
                    <a:pt x="84893" y="127806"/>
                  </a:lnTo>
                  <a:lnTo>
                    <a:pt x="679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691"/>
            <p:cNvSpPr/>
            <p:nvPr>
              <p:custDataLst>
                <p:tags r:id="rId185"/>
              </p:custDataLst>
            </p:nvPr>
          </p:nvSpPr>
          <p:spPr>
            <a:xfrm>
              <a:off x="2676787" y="1718188"/>
              <a:ext cx="123564" cy="136776"/>
            </a:xfrm>
            <a:custGeom>
              <a:avLst/>
              <a:gdLst/>
              <a:ahLst/>
              <a:cxnLst/>
              <a:rect l="0" t="0" r="0" b="0"/>
              <a:pathLst>
                <a:path w="123564" h="136776">
                  <a:moveTo>
                    <a:pt x="2913" y="59812"/>
                  </a:moveTo>
                  <a:lnTo>
                    <a:pt x="2913" y="59812"/>
                  </a:lnTo>
                  <a:lnTo>
                    <a:pt x="8380" y="59812"/>
                  </a:lnTo>
                  <a:lnTo>
                    <a:pt x="19114" y="56441"/>
                  </a:lnTo>
                  <a:lnTo>
                    <a:pt x="22886" y="53331"/>
                  </a:lnTo>
                  <a:lnTo>
                    <a:pt x="31566" y="38842"/>
                  </a:lnTo>
                  <a:lnTo>
                    <a:pt x="37900" y="21143"/>
                  </a:lnTo>
                  <a:lnTo>
                    <a:pt x="39630" y="8759"/>
                  </a:lnTo>
                  <a:lnTo>
                    <a:pt x="39385" y="4610"/>
                  </a:lnTo>
                  <a:lnTo>
                    <a:pt x="38516" y="1844"/>
                  </a:lnTo>
                  <a:lnTo>
                    <a:pt x="37232" y="0"/>
                  </a:lnTo>
                  <a:lnTo>
                    <a:pt x="34259" y="887"/>
                  </a:lnTo>
                  <a:lnTo>
                    <a:pt x="25311" y="7518"/>
                  </a:lnTo>
                  <a:lnTo>
                    <a:pt x="8374" y="29893"/>
                  </a:lnTo>
                  <a:lnTo>
                    <a:pt x="1812" y="48866"/>
                  </a:lnTo>
                  <a:lnTo>
                    <a:pt x="0" y="79382"/>
                  </a:lnTo>
                  <a:lnTo>
                    <a:pt x="3735" y="99554"/>
                  </a:lnTo>
                  <a:lnTo>
                    <a:pt x="12450" y="117927"/>
                  </a:lnTo>
                  <a:lnTo>
                    <a:pt x="23380" y="129856"/>
                  </a:lnTo>
                  <a:lnTo>
                    <a:pt x="29257" y="134025"/>
                  </a:lnTo>
                  <a:lnTo>
                    <a:pt x="43314" y="136775"/>
                  </a:lnTo>
                  <a:lnTo>
                    <a:pt x="51014" y="136521"/>
                  </a:lnTo>
                  <a:lnTo>
                    <a:pt x="78705" y="126050"/>
                  </a:lnTo>
                  <a:lnTo>
                    <a:pt x="123563" y="7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692"/>
            <p:cNvSpPr/>
            <p:nvPr>
              <p:custDataLst>
                <p:tags r:id="rId186"/>
              </p:custDataLst>
            </p:nvPr>
          </p:nvSpPr>
          <p:spPr>
            <a:xfrm>
              <a:off x="2384323" y="1651000"/>
              <a:ext cx="238228" cy="152401"/>
            </a:xfrm>
            <a:custGeom>
              <a:avLst/>
              <a:gdLst/>
              <a:ahLst/>
              <a:cxnLst/>
              <a:rect l="0" t="0" r="0" b="0"/>
              <a:pathLst>
                <a:path w="238228" h="152401">
                  <a:moveTo>
                    <a:pt x="41377" y="152400"/>
                  </a:moveTo>
                  <a:lnTo>
                    <a:pt x="41377" y="152400"/>
                  </a:lnTo>
                  <a:lnTo>
                    <a:pt x="18146" y="146625"/>
                  </a:lnTo>
                  <a:lnTo>
                    <a:pt x="0" y="135377"/>
                  </a:lnTo>
                  <a:lnTo>
                    <a:pt x="5819" y="128606"/>
                  </a:lnTo>
                  <a:lnTo>
                    <a:pt x="46034" y="100271"/>
                  </a:lnTo>
                  <a:lnTo>
                    <a:pt x="79900" y="81019"/>
                  </a:lnTo>
                  <a:lnTo>
                    <a:pt x="118471" y="60702"/>
                  </a:lnTo>
                  <a:lnTo>
                    <a:pt x="159132" y="39914"/>
                  </a:lnTo>
                  <a:lnTo>
                    <a:pt x="193196" y="22679"/>
                  </a:lnTo>
                  <a:lnTo>
                    <a:pt x="238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693"/>
            <p:cNvSpPr/>
            <p:nvPr>
              <p:custDataLst>
                <p:tags r:id="rId187"/>
              </p:custDataLst>
            </p:nvPr>
          </p:nvSpPr>
          <p:spPr>
            <a:xfrm>
              <a:off x="2476500" y="1733550"/>
              <a:ext cx="101601" cy="215901"/>
            </a:xfrm>
            <a:custGeom>
              <a:avLst/>
              <a:gdLst/>
              <a:ahLst/>
              <a:cxnLst/>
              <a:rect l="0" t="0" r="0" b="0"/>
              <a:pathLst>
                <a:path w="101601" h="2159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5914" y="54183"/>
                  </a:lnTo>
                  <a:lnTo>
                    <a:pt x="29886" y="86876"/>
                  </a:lnTo>
                  <a:lnTo>
                    <a:pt x="53618" y="134239"/>
                  </a:lnTo>
                  <a:lnTo>
                    <a:pt x="75154" y="172811"/>
                  </a:lnTo>
                  <a:lnTo>
                    <a:pt x="1016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694"/>
            <p:cNvSpPr/>
            <p:nvPr>
              <p:custDataLst>
                <p:tags r:id="rId188"/>
              </p:custDataLst>
            </p:nvPr>
          </p:nvSpPr>
          <p:spPr>
            <a:xfrm>
              <a:off x="2139950" y="1968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61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695"/>
            <p:cNvSpPr/>
            <p:nvPr>
              <p:custDataLst>
                <p:tags r:id="rId189"/>
              </p:custDataLst>
            </p:nvPr>
          </p:nvSpPr>
          <p:spPr>
            <a:xfrm>
              <a:off x="1982605" y="1920136"/>
              <a:ext cx="60144" cy="278238"/>
            </a:xfrm>
            <a:custGeom>
              <a:avLst/>
              <a:gdLst/>
              <a:ahLst/>
              <a:cxnLst/>
              <a:rect l="0" t="0" r="0" b="0"/>
              <a:pathLst>
                <a:path w="60144" h="278238">
                  <a:moveTo>
                    <a:pt x="36695" y="67414"/>
                  </a:moveTo>
                  <a:lnTo>
                    <a:pt x="36695" y="67414"/>
                  </a:lnTo>
                  <a:lnTo>
                    <a:pt x="36695" y="111672"/>
                  </a:lnTo>
                  <a:lnTo>
                    <a:pt x="38576" y="149907"/>
                  </a:lnTo>
                  <a:lnTo>
                    <a:pt x="43602" y="188047"/>
                  </a:lnTo>
                  <a:lnTo>
                    <a:pt x="48251" y="235490"/>
                  </a:lnTo>
                  <a:lnTo>
                    <a:pt x="54762" y="277815"/>
                  </a:lnTo>
                  <a:lnTo>
                    <a:pt x="54384" y="278237"/>
                  </a:lnTo>
                  <a:lnTo>
                    <a:pt x="52083" y="274943"/>
                  </a:lnTo>
                  <a:lnTo>
                    <a:pt x="42842" y="234765"/>
                  </a:lnTo>
                  <a:lnTo>
                    <a:pt x="32872" y="192023"/>
                  </a:lnTo>
                  <a:lnTo>
                    <a:pt x="22296" y="152429"/>
                  </a:lnTo>
                  <a:lnTo>
                    <a:pt x="16512" y="129030"/>
                  </a:lnTo>
                  <a:lnTo>
                    <a:pt x="6558" y="84215"/>
                  </a:lnTo>
                  <a:lnTo>
                    <a:pt x="954" y="40564"/>
                  </a:lnTo>
                  <a:lnTo>
                    <a:pt x="0" y="15008"/>
                  </a:lnTo>
                  <a:lnTo>
                    <a:pt x="2277" y="5787"/>
                  </a:lnTo>
                  <a:lnTo>
                    <a:pt x="4577" y="3046"/>
                  </a:lnTo>
                  <a:lnTo>
                    <a:pt x="10896" y="0"/>
                  </a:lnTo>
                  <a:lnTo>
                    <a:pt x="20290" y="528"/>
                  </a:lnTo>
                  <a:lnTo>
                    <a:pt x="25758" y="1657"/>
                  </a:lnTo>
                  <a:lnTo>
                    <a:pt x="37479" y="10437"/>
                  </a:lnTo>
                  <a:lnTo>
                    <a:pt x="52214" y="29365"/>
                  </a:lnTo>
                  <a:lnTo>
                    <a:pt x="57704" y="42037"/>
                  </a:lnTo>
                  <a:lnTo>
                    <a:pt x="60143" y="54724"/>
                  </a:lnTo>
                  <a:lnTo>
                    <a:pt x="57465" y="67418"/>
                  </a:lnTo>
                  <a:lnTo>
                    <a:pt x="36695" y="105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696"/>
            <p:cNvSpPr/>
            <p:nvPr>
              <p:custDataLst>
                <p:tags r:id="rId190"/>
              </p:custDataLst>
            </p:nvPr>
          </p:nvSpPr>
          <p:spPr>
            <a:xfrm>
              <a:off x="1779144" y="2011875"/>
              <a:ext cx="154841" cy="204276"/>
            </a:xfrm>
            <a:custGeom>
              <a:avLst/>
              <a:gdLst/>
              <a:ahLst/>
              <a:cxnLst/>
              <a:rect l="0" t="0" r="0" b="0"/>
              <a:pathLst>
                <a:path w="154841" h="204276">
                  <a:moveTo>
                    <a:pt x="11556" y="1075"/>
                  </a:moveTo>
                  <a:lnTo>
                    <a:pt x="11556" y="1075"/>
                  </a:lnTo>
                  <a:lnTo>
                    <a:pt x="8185" y="1075"/>
                  </a:lnTo>
                  <a:lnTo>
                    <a:pt x="4648" y="4838"/>
                  </a:lnTo>
                  <a:lnTo>
                    <a:pt x="2718" y="7817"/>
                  </a:lnTo>
                  <a:lnTo>
                    <a:pt x="0" y="25494"/>
                  </a:lnTo>
                  <a:lnTo>
                    <a:pt x="2566" y="45234"/>
                  </a:lnTo>
                  <a:lnTo>
                    <a:pt x="11166" y="61118"/>
                  </a:lnTo>
                  <a:lnTo>
                    <a:pt x="20555" y="68448"/>
                  </a:lnTo>
                  <a:lnTo>
                    <a:pt x="26022" y="71390"/>
                  </a:lnTo>
                  <a:lnTo>
                    <a:pt x="33194" y="69824"/>
                  </a:lnTo>
                  <a:lnTo>
                    <a:pt x="50571" y="58676"/>
                  </a:lnTo>
                  <a:lnTo>
                    <a:pt x="62527" y="45726"/>
                  </a:lnTo>
                  <a:lnTo>
                    <a:pt x="73225" y="24653"/>
                  </a:lnTo>
                  <a:lnTo>
                    <a:pt x="83161" y="2361"/>
                  </a:lnTo>
                  <a:lnTo>
                    <a:pt x="84693" y="521"/>
                  </a:lnTo>
                  <a:lnTo>
                    <a:pt x="85714" y="0"/>
                  </a:lnTo>
                  <a:lnTo>
                    <a:pt x="86394" y="359"/>
                  </a:lnTo>
                  <a:lnTo>
                    <a:pt x="109338" y="45768"/>
                  </a:lnTo>
                  <a:lnTo>
                    <a:pt x="127819" y="89396"/>
                  </a:lnTo>
                  <a:lnTo>
                    <a:pt x="148273" y="132194"/>
                  </a:lnTo>
                  <a:lnTo>
                    <a:pt x="154840" y="160653"/>
                  </a:lnTo>
                  <a:lnTo>
                    <a:pt x="153416" y="183589"/>
                  </a:lnTo>
                  <a:lnTo>
                    <a:pt x="149874" y="189779"/>
                  </a:lnTo>
                  <a:lnTo>
                    <a:pt x="138412" y="200419"/>
                  </a:lnTo>
                  <a:lnTo>
                    <a:pt x="123910" y="204208"/>
                  </a:lnTo>
                  <a:lnTo>
                    <a:pt x="100456" y="204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697"/>
            <p:cNvSpPr/>
            <p:nvPr>
              <p:custDataLst>
                <p:tags r:id="rId191"/>
              </p:custDataLst>
            </p:nvPr>
          </p:nvSpPr>
          <p:spPr>
            <a:xfrm>
              <a:off x="1517650" y="1951332"/>
              <a:ext cx="196851" cy="272232"/>
            </a:xfrm>
            <a:custGeom>
              <a:avLst/>
              <a:gdLst/>
              <a:ahLst/>
              <a:cxnLst/>
              <a:rect l="0" t="0" r="0" b="0"/>
              <a:pathLst>
                <a:path w="196851" h="272232">
                  <a:moveTo>
                    <a:pt x="0" y="61618"/>
                  </a:moveTo>
                  <a:lnTo>
                    <a:pt x="0" y="61618"/>
                  </a:lnTo>
                  <a:lnTo>
                    <a:pt x="6742" y="68360"/>
                  </a:lnTo>
                  <a:lnTo>
                    <a:pt x="22368" y="104264"/>
                  </a:lnTo>
                  <a:lnTo>
                    <a:pt x="38377" y="144731"/>
                  </a:lnTo>
                  <a:lnTo>
                    <a:pt x="52372" y="192156"/>
                  </a:lnTo>
                  <a:lnTo>
                    <a:pt x="64750" y="237723"/>
                  </a:lnTo>
                  <a:lnTo>
                    <a:pt x="75102" y="271704"/>
                  </a:lnTo>
                  <a:lnTo>
                    <a:pt x="75468" y="272231"/>
                  </a:lnTo>
                  <a:lnTo>
                    <a:pt x="75712" y="271877"/>
                  </a:lnTo>
                  <a:lnTo>
                    <a:pt x="63948" y="232506"/>
                  </a:lnTo>
                  <a:lnTo>
                    <a:pt x="57747" y="192497"/>
                  </a:lnTo>
                  <a:lnTo>
                    <a:pt x="58959" y="188382"/>
                  </a:lnTo>
                  <a:lnTo>
                    <a:pt x="64069" y="181928"/>
                  </a:lnTo>
                  <a:lnTo>
                    <a:pt x="108220" y="154498"/>
                  </a:lnTo>
                  <a:lnTo>
                    <a:pt x="133403" y="127629"/>
                  </a:lnTo>
                  <a:lnTo>
                    <a:pt x="145674" y="96699"/>
                  </a:lnTo>
                  <a:lnTo>
                    <a:pt x="155435" y="54097"/>
                  </a:lnTo>
                  <a:lnTo>
                    <a:pt x="158313" y="15846"/>
                  </a:lnTo>
                  <a:lnTo>
                    <a:pt x="156675" y="7644"/>
                  </a:lnTo>
                  <a:lnTo>
                    <a:pt x="153244" y="0"/>
                  </a:lnTo>
                  <a:lnTo>
                    <a:pt x="153272" y="20884"/>
                  </a:lnTo>
                  <a:lnTo>
                    <a:pt x="157519" y="56761"/>
                  </a:lnTo>
                  <a:lnTo>
                    <a:pt x="164657" y="97965"/>
                  </a:lnTo>
                  <a:lnTo>
                    <a:pt x="178845" y="136593"/>
                  </a:lnTo>
                  <a:lnTo>
                    <a:pt x="196850" y="18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698"/>
            <p:cNvSpPr/>
            <p:nvPr>
              <p:custDataLst>
                <p:tags r:id="rId192"/>
              </p:custDataLst>
            </p:nvPr>
          </p:nvSpPr>
          <p:spPr>
            <a:xfrm>
              <a:off x="2199949" y="1272937"/>
              <a:ext cx="97501" cy="351114"/>
            </a:xfrm>
            <a:custGeom>
              <a:avLst/>
              <a:gdLst/>
              <a:ahLst/>
              <a:cxnLst/>
              <a:rect l="0" t="0" r="0" b="0"/>
              <a:pathLst>
                <a:path w="97501" h="351114">
                  <a:moveTo>
                    <a:pt x="60651" y="60563"/>
                  </a:moveTo>
                  <a:lnTo>
                    <a:pt x="60651" y="60563"/>
                  </a:lnTo>
                  <a:lnTo>
                    <a:pt x="66118" y="23113"/>
                  </a:lnTo>
                  <a:lnTo>
                    <a:pt x="64296" y="17252"/>
                  </a:lnTo>
                  <a:lnTo>
                    <a:pt x="56626" y="6977"/>
                  </a:lnTo>
                  <a:lnTo>
                    <a:pt x="46162" y="1469"/>
                  </a:lnTo>
                  <a:lnTo>
                    <a:pt x="40408" y="0"/>
                  </a:lnTo>
                  <a:lnTo>
                    <a:pt x="34456" y="1843"/>
                  </a:lnTo>
                  <a:lnTo>
                    <a:pt x="22197" y="11417"/>
                  </a:lnTo>
                  <a:lnTo>
                    <a:pt x="6767" y="32674"/>
                  </a:lnTo>
                  <a:lnTo>
                    <a:pt x="0" y="56847"/>
                  </a:lnTo>
                  <a:lnTo>
                    <a:pt x="2180" y="71611"/>
                  </a:lnTo>
                  <a:lnTo>
                    <a:pt x="4737" y="78512"/>
                  </a:lnTo>
                  <a:lnTo>
                    <a:pt x="8558" y="83112"/>
                  </a:lnTo>
                  <a:lnTo>
                    <a:pt x="18449" y="88224"/>
                  </a:lnTo>
                  <a:lnTo>
                    <a:pt x="28018" y="88614"/>
                  </a:lnTo>
                  <a:lnTo>
                    <a:pt x="32546" y="87730"/>
                  </a:lnTo>
                  <a:lnTo>
                    <a:pt x="67084" y="63712"/>
                  </a:lnTo>
                  <a:lnTo>
                    <a:pt x="70565" y="58905"/>
                  </a:lnTo>
                  <a:lnTo>
                    <a:pt x="72199" y="58752"/>
                  </a:lnTo>
                  <a:lnTo>
                    <a:pt x="73994" y="60061"/>
                  </a:lnTo>
                  <a:lnTo>
                    <a:pt x="75896" y="62345"/>
                  </a:lnTo>
                  <a:lnTo>
                    <a:pt x="86107" y="109638"/>
                  </a:lnTo>
                  <a:lnTo>
                    <a:pt x="92418" y="156478"/>
                  </a:lnTo>
                  <a:lnTo>
                    <a:pt x="95936" y="194208"/>
                  </a:lnTo>
                  <a:lnTo>
                    <a:pt x="97500" y="232144"/>
                  </a:lnTo>
                  <a:lnTo>
                    <a:pt x="96313" y="266408"/>
                  </a:lnTo>
                  <a:lnTo>
                    <a:pt x="91679" y="307821"/>
                  </a:lnTo>
                  <a:lnTo>
                    <a:pt x="86435" y="327794"/>
                  </a:lnTo>
                  <a:lnTo>
                    <a:pt x="77050" y="343727"/>
                  </a:lnTo>
                  <a:lnTo>
                    <a:pt x="71583" y="348117"/>
                  </a:lnTo>
                  <a:lnTo>
                    <a:pt x="65823" y="350338"/>
                  </a:lnTo>
                  <a:lnTo>
                    <a:pt x="59865" y="351113"/>
                  </a:lnTo>
                  <a:lnTo>
                    <a:pt x="54483" y="349513"/>
                  </a:lnTo>
                  <a:lnTo>
                    <a:pt x="44739" y="342091"/>
                  </a:lnTo>
                  <a:lnTo>
                    <a:pt x="12633" y="295166"/>
                  </a:lnTo>
                  <a:lnTo>
                    <a:pt x="4737" y="275603"/>
                  </a:lnTo>
                  <a:lnTo>
                    <a:pt x="3501" y="244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699"/>
            <p:cNvSpPr/>
            <p:nvPr>
              <p:custDataLst>
                <p:tags r:id="rId193"/>
              </p:custDataLst>
            </p:nvPr>
          </p:nvSpPr>
          <p:spPr>
            <a:xfrm>
              <a:off x="2104716" y="1324081"/>
              <a:ext cx="73335" cy="123720"/>
            </a:xfrm>
            <a:custGeom>
              <a:avLst/>
              <a:gdLst/>
              <a:ahLst/>
              <a:cxnLst/>
              <a:rect l="0" t="0" r="0" b="0"/>
              <a:pathLst>
                <a:path w="73335" h="123720">
                  <a:moveTo>
                    <a:pt x="9834" y="98319"/>
                  </a:moveTo>
                  <a:lnTo>
                    <a:pt x="9834" y="98319"/>
                  </a:lnTo>
                  <a:lnTo>
                    <a:pt x="6463" y="91577"/>
                  </a:lnTo>
                  <a:lnTo>
                    <a:pt x="0" y="44041"/>
                  </a:lnTo>
                  <a:lnTo>
                    <a:pt x="4468" y="13331"/>
                  </a:lnTo>
                  <a:lnTo>
                    <a:pt x="6257" y="7794"/>
                  </a:lnTo>
                  <a:lnTo>
                    <a:pt x="8860" y="4102"/>
                  </a:lnTo>
                  <a:lnTo>
                    <a:pt x="12007" y="1641"/>
                  </a:lnTo>
                  <a:lnTo>
                    <a:pt x="15516" y="0"/>
                  </a:lnTo>
                  <a:lnTo>
                    <a:pt x="19266" y="1023"/>
                  </a:lnTo>
                  <a:lnTo>
                    <a:pt x="27197" y="7804"/>
                  </a:lnTo>
                  <a:lnTo>
                    <a:pt x="39594" y="23522"/>
                  </a:lnTo>
                  <a:lnTo>
                    <a:pt x="51356" y="62299"/>
                  </a:lnTo>
                  <a:lnTo>
                    <a:pt x="62355" y="100899"/>
                  </a:lnTo>
                  <a:lnTo>
                    <a:pt x="73334" y="123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700"/>
            <p:cNvSpPr/>
            <p:nvPr>
              <p:custDataLst>
                <p:tags r:id="rId194"/>
              </p:custDataLst>
            </p:nvPr>
          </p:nvSpPr>
          <p:spPr>
            <a:xfrm>
              <a:off x="2038350" y="1365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2979" y="4209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701"/>
            <p:cNvSpPr/>
            <p:nvPr>
              <p:custDataLst>
                <p:tags r:id="rId195"/>
              </p:custDataLst>
            </p:nvPr>
          </p:nvSpPr>
          <p:spPr>
            <a:xfrm>
              <a:off x="2120900" y="1295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4756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702"/>
            <p:cNvSpPr/>
            <p:nvPr>
              <p:custDataLst>
                <p:tags r:id="rId196"/>
              </p:custDataLst>
            </p:nvPr>
          </p:nvSpPr>
          <p:spPr>
            <a:xfrm>
              <a:off x="2019300" y="1282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703"/>
            <p:cNvSpPr/>
            <p:nvPr>
              <p:custDataLst>
                <p:tags r:id="rId197"/>
              </p:custDataLst>
            </p:nvPr>
          </p:nvSpPr>
          <p:spPr>
            <a:xfrm>
              <a:off x="1847850" y="1381402"/>
              <a:ext cx="128382" cy="259719"/>
            </a:xfrm>
            <a:custGeom>
              <a:avLst/>
              <a:gdLst/>
              <a:ahLst/>
              <a:cxnLst/>
              <a:rect l="0" t="0" r="0" b="0"/>
              <a:pathLst>
                <a:path w="128382" h="259719">
                  <a:moveTo>
                    <a:pt x="0" y="21948"/>
                  </a:moveTo>
                  <a:lnTo>
                    <a:pt x="0" y="21948"/>
                  </a:lnTo>
                  <a:lnTo>
                    <a:pt x="1881" y="59612"/>
                  </a:lnTo>
                  <a:lnTo>
                    <a:pt x="5775" y="71848"/>
                  </a:lnTo>
                  <a:lnTo>
                    <a:pt x="12209" y="81991"/>
                  </a:lnTo>
                  <a:lnTo>
                    <a:pt x="16606" y="84554"/>
                  </a:lnTo>
                  <a:lnTo>
                    <a:pt x="27136" y="85521"/>
                  </a:lnTo>
                  <a:lnTo>
                    <a:pt x="38871" y="79836"/>
                  </a:lnTo>
                  <a:lnTo>
                    <a:pt x="44964" y="75357"/>
                  </a:lnTo>
                  <a:lnTo>
                    <a:pt x="53616" y="62854"/>
                  </a:lnTo>
                  <a:lnTo>
                    <a:pt x="70926" y="20645"/>
                  </a:lnTo>
                  <a:lnTo>
                    <a:pt x="75343" y="4315"/>
                  </a:lnTo>
                  <a:lnTo>
                    <a:pt x="77040" y="1726"/>
                  </a:lnTo>
                  <a:lnTo>
                    <a:pt x="78876" y="0"/>
                  </a:lnTo>
                  <a:lnTo>
                    <a:pt x="80101" y="966"/>
                  </a:lnTo>
                  <a:lnTo>
                    <a:pt x="91769" y="40088"/>
                  </a:lnTo>
                  <a:lnTo>
                    <a:pt x="99785" y="75771"/>
                  </a:lnTo>
                  <a:lnTo>
                    <a:pt x="110783" y="121465"/>
                  </a:lnTo>
                  <a:lnTo>
                    <a:pt x="118852" y="154137"/>
                  </a:lnTo>
                  <a:lnTo>
                    <a:pt x="127957" y="197522"/>
                  </a:lnTo>
                  <a:lnTo>
                    <a:pt x="128381" y="230447"/>
                  </a:lnTo>
                  <a:lnTo>
                    <a:pt x="124038" y="251334"/>
                  </a:lnTo>
                  <a:lnTo>
                    <a:pt x="120792" y="255305"/>
                  </a:lnTo>
                  <a:lnTo>
                    <a:pt x="111541" y="259718"/>
                  </a:lnTo>
                  <a:lnTo>
                    <a:pt x="100374" y="257916"/>
                  </a:lnTo>
                  <a:lnTo>
                    <a:pt x="94432" y="255460"/>
                  </a:lnTo>
                  <a:lnTo>
                    <a:pt x="75958" y="238519"/>
                  </a:lnTo>
                  <a:lnTo>
                    <a:pt x="44450" y="19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704"/>
            <p:cNvSpPr/>
            <p:nvPr>
              <p:custDataLst>
                <p:tags r:id="rId198"/>
              </p:custDataLst>
            </p:nvPr>
          </p:nvSpPr>
          <p:spPr>
            <a:xfrm>
              <a:off x="1791243" y="1253642"/>
              <a:ext cx="18508" cy="295759"/>
            </a:xfrm>
            <a:custGeom>
              <a:avLst/>
              <a:gdLst/>
              <a:ahLst/>
              <a:cxnLst/>
              <a:rect l="0" t="0" r="0" b="0"/>
              <a:pathLst>
                <a:path w="18508" h="295759">
                  <a:moveTo>
                    <a:pt x="18507" y="3658"/>
                  </a:moveTo>
                  <a:lnTo>
                    <a:pt x="18507" y="3658"/>
                  </a:lnTo>
                  <a:lnTo>
                    <a:pt x="15136" y="287"/>
                  </a:lnTo>
                  <a:lnTo>
                    <a:pt x="13437" y="0"/>
                  </a:lnTo>
                  <a:lnTo>
                    <a:pt x="11599" y="513"/>
                  </a:lnTo>
                  <a:lnTo>
                    <a:pt x="9669" y="1562"/>
                  </a:lnTo>
                  <a:lnTo>
                    <a:pt x="3580" y="23263"/>
                  </a:lnTo>
                  <a:lnTo>
                    <a:pt x="678" y="63246"/>
                  </a:lnTo>
                  <a:lnTo>
                    <a:pt x="0" y="98345"/>
                  </a:lnTo>
                  <a:lnTo>
                    <a:pt x="404" y="137463"/>
                  </a:lnTo>
                  <a:lnTo>
                    <a:pt x="2935" y="178368"/>
                  </a:lnTo>
                  <a:lnTo>
                    <a:pt x="6412" y="214421"/>
                  </a:lnTo>
                  <a:lnTo>
                    <a:pt x="12336" y="258723"/>
                  </a:lnTo>
                  <a:lnTo>
                    <a:pt x="18507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705"/>
            <p:cNvSpPr/>
            <p:nvPr>
              <p:custDataLst>
                <p:tags r:id="rId199"/>
              </p:custDataLst>
            </p:nvPr>
          </p:nvSpPr>
          <p:spPr>
            <a:xfrm>
              <a:off x="1670933" y="1446687"/>
              <a:ext cx="58306" cy="264324"/>
            </a:xfrm>
            <a:custGeom>
              <a:avLst/>
              <a:gdLst/>
              <a:ahLst/>
              <a:cxnLst/>
              <a:rect l="0" t="0" r="0" b="0"/>
              <a:pathLst>
                <a:path w="58306" h="264324">
                  <a:moveTo>
                    <a:pt x="5467" y="26513"/>
                  </a:moveTo>
                  <a:lnTo>
                    <a:pt x="5467" y="26513"/>
                  </a:lnTo>
                  <a:lnTo>
                    <a:pt x="4761" y="37358"/>
                  </a:lnTo>
                  <a:lnTo>
                    <a:pt x="0" y="75318"/>
                  </a:lnTo>
                  <a:lnTo>
                    <a:pt x="6120" y="120466"/>
                  </a:lnTo>
                  <a:lnTo>
                    <a:pt x="13500" y="163947"/>
                  </a:lnTo>
                  <a:lnTo>
                    <a:pt x="20155" y="203642"/>
                  </a:lnTo>
                  <a:lnTo>
                    <a:pt x="28968" y="250147"/>
                  </a:lnTo>
                  <a:lnTo>
                    <a:pt x="30492" y="264323"/>
                  </a:lnTo>
                  <a:lnTo>
                    <a:pt x="27463" y="222040"/>
                  </a:lnTo>
                  <a:lnTo>
                    <a:pt x="22063" y="187968"/>
                  </a:lnTo>
                  <a:lnTo>
                    <a:pt x="14960" y="146249"/>
                  </a:lnTo>
                  <a:lnTo>
                    <a:pt x="7099" y="99484"/>
                  </a:lnTo>
                  <a:lnTo>
                    <a:pt x="4546" y="61767"/>
                  </a:lnTo>
                  <a:lnTo>
                    <a:pt x="5285" y="16543"/>
                  </a:lnTo>
                  <a:lnTo>
                    <a:pt x="6757" y="10694"/>
                  </a:lnTo>
                  <a:lnTo>
                    <a:pt x="12155" y="2314"/>
                  </a:lnTo>
                  <a:lnTo>
                    <a:pt x="15570" y="503"/>
                  </a:lnTo>
                  <a:lnTo>
                    <a:pt x="19258" y="0"/>
                  </a:lnTo>
                  <a:lnTo>
                    <a:pt x="23128" y="371"/>
                  </a:lnTo>
                  <a:lnTo>
                    <a:pt x="31190" y="4546"/>
                  </a:lnTo>
                  <a:lnTo>
                    <a:pt x="39477" y="12517"/>
                  </a:lnTo>
                  <a:lnTo>
                    <a:pt x="51371" y="32871"/>
                  </a:lnTo>
                  <a:lnTo>
                    <a:pt x="57148" y="48624"/>
                  </a:lnTo>
                  <a:lnTo>
                    <a:pt x="58305" y="63151"/>
                  </a:lnTo>
                  <a:lnTo>
                    <a:pt x="55762" y="77369"/>
                  </a:lnTo>
                  <a:lnTo>
                    <a:pt x="43567" y="109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706"/>
            <p:cNvSpPr/>
            <p:nvPr>
              <p:custDataLst>
                <p:tags r:id="rId200"/>
              </p:custDataLst>
            </p:nvPr>
          </p:nvSpPr>
          <p:spPr>
            <a:xfrm>
              <a:off x="1543050" y="1476203"/>
              <a:ext cx="36622" cy="277062"/>
            </a:xfrm>
            <a:custGeom>
              <a:avLst/>
              <a:gdLst/>
              <a:ahLst/>
              <a:cxnLst/>
              <a:rect l="0" t="0" r="0" b="0"/>
              <a:pathLst>
                <a:path w="36622" h="277062">
                  <a:moveTo>
                    <a:pt x="0" y="47797"/>
                  </a:moveTo>
                  <a:lnTo>
                    <a:pt x="0" y="47797"/>
                  </a:lnTo>
                  <a:lnTo>
                    <a:pt x="706" y="83284"/>
                  </a:lnTo>
                  <a:lnTo>
                    <a:pt x="5070" y="122909"/>
                  </a:lnTo>
                  <a:lnTo>
                    <a:pt x="10831" y="162480"/>
                  </a:lnTo>
                  <a:lnTo>
                    <a:pt x="17007" y="203760"/>
                  </a:lnTo>
                  <a:lnTo>
                    <a:pt x="25414" y="248147"/>
                  </a:lnTo>
                  <a:lnTo>
                    <a:pt x="31194" y="277061"/>
                  </a:lnTo>
                  <a:lnTo>
                    <a:pt x="31379" y="276840"/>
                  </a:lnTo>
                  <a:lnTo>
                    <a:pt x="28346" y="230970"/>
                  </a:lnTo>
                  <a:lnTo>
                    <a:pt x="19531" y="183445"/>
                  </a:lnTo>
                  <a:lnTo>
                    <a:pt x="11973" y="141951"/>
                  </a:lnTo>
                  <a:lnTo>
                    <a:pt x="6027" y="98816"/>
                  </a:lnTo>
                  <a:lnTo>
                    <a:pt x="5736" y="63181"/>
                  </a:lnTo>
                  <a:lnTo>
                    <a:pt x="9539" y="28837"/>
                  </a:lnTo>
                  <a:lnTo>
                    <a:pt x="15058" y="14441"/>
                  </a:lnTo>
                  <a:lnTo>
                    <a:pt x="23357" y="443"/>
                  </a:lnTo>
                  <a:lnTo>
                    <a:pt x="24038" y="0"/>
                  </a:lnTo>
                  <a:lnTo>
                    <a:pt x="24492" y="410"/>
                  </a:lnTo>
                  <a:lnTo>
                    <a:pt x="34185" y="41899"/>
                  </a:lnTo>
                  <a:lnTo>
                    <a:pt x="36621" y="80760"/>
                  </a:lnTo>
                  <a:lnTo>
                    <a:pt x="31750" y="111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707"/>
            <p:cNvSpPr/>
            <p:nvPr>
              <p:custDataLst>
                <p:tags r:id="rId201"/>
              </p:custDataLst>
            </p:nvPr>
          </p:nvSpPr>
          <p:spPr>
            <a:xfrm>
              <a:off x="1347925" y="1513880"/>
              <a:ext cx="125276" cy="148758"/>
            </a:xfrm>
            <a:custGeom>
              <a:avLst/>
              <a:gdLst/>
              <a:ahLst/>
              <a:cxnLst/>
              <a:rect l="0" t="0" r="0" b="0"/>
              <a:pathLst>
                <a:path w="125276" h="148758">
                  <a:moveTo>
                    <a:pt x="80825" y="35520"/>
                  </a:moveTo>
                  <a:lnTo>
                    <a:pt x="80825" y="35520"/>
                  </a:lnTo>
                  <a:lnTo>
                    <a:pt x="63148" y="6909"/>
                  </a:lnTo>
                  <a:lnTo>
                    <a:pt x="53213" y="1637"/>
                  </a:lnTo>
                  <a:lnTo>
                    <a:pt x="41742" y="0"/>
                  </a:lnTo>
                  <a:lnTo>
                    <a:pt x="29588" y="1624"/>
                  </a:lnTo>
                  <a:lnTo>
                    <a:pt x="24089" y="5867"/>
                  </a:lnTo>
                  <a:lnTo>
                    <a:pt x="14217" y="19989"/>
                  </a:lnTo>
                  <a:lnTo>
                    <a:pt x="4096" y="54515"/>
                  </a:lnTo>
                  <a:lnTo>
                    <a:pt x="0" y="96025"/>
                  </a:lnTo>
                  <a:lnTo>
                    <a:pt x="4686" y="119326"/>
                  </a:lnTo>
                  <a:lnTo>
                    <a:pt x="13824" y="136973"/>
                  </a:lnTo>
                  <a:lnTo>
                    <a:pt x="24941" y="147167"/>
                  </a:lnTo>
                  <a:lnTo>
                    <a:pt x="31575" y="148757"/>
                  </a:lnTo>
                  <a:lnTo>
                    <a:pt x="46471" y="146760"/>
                  </a:lnTo>
                  <a:lnTo>
                    <a:pt x="60618" y="137407"/>
                  </a:lnTo>
                  <a:lnTo>
                    <a:pt x="78601" y="116273"/>
                  </a:lnTo>
                  <a:lnTo>
                    <a:pt x="83575" y="108406"/>
                  </a:lnTo>
                  <a:lnTo>
                    <a:pt x="90577" y="77106"/>
                  </a:lnTo>
                  <a:lnTo>
                    <a:pt x="87799" y="40146"/>
                  </a:lnTo>
                  <a:lnTo>
                    <a:pt x="96068" y="80118"/>
                  </a:lnTo>
                  <a:lnTo>
                    <a:pt x="102118" y="100161"/>
                  </a:lnTo>
                  <a:lnTo>
                    <a:pt x="110044" y="110346"/>
                  </a:lnTo>
                  <a:lnTo>
                    <a:pt x="125275" y="12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0" name="SMARTInkShape-2708"/>
          <p:cNvSpPr/>
          <p:nvPr>
            <p:custDataLst>
              <p:tags r:id="rId1"/>
            </p:custDataLst>
          </p:nvPr>
        </p:nvSpPr>
        <p:spPr>
          <a:xfrm>
            <a:off x="3448050" y="441129"/>
            <a:ext cx="303223" cy="1673422"/>
          </a:xfrm>
          <a:custGeom>
            <a:avLst/>
            <a:gdLst/>
            <a:ahLst/>
            <a:cxnLst/>
            <a:rect l="0" t="0" r="0" b="0"/>
            <a:pathLst>
              <a:path w="303223" h="1673422">
                <a:moveTo>
                  <a:pt x="0" y="3371"/>
                </a:moveTo>
                <a:lnTo>
                  <a:pt x="0" y="3371"/>
                </a:lnTo>
                <a:lnTo>
                  <a:pt x="16856" y="0"/>
                </a:lnTo>
                <a:lnTo>
                  <a:pt x="54304" y="11388"/>
                </a:lnTo>
                <a:lnTo>
                  <a:pt x="88811" y="28806"/>
                </a:lnTo>
                <a:lnTo>
                  <a:pt x="127666" y="52775"/>
                </a:lnTo>
                <a:lnTo>
                  <a:pt x="168453" y="84595"/>
                </a:lnTo>
                <a:lnTo>
                  <a:pt x="206337" y="125548"/>
                </a:lnTo>
                <a:lnTo>
                  <a:pt x="224341" y="148323"/>
                </a:lnTo>
                <a:lnTo>
                  <a:pt x="238461" y="174794"/>
                </a:lnTo>
                <a:lnTo>
                  <a:pt x="249991" y="203731"/>
                </a:lnTo>
                <a:lnTo>
                  <a:pt x="259793" y="234311"/>
                </a:lnTo>
                <a:lnTo>
                  <a:pt x="266329" y="268103"/>
                </a:lnTo>
                <a:lnTo>
                  <a:pt x="270686" y="304037"/>
                </a:lnTo>
                <a:lnTo>
                  <a:pt x="273590" y="341398"/>
                </a:lnTo>
                <a:lnTo>
                  <a:pt x="274116" y="377595"/>
                </a:lnTo>
                <a:lnTo>
                  <a:pt x="273055" y="413015"/>
                </a:lnTo>
                <a:lnTo>
                  <a:pt x="270937" y="447917"/>
                </a:lnTo>
                <a:lnTo>
                  <a:pt x="265997" y="483179"/>
                </a:lnTo>
                <a:lnTo>
                  <a:pt x="259176" y="518682"/>
                </a:lnTo>
                <a:lnTo>
                  <a:pt x="251101" y="554345"/>
                </a:lnTo>
                <a:lnTo>
                  <a:pt x="242189" y="589409"/>
                </a:lnTo>
                <a:lnTo>
                  <a:pt x="232721" y="624074"/>
                </a:lnTo>
                <a:lnTo>
                  <a:pt x="222881" y="658473"/>
                </a:lnTo>
                <a:lnTo>
                  <a:pt x="213498" y="692695"/>
                </a:lnTo>
                <a:lnTo>
                  <a:pt x="204421" y="726798"/>
                </a:lnTo>
                <a:lnTo>
                  <a:pt x="195547" y="760822"/>
                </a:lnTo>
                <a:lnTo>
                  <a:pt x="188926" y="794088"/>
                </a:lnTo>
                <a:lnTo>
                  <a:pt x="183806" y="826849"/>
                </a:lnTo>
                <a:lnTo>
                  <a:pt x="179687" y="859273"/>
                </a:lnTo>
                <a:lnTo>
                  <a:pt x="176236" y="890767"/>
                </a:lnTo>
                <a:lnTo>
                  <a:pt x="173229" y="921641"/>
                </a:lnTo>
                <a:lnTo>
                  <a:pt x="170520" y="952101"/>
                </a:lnTo>
                <a:lnTo>
                  <a:pt x="169419" y="981580"/>
                </a:lnTo>
                <a:lnTo>
                  <a:pt x="169390" y="1010405"/>
                </a:lnTo>
                <a:lnTo>
                  <a:pt x="170077" y="1038793"/>
                </a:lnTo>
                <a:lnTo>
                  <a:pt x="172651" y="1066186"/>
                </a:lnTo>
                <a:lnTo>
                  <a:pt x="176484" y="1092914"/>
                </a:lnTo>
                <a:lnTo>
                  <a:pt x="181156" y="1119200"/>
                </a:lnTo>
                <a:lnTo>
                  <a:pt x="187799" y="1143779"/>
                </a:lnTo>
                <a:lnTo>
                  <a:pt x="204586" y="1189904"/>
                </a:lnTo>
                <a:lnTo>
                  <a:pt x="225688" y="1233923"/>
                </a:lnTo>
                <a:lnTo>
                  <a:pt x="248472" y="1277005"/>
                </a:lnTo>
                <a:lnTo>
                  <a:pt x="270358" y="1319671"/>
                </a:lnTo>
                <a:lnTo>
                  <a:pt x="288081" y="1364034"/>
                </a:lnTo>
                <a:lnTo>
                  <a:pt x="300192" y="1408916"/>
                </a:lnTo>
                <a:lnTo>
                  <a:pt x="303222" y="1452382"/>
                </a:lnTo>
                <a:lnTo>
                  <a:pt x="289047" y="1497100"/>
                </a:lnTo>
                <a:lnTo>
                  <a:pt x="260404" y="1542139"/>
                </a:lnTo>
                <a:lnTo>
                  <a:pt x="217100" y="1585675"/>
                </a:lnTo>
                <a:lnTo>
                  <a:pt x="192711" y="1605046"/>
                </a:lnTo>
                <a:lnTo>
                  <a:pt x="167279" y="1622899"/>
                </a:lnTo>
                <a:lnTo>
                  <a:pt x="123735" y="1650967"/>
                </a:lnTo>
                <a:lnTo>
                  <a:pt x="88900" y="16734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3" name="SMARTInkShape-Group634"/>
          <p:cNvGrpSpPr/>
          <p:nvPr/>
        </p:nvGrpSpPr>
        <p:grpSpPr>
          <a:xfrm>
            <a:off x="4606442" y="605942"/>
            <a:ext cx="105259" cy="302109"/>
            <a:chOff x="4606442" y="605942"/>
            <a:chExt cx="105259" cy="302109"/>
          </a:xfrm>
        </p:grpSpPr>
        <p:sp>
          <p:nvSpPr>
            <p:cNvPr id="531" name="SMARTInkShape-2709"/>
            <p:cNvSpPr/>
            <p:nvPr>
              <p:custDataLst>
                <p:tags r:id="rId179"/>
              </p:custDataLst>
            </p:nvPr>
          </p:nvSpPr>
          <p:spPr>
            <a:xfrm>
              <a:off x="4686300" y="8445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710"/>
            <p:cNvSpPr/>
            <p:nvPr>
              <p:custDataLst>
                <p:tags r:id="rId180"/>
              </p:custDataLst>
            </p:nvPr>
          </p:nvSpPr>
          <p:spPr>
            <a:xfrm>
              <a:off x="4606442" y="605942"/>
              <a:ext cx="22709" cy="302109"/>
            </a:xfrm>
            <a:custGeom>
              <a:avLst/>
              <a:gdLst/>
              <a:ahLst/>
              <a:cxnLst/>
              <a:rect l="0" t="0" r="0" b="0"/>
              <a:pathLst>
                <a:path w="22709" h="3021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3474" y="48940"/>
                  </a:lnTo>
                  <a:lnTo>
                    <a:pt x="10345" y="93197"/>
                  </a:lnTo>
                  <a:lnTo>
                    <a:pt x="13686" y="125533"/>
                  </a:lnTo>
                  <a:lnTo>
                    <a:pt x="15170" y="158719"/>
                  </a:lnTo>
                  <a:lnTo>
                    <a:pt x="15830" y="192283"/>
                  </a:lnTo>
                  <a:lnTo>
                    <a:pt x="16201" y="236171"/>
                  </a:lnTo>
                  <a:lnTo>
                    <a:pt x="17032" y="281035"/>
                  </a:lnTo>
                  <a:lnTo>
                    <a:pt x="22708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635"/>
          <p:cNvGrpSpPr/>
          <p:nvPr/>
        </p:nvGrpSpPr>
        <p:grpSpPr>
          <a:xfrm>
            <a:off x="5208617" y="578462"/>
            <a:ext cx="430184" cy="293246"/>
            <a:chOff x="5208617" y="578462"/>
            <a:chExt cx="430184" cy="293246"/>
          </a:xfrm>
        </p:grpSpPr>
        <p:sp>
          <p:nvSpPr>
            <p:cNvPr id="534" name="SMARTInkShape-2711"/>
            <p:cNvSpPr/>
            <p:nvPr>
              <p:custDataLst>
                <p:tags r:id="rId176"/>
              </p:custDataLst>
            </p:nvPr>
          </p:nvSpPr>
          <p:spPr>
            <a:xfrm>
              <a:off x="5546100" y="698500"/>
              <a:ext cx="92701" cy="25401"/>
            </a:xfrm>
            <a:custGeom>
              <a:avLst/>
              <a:gdLst/>
              <a:ahLst/>
              <a:cxnLst/>
              <a:rect l="0" t="0" r="0" b="0"/>
              <a:pathLst>
                <a:path w="92701" h="25401">
                  <a:moveTo>
                    <a:pt x="29200" y="25400"/>
                  </a:moveTo>
                  <a:lnTo>
                    <a:pt x="29200" y="25400"/>
                  </a:lnTo>
                  <a:lnTo>
                    <a:pt x="0" y="25400"/>
                  </a:lnTo>
                  <a:lnTo>
                    <a:pt x="25463" y="22029"/>
                  </a:lnTo>
                  <a:lnTo>
                    <a:pt x="63997" y="9820"/>
                  </a:lnTo>
                  <a:lnTo>
                    <a:pt x="9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712"/>
            <p:cNvSpPr/>
            <p:nvPr>
              <p:custDataLst>
                <p:tags r:id="rId177"/>
              </p:custDataLst>
            </p:nvPr>
          </p:nvSpPr>
          <p:spPr>
            <a:xfrm>
              <a:off x="5398644" y="578462"/>
              <a:ext cx="221107" cy="259431"/>
            </a:xfrm>
            <a:custGeom>
              <a:avLst/>
              <a:gdLst/>
              <a:ahLst/>
              <a:cxnLst/>
              <a:rect l="0" t="0" r="0" b="0"/>
              <a:pathLst>
                <a:path w="221107" h="259431">
                  <a:moveTo>
                    <a:pt x="11556" y="208938"/>
                  </a:moveTo>
                  <a:lnTo>
                    <a:pt x="11556" y="208938"/>
                  </a:lnTo>
                  <a:lnTo>
                    <a:pt x="2717" y="208938"/>
                  </a:lnTo>
                  <a:lnTo>
                    <a:pt x="1430" y="209644"/>
                  </a:lnTo>
                  <a:lnTo>
                    <a:pt x="572" y="210819"/>
                  </a:lnTo>
                  <a:lnTo>
                    <a:pt x="0" y="212309"/>
                  </a:lnTo>
                  <a:lnTo>
                    <a:pt x="324" y="213302"/>
                  </a:lnTo>
                  <a:lnTo>
                    <a:pt x="1246" y="213964"/>
                  </a:lnTo>
                  <a:lnTo>
                    <a:pt x="4857" y="214699"/>
                  </a:lnTo>
                  <a:lnTo>
                    <a:pt x="16235" y="214408"/>
                  </a:lnTo>
                  <a:lnTo>
                    <a:pt x="36148" y="209461"/>
                  </a:lnTo>
                  <a:lnTo>
                    <a:pt x="60315" y="195505"/>
                  </a:lnTo>
                  <a:lnTo>
                    <a:pt x="68504" y="187446"/>
                  </a:lnTo>
                  <a:lnTo>
                    <a:pt x="72143" y="179160"/>
                  </a:lnTo>
                  <a:lnTo>
                    <a:pt x="71880" y="170774"/>
                  </a:lnTo>
                  <a:lnTo>
                    <a:pt x="70822" y="166562"/>
                  </a:lnTo>
                  <a:lnTo>
                    <a:pt x="68706" y="163754"/>
                  </a:lnTo>
                  <a:lnTo>
                    <a:pt x="62590" y="160634"/>
                  </a:lnTo>
                  <a:lnTo>
                    <a:pt x="58985" y="161919"/>
                  </a:lnTo>
                  <a:lnTo>
                    <a:pt x="47168" y="173840"/>
                  </a:lnTo>
                  <a:lnTo>
                    <a:pt x="38908" y="184872"/>
                  </a:lnTo>
                  <a:lnTo>
                    <a:pt x="34296" y="200594"/>
                  </a:lnTo>
                  <a:lnTo>
                    <a:pt x="33580" y="227397"/>
                  </a:lnTo>
                  <a:lnTo>
                    <a:pt x="34706" y="236061"/>
                  </a:lnTo>
                  <a:lnTo>
                    <a:pt x="41600" y="249450"/>
                  </a:lnTo>
                  <a:lnTo>
                    <a:pt x="46402" y="254996"/>
                  </a:lnTo>
                  <a:lnTo>
                    <a:pt x="52426" y="257988"/>
                  </a:lnTo>
                  <a:lnTo>
                    <a:pt x="66644" y="259430"/>
                  </a:lnTo>
                  <a:lnTo>
                    <a:pt x="97258" y="249534"/>
                  </a:lnTo>
                  <a:lnTo>
                    <a:pt x="126397" y="229825"/>
                  </a:lnTo>
                  <a:lnTo>
                    <a:pt x="152907" y="195998"/>
                  </a:lnTo>
                  <a:lnTo>
                    <a:pt x="166336" y="163206"/>
                  </a:lnTo>
                  <a:lnTo>
                    <a:pt x="176303" y="124407"/>
                  </a:lnTo>
                  <a:lnTo>
                    <a:pt x="183084" y="81293"/>
                  </a:lnTo>
                  <a:lnTo>
                    <a:pt x="186569" y="45668"/>
                  </a:lnTo>
                  <a:lnTo>
                    <a:pt x="186649" y="11219"/>
                  </a:lnTo>
                  <a:lnTo>
                    <a:pt x="185434" y="5159"/>
                  </a:lnTo>
                  <a:lnTo>
                    <a:pt x="183213" y="1824"/>
                  </a:lnTo>
                  <a:lnTo>
                    <a:pt x="180322" y="306"/>
                  </a:lnTo>
                  <a:lnTo>
                    <a:pt x="176983" y="0"/>
                  </a:lnTo>
                  <a:lnTo>
                    <a:pt x="174758" y="2618"/>
                  </a:lnTo>
                  <a:lnTo>
                    <a:pt x="167521" y="48279"/>
                  </a:lnTo>
                  <a:lnTo>
                    <a:pt x="163660" y="80384"/>
                  </a:lnTo>
                  <a:lnTo>
                    <a:pt x="161002" y="115114"/>
                  </a:lnTo>
                  <a:lnTo>
                    <a:pt x="162172" y="149364"/>
                  </a:lnTo>
                  <a:lnTo>
                    <a:pt x="165045" y="181520"/>
                  </a:lnTo>
                  <a:lnTo>
                    <a:pt x="170085" y="210158"/>
                  </a:lnTo>
                  <a:lnTo>
                    <a:pt x="184116" y="240030"/>
                  </a:lnTo>
                  <a:lnTo>
                    <a:pt x="193142" y="250509"/>
                  </a:lnTo>
                  <a:lnTo>
                    <a:pt x="197524" y="252879"/>
                  </a:lnTo>
                  <a:lnTo>
                    <a:pt x="201857" y="253755"/>
                  </a:lnTo>
                  <a:lnTo>
                    <a:pt x="206157" y="253632"/>
                  </a:lnTo>
                  <a:lnTo>
                    <a:pt x="209729" y="250729"/>
                  </a:lnTo>
                  <a:lnTo>
                    <a:pt x="215579" y="239976"/>
                  </a:lnTo>
                  <a:lnTo>
                    <a:pt x="221106" y="202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713"/>
            <p:cNvSpPr/>
            <p:nvPr>
              <p:custDataLst>
                <p:tags r:id="rId178"/>
              </p:custDataLst>
            </p:nvPr>
          </p:nvSpPr>
          <p:spPr>
            <a:xfrm>
              <a:off x="5208617" y="599389"/>
              <a:ext cx="109374" cy="272319"/>
            </a:xfrm>
            <a:custGeom>
              <a:avLst/>
              <a:gdLst/>
              <a:ahLst/>
              <a:cxnLst/>
              <a:rect l="0" t="0" r="0" b="0"/>
              <a:pathLst>
                <a:path w="109374" h="272319">
                  <a:moveTo>
                    <a:pt x="61883" y="48311"/>
                  </a:moveTo>
                  <a:lnTo>
                    <a:pt x="61883" y="48311"/>
                  </a:lnTo>
                  <a:lnTo>
                    <a:pt x="61883" y="41569"/>
                  </a:lnTo>
                  <a:lnTo>
                    <a:pt x="58120" y="34496"/>
                  </a:lnTo>
                  <a:lnTo>
                    <a:pt x="37497" y="5912"/>
                  </a:lnTo>
                  <a:lnTo>
                    <a:pt x="29643" y="1245"/>
                  </a:lnTo>
                  <a:lnTo>
                    <a:pt x="25573" y="0"/>
                  </a:lnTo>
                  <a:lnTo>
                    <a:pt x="21449" y="582"/>
                  </a:lnTo>
                  <a:lnTo>
                    <a:pt x="13103" y="4991"/>
                  </a:lnTo>
                  <a:lnTo>
                    <a:pt x="3842" y="15406"/>
                  </a:lnTo>
                  <a:lnTo>
                    <a:pt x="0" y="34171"/>
                  </a:lnTo>
                  <a:lnTo>
                    <a:pt x="4747" y="49553"/>
                  </a:lnTo>
                  <a:lnTo>
                    <a:pt x="28411" y="89165"/>
                  </a:lnTo>
                  <a:lnTo>
                    <a:pt x="64626" y="128321"/>
                  </a:lnTo>
                  <a:lnTo>
                    <a:pt x="89663" y="159585"/>
                  </a:lnTo>
                  <a:lnTo>
                    <a:pt x="105235" y="194640"/>
                  </a:lnTo>
                  <a:lnTo>
                    <a:pt x="109373" y="216828"/>
                  </a:lnTo>
                  <a:lnTo>
                    <a:pt x="107448" y="234685"/>
                  </a:lnTo>
                  <a:lnTo>
                    <a:pt x="101184" y="248972"/>
                  </a:lnTo>
                  <a:lnTo>
                    <a:pt x="91346" y="260025"/>
                  </a:lnTo>
                  <a:lnTo>
                    <a:pt x="70534" y="270810"/>
                  </a:lnTo>
                  <a:lnTo>
                    <a:pt x="56556" y="272318"/>
                  </a:lnTo>
                  <a:lnTo>
                    <a:pt x="43993" y="269931"/>
                  </a:lnTo>
                  <a:lnTo>
                    <a:pt x="33706" y="264166"/>
                  </a:lnTo>
                  <a:lnTo>
                    <a:pt x="31104" y="260653"/>
                  </a:lnTo>
                  <a:lnTo>
                    <a:pt x="30075" y="256900"/>
                  </a:lnTo>
                  <a:lnTo>
                    <a:pt x="30133" y="245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636"/>
          <p:cNvGrpSpPr/>
          <p:nvPr/>
        </p:nvGrpSpPr>
        <p:grpSpPr>
          <a:xfrm>
            <a:off x="6235700" y="666521"/>
            <a:ext cx="350192" cy="278516"/>
            <a:chOff x="6235700" y="666521"/>
            <a:chExt cx="350192" cy="278516"/>
          </a:xfrm>
        </p:grpSpPr>
        <p:sp>
          <p:nvSpPr>
            <p:cNvPr id="538" name="SMARTInkShape-2714"/>
            <p:cNvSpPr/>
            <p:nvPr>
              <p:custDataLst>
                <p:tags r:id="rId174"/>
              </p:custDataLst>
            </p:nvPr>
          </p:nvSpPr>
          <p:spPr>
            <a:xfrm>
              <a:off x="6478468" y="666521"/>
              <a:ext cx="107424" cy="278516"/>
            </a:xfrm>
            <a:custGeom>
              <a:avLst/>
              <a:gdLst/>
              <a:ahLst/>
              <a:cxnLst/>
              <a:rect l="0" t="0" r="0" b="0"/>
              <a:pathLst>
                <a:path w="107424" h="278516">
                  <a:moveTo>
                    <a:pt x="11232" y="38329"/>
                  </a:moveTo>
                  <a:lnTo>
                    <a:pt x="11232" y="38329"/>
                  </a:lnTo>
                  <a:lnTo>
                    <a:pt x="7861" y="41700"/>
                  </a:lnTo>
                  <a:lnTo>
                    <a:pt x="2393" y="57280"/>
                  </a:lnTo>
                  <a:lnTo>
                    <a:pt x="0" y="97968"/>
                  </a:lnTo>
                  <a:lnTo>
                    <a:pt x="3826" y="135022"/>
                  </a:lnTo>
                  <a:lnTo>
                    <a:pt x="8725" y="176967"/>
                  </a:lnTo>
                  <a:lnTo>
                    <a:pt x="10489" y="219969"/>
                  </a:lnTo>
                  <a:lnTo>
                    <a:pt x="11085" y="265257"/>
                  </a:lnTo>
                  <a:lnTo>
                    <a:pt x="11203" y="278515"/>
                  </a:lnTo>
                  <a:lnTo>
                    <a:pt x="7852" y="269186"/>
                  </a:lnTo>
                  <a:lnTo>
                    <a:pt x="9832" y="232698"/>
                  </a:lnTo>
                  <a:lnTo>
                    <a:pt x="10610" y="196917"/>
                  </a:lnTo>
                  <a:lnTo>
                    <a:pt x="14719" y="151381"/>
                  </a:lnTo>
                  <a:lnTo>
                    <a:pt x="17790" y="126397"/>
                  </a:lnTo>
                  <a:lnTo>
                    <a:pt x="26848" y="81704"/>
                  </a:lnTo>
                  <a:lnTo>
                    <a:pt x="37927" y="44907"/>
                  </a:lnTo>
                  <a:lnTo>
                    <a:pt x="49908" y="21497"/>
                  </a:lnTo>
                  <a:lnTo>
                    <a:pt x="64169" y="7800"/>
                  </a:lnTo>
                  <a:lnTo>
                    <a:pt x="77798" y="772"/>
                  </a:lnTo>
                  <a:lnTo>
                    <a:pt x="86208" y="0"/>
                  </a:lnTo>
                  <a:lnTo>
                    <a:pt x="90143" y="2898"/>
                  </a:lnTo>
                  <a:lnTo>
                    <a:pt x="98279" y="13645"/>
                  </a:lnTo>
                  <a:lnTo>
                    <a:pt x="107423" y="45675"/>
                  </a:lnTo>
                  <a:lnTo>
                    <a:pt x="104784" y="70522"/>
                  </a:lnTo>
                  <a:lnTo>
                    <a:pt x="89514" y="106429"/>
                  </a:lnTo>
                  <a:lnTo>
                    <a:pt x="74952" y="126451"/>
                  </a:lnTo>
                  <a:lnTo>
                    <a:pt x="59072" y="140054"/>
                  </a:lnTo>
                  <a:lnTo>
                    <a:pt x="46369" y="145158"/>
                  </a:lnTo>
                  <a:lnTo>
                    <a:pt x="30282" y="146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715"/>
            <p:cNvSpPr/>
            <p:nvPr>
              <p:custDataLst>
                <p:tags r:id="rId175"/>
              </p:custDataLst>
            </p:nvPr>
          </p:nvSpPr>
          <p:spPr>
            <a:xfrm>
              <a:off x="6235700" y="686683"/>
              <a:ext cx="165101" cy="126118"/>
            </a:xfrm>
            <a:custGeom>
              <a:avLst/>
              <a:gdLst/>
              <a:ahLst/>
              <a:cxnLst/>
              <a:rect l="0" t="0" r="0" b="0"/>
              <a:pathLst>
                <a:path w="1651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40578"/>
                  </a:lnTo>
                  <a:lnTo>
                    <a:pt x="12243" y="85507"/>
                  </a:lnTo>
                  <a:lnTo>
                    <a:pt x="21669" y="102659"/>
                  </a:lnTo>
                  <a:lnTo>
                    <a:pt x="34796" y="114045"/>
                  </a:lnTo>
                  <a:lnTo>
                    <a:pt x="42247" y="118069"/>
                  </a:lnTo>
                  <a:lnTo>
                    <a:pt x="50036" y="119340"/>
                  </a:lnTo>
                  <a:lnTo>
                    <a:pt x="66218" y="116990"/>
                  </a:lnTo>
                  <a:lnTo>
                    <a:pt x="84453" y="107734"/>
                  </a:lnTo>
                  <a:lnTo>
                    <a:pt x="98793" y="92683"/>
                  </a:lnTo>
                  <a:lnTo>
                    <a:pt x="103880" y="79037"/>
                  </a:lnTo>
                  <a:lnTo>
                    <a:pt x="105435" y="65682"/>
                  </a:lnTo>
                  <a:lnTo>
                    <a:pt x="103775" y="57394"/>
                  </a:lnTo>
                  <a:lnTo>
                    <a:pt x="103050" y="55607"/>
                  </a:lnTo>
                  <a:lnTo>
                    <a:pt x="102567" y="55122"/>
                  </a:lnTo>
                  <a:lnTo>
                    <a:pt x="102243" y="55503"/>
                  </a:lnTo>
                  <a:lnTo>
                    <a:pt x="107502" y="75689"/>
                  </a:lnTo>
                  <a:lnTo>
                    <a:pt x="118244" y="94477"/>
                  </a:lnTo>
                  <a:lnTo>
                    <a:pt x="128753" y="107116"/>
                  </a:lnTo>
                  <a:lnTo>
                    <a:pt x="142360" y="116026"/>
                  </a:lnTo>
                  <a:lnTo>
                    <a:pt x="1651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637"/>
          <p:cNvGrpSpPr/>
          <p:nvPr/>
        </p:nvGrpSpPr>
        <p:grpSpPr>
          <a:xfrm>
            <a:off x="7277688" y="603250"/>
            <a:ext cx="332069" cy="279331"/>
            <a:chOff x="7277688" y="603250"/>
            <a:chExt cx="332069" cy="279331"/>
          </a:xfrm>
        </p:grpSpPr>
        <p:sp>
          <p:nvSpPr>
            <p:cNvPr id="541" name="SMARTInkShape-2716"/>
            <p:cNvSpPr/>
            <p:nvPr>
              <p:custDataLst>
                <p:tags r:id="rId172"/>
              </p:custDataLst>
            </p:nvPr>
          </p:nvSpPr>
          <p:spPr>
            <a:xfrm>
              <a:off x="7545133" y="781311"/>
              <a:ext cx="64624" cy="101270"/>
            </a:xfrm>
            <a:custGeom>
              <a:avLst/>
              <a:gdLst/>
              <a:ahLst/>
              <a:cxnLst/>
              <a:rect l="0" t="0" r="0" b="0"/>
              <a:pathLst>
                <a:path w="64624" h="101270">
                  <a:moveTo>
                    <a:pt x="11367" y="6089"/>
                  </a:moveTo>
                  <a:lnTo>
                    <a:pt x="11367" y="6089"/>
                  </a:lnTo>
                  <a:lnTo>
                    <a:pt x="5279" y="0"/>
                  </a:lnTo>
                  <a:lnTo>
                    <a:pt x="0" y="47134"/>
                  </a:lnTo>
                  <a:lnTo>
                    <a:pt x="671" y="65253"/>
                  </a:lnTo>
                  <a:lnTo>
                    <a:pt x="8981" y="86649"/>
                  </a:lnTo>
                  <a:lnTo>
                    <a:pt x="16422" y="97397"/>
                  </a:lnTo>
                  <a:lnTo>
                    <a:pt x="21792" y="100122"/>
                  </a:lnTo>
                  <a:lnTo>
                    <a:pt x="35286" y="101269"/>
                  </a:lnTo>
                  <a:lnTo>
                    <a:pt x="48808" y="97545"/>
                  </a:lnTo>
                  <a:lnTo>
                    <a:pt x="55377" y="94576"/>
                  </a:lnTo>
                  <a:lnTo>
                    <a:pt x="59757" y="90480"/>
                  </a:lnTo>
                  <a:lnTo>
                    <a:pt x="64623" y="80285"/>
                  </a:lnTo>
                  <a:lnTo>
                    <a:pt x="63992" y="59274"/>
                  </a:lnTo>
                  <a:lnTo>
                    <a:pt x="55966" y="38546"/>
                  </a:lnTo>
                  <a:lnTo>
                    <a:pt x="30417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717"/>
            <p:cNvSpPr/>
            <p:nvPr>
              <p:custDataLst>
                <p:tags r:id="rId173"/>
              </p:custDataLst>
            </p:nvPr>
          </p:nvSpPr>
          <p:spPr>
            <a:xfrm>
              <a:off x="7277688" y="603250"/>
              <a:ext cx="158163" cy="252676"/>
            </a:xfrm>
            <a:custGeom>
              <a:avLst/>
              <a:gdLst/>
              <a:ahLst/>
              <a:cxnLst/>
              <a:rect l="0" t="0" r="0" b="0"/>
              <a:pathLst>
                <a:path w="158163" h="252676">
                  <a:moveTo>
                    <a:pt x="12112" y="0"/>
                  </a:moveTo>
                  <a:lnTo>
                    <a:pt x="12112" y="0"/>
                  </a:lnTo>
                  <a:lnTo>
                    <a:pt x="7043" y="38988"/>
                  </a:lnTo>
                  <a:lnTo>
                    <a:pt x="2691" y="82421"/>
                  </a:lnTo>
                  <a:lnTo>
                    <a:pt x="3928" y="117065"/>
                  </a:lnTo>
                  <a:lnTo>
                    <a:pt x="4946" y="153629"/>
                  </a:lnTo>
                  <a:lnTo>
                    <a:pt x="5398" y="188929"/>
                  </a:lnTo>
                  <a:lnTo>
                    <a:pt x="5654" y="229781"/>
                  </a:lnTo>
                  <a:lnTo>
                    <a:pt x="5748" y="252675"/>
                  </a:lnTo>
                  <a:lnTo>
                    <a:pt x="2390" y="211788"/>
                  </a:lnTo>
                  <a:lnTo>
                    <a:pt x="0" y="167110"/>
                  </a:lnTo>
                  <a:lnTo>
                    <a:pt x="291" y="147743"/>
                  </a:lnTo>
                  <a:lnTo>
                    <a:pt x="2861" y="140217"/>
                  </a:lnTo>
                  <a:lnTo>
                    <a:pt x="10117" y="134521"/>
                  </a:lnTo>
                  <a:lnTo>
                    <a:pt x="51151" y="113845"/>
                  </a:lnTo>
                  <a:lnTo>
                    <a:pt x="75890" y="97702"/>
                  </a:lnTo>
                  <a:lnTo>
                    <a:pt x="116571" y="55095"/>
                  </a:lnTo>
                  <a:lnTo>
                    <a:pt x="146989" y="12377"/>
                  </a:lnTo>
                  <a:lnTo>
                    <a:pt x="148596" y="11073"/>
                  </a:lnTo>
                  <a:lnTo>
                    <a:pt x="149668" y="10910"/>
                  </a:lnTo>
                  <a:lnTo>
                    <a:pt x="150383" y="11507"/>
                  </a:lnTo>
                  <a:lnTo>
                    <a:pt x="151686" y="58061"/>
                  </a:lnTo>
                  <a:lnTo>
                    <a:pt x="151775" y="98891"/>
                  </a:lnTo>
                  <a:lnTo>
                    <a:pt x="151801" y="138897"/>
                  </a:lnTo>
                  <a:lnTo>
                    <a:pt x="156174" y="183861"/>
                  </a:lnTo>
                  <a:lnTo>
                    <a:pt x="15816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638"/>
          <p:cNvGrpSpPr/>
          <p:nvPr/>
        </p:nvGrpSpPr>
        <p:grpSpPr>
          <a:xfrm>
            <a:off x="8157931" y="561934"/>
            <a:ext cx="503470" cy="294885"/>
            <a:chOff x="8157931" y="561934"/>
            <a:chExt cx="503470" cy="294885"/>
          </a:xfrm>
        </p:grpSpPr>
        <p:sp>
          <p:nvSpPr>
            <p:cNvPr id="544" name="SMARTInkShape-2718"/>
            <p:cNvSpPr/>
            <p:nvPr>
              <p:custDataLst>
                <p:tags r:id="rId170"/>
              </p:custDataLst>
            </p:nvPr>
          </p:nvSpPr>
          <p:spPr>
            <a:xfrm>
              <a:off x="8500488" y="561934"/>
              <a:ext cx="160913" cy="294885"/>
            </a:xfrm>
            <a:custGeom>
              <a:avLst/>
              <a:gdLst/>
              <a:ahLst/>
              <a:cxnLst/>
              <a:rect l="0" t="0" r="0" b="0"/>
              <a:pathLst>
                <a:path w="160913" h="294885">
                  <a:moveTo>
                    <a:pt x="46612" y="200066"/>
                  </a:moveTo>
                  <a:lnTo>
                    <a:pt x="46612" y="200066"/>
                  </a:lnTo>
                  <a:lnTo>
                    <a:pt x="45907" y="189927"/>
                  </a:lnTo>
                  <a:lnTo>
                    <a:pt x="43241" y="182389"/>
                  </a:lnTo>
                  <a:lnTo>
                    <a:pt x="41543" y="179815"/>
                  </a:lnTo>
                  <a:lnTo>
                    <a:pt x="37773" y="176954"/>
                  </a:lnTo>
                  <a:lnTo>
                    <a:pt x="28315" y="175344"/>
                  </a:lnTo>
                  <a:lnTo>
                    <a:pt x="25241" y="177235"/>
                  </a:lnTo>
                  <a:lnTo>
                    <a:pt x="19945" y="184980"/>
                  </a:lnTo>
                  <a:lnTo>
                    <a:pt x="3598" y="228984"/>
                  </a:lnTo>
                  <a:lnTo>
                    <a:pt x="0" y="260845"/>
                  </a:lnTo>
                  <a:lnTo>
                    <a:pt x="720" y="270219"/>
                  </a:lnTo>
                  <a:lnTo>
                    <a:pt x="7166" y="284397"/>
                  </a:lnTo>
                  <a:lnTo>
                    <a:pt x="11848" y="290153"/>
                  </a:lnTo>
                  <a:lnTo>
                    <a:pt x="17086" y="293285"/>
                  </a:lnTo>
                  <a:lnTo>
                    <a:pt x="28550" y="294884"/>
                  </a:lnTo>
                  <a:lnTo>
                    <a:pt x="50276" y="288446"/>
                  </a:lnTo>
                  <a:lnTo>
                    <a:pt x="62588" y="277681"/>
                  </a:lnTo>
                  <a:lnTo>
                    <a:pt x="85358" y="241033"/>
                  </a:lnTo>
                  <a:lnTo>
                    <a:pt x="93936" y="210042"/>
                  </a:lnTo>
                  <a:lnTo>
                    <a:pt x="99394" y="171339"/>
                  </a:lnTo>
                  <a:lnTo>
                    <a:pt x="101821" y="125915"/>
                  </a:lnTo>
                  <a:lnTo>
                    <a:pt x="103174" y="101949"/>
                  </a:lnTo>
                  <a:lnTo>
                    <a:pt x="104781" y="77504"/>
                  </a:lnTo>
                  <a:lnTo>
                    <a:pt x="107742" y="34822"/>
                  </a:lnTo>
                  <a:lnTo>
                    <a:pt x="109800" y="0"/>
                  </a:lnTo>
                  <a:lnTo>
                    <a:pt x="99910" y="26361"/>
                  </a:lnTo>
                  <a:lnTo>
                    <a:pt x="92408" y="58188"/>
                  </a:lnTo>
                  <a:lnTo>
                    <a:pt x="86251" y="93970"/>
                  </a:lnTo>
                  <a:lnTo>
                    <a:pt x="82573" y="131040"/>
                  </a:lnTo>
                  <a:lnTo>
                    <a:pt x="83290" y="168682"/>
                  </a:lnTo>
                  <a:lnTo>
                    <a:pt x="94404" y="212091"/>
                  </a:lnTo>
                  <a:lnTo>
                    <a:pt x="114473" y="240553"/>
                  </a:lnTo>
                  <a:lnTo>
                    <a:pt x="132041" y="249810"/>
                  </a:lnTo>
                  <a:lnTo>
                    <a:pt x="160912" y="25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719"/>
            <p:cNvSpPr/>
            <p:nvPr>
              <p:custDataLst>
                <p:tags r:id="rId171"/>
              </p:custDataLst>
            </p:nvPr>
          </p:nvSpPr>
          <p:spPr>
            <a:xfrm>
              <a:off x="8157931" y="692750"/>
              <a:ext cx="268520" cy="154283"/>
            </a:xfrm>
            <a:custGeom>
              <a:avLst/>
              <a:gdLst/>
              <a:ahLst/>
              <a:cxnLst/>
              <a:rect l="0" t="0" r="0" b="0"/>
              <a:pathLst>
                <a:path w="268520" h="154283">
                  <a:moveTo>
                    <a:pt x="71669" y="18450"/>
                  </a:moveTo>
                  <a:lnTo>
                    <a:pt x="71669" y="18450"/>
                  </a:lnTo>
                  <a:lnTo>
                    <a:pt x="66600" y="12675"/>
                  </a:lnTo>
                  <a:lnTo>
                    <a:pt x="62830" y="6241"/>
                  </a:lnTo>
                  <a:lnTo>
                    <a:pt x="60132" y="3960"/>
                  </a:lnTo>
                  <a:lnTo>
                    <a:pt x="53371" y="1427"/>
                  </a:lnTo>
                  <a:lnTo>
                    <a:pt x="41632" y="0"/>
                  </a:lnTo>
                  <a:lnTo>
                    <a:pt x="31508" y="7193"/>
                  </a:lnTo>
                  <a:lnTo>
                    <a:pt x="20658" y="20502"/>
                  </a:lnTo>
                  <a:lnTo>
                    <a:pt x="7323" y="49240"/>
                  </a:lnTo>
                  <a:lnTo>
                    <a:pt x="0" y="86996"/>
                  </a:lnTo>
                  <a:lnTo>
                    <a:pt x="2377" y="119742"/>
                  </a:lnTo>
                  <a:lnTo>
                    <a:pt x="8183" y="136141"/>
                  </a:lnTo>
                  <a:lnTo>
                    <a:pt x="13116" y="141361"/>
                  </a:lnTo>
                  <a:lnTo>
                    <a:pt x="26125" y="147160"/>
                  </a:lnTo>
                  <a:lnTo>
                    <a:pt x="39432" y="145975"/>
                  </a:lnTo>
                  <a:lnTo>
                    <a:pt x="45945" y="143683"/>
                  </a:lnTo>
                  <a:lnTo>
                    <a:pt x="65222" y="126974"/>
                  </a:lnTo>
                  <a:lnTo>
                    <a:pt x="77599" y="100778"/>
                  </a:lnTo>
                  <a:lnTo>
                    <a:pt x="89242" y="61734"/>
                  </a:lnTo>
                  <a:lnTo>
                    <a:pt x="89028" y="60711"/>
                  </a:lnTo>
                  <a:lnTo>
                    <a:pt x="88181" y="60735"/>
                  </a:lnTo>
                  <a:lnTo>
                    <a:pt x="86910" y="61457"/>
                  </a:lnTo>
                  <a:lnTo>
                    <a:pt x="85122" y="79327"/>
                  </a:lnTo>
                  <a:lnTo>
                    <a:pt x="91333" y="103594"/>
                  </a:lnTo>
                  <a:lnTo>
                    <a:pt x="105482" y="125287"/>
                  </a:lnTo>
                  <a:lnTo>
                    <a:pt x="123081" y="138378"/>
                  </a:lnTo>
                  <a:lnTo>
                    <a:pt x="139204" y="140426"/>
                  </a:lnTo>
                  <a:lnTo>
                    <a:pt x="148442" y="139984"/>
                  </a:lnTo>
                  <a:lnTo>
                    <a:pt x="164352" y="133848"/>
                  </a:lnTo>
                  <a:lnTo>
                    <a:pt x="177066" y="124066"/>
                  </a:lnTo>
                  <a:lnTo>
                    <a:pt x="185069" y="112663"/>
                  </a:lnTo>
                  <a:lnTo>
                    <a:pt x="196390" y="80550"/>
                  </a:lnTo>
                  <a:lnTo>
                    <a:pt x="197657" y="74978"/>
                  </a:lnTo>
                  <a:lnTo>
                    <a:pt x="197994" y="74480"/>
                  </a:lnTo>
                  <a:lnTo>
                    <a:pt x="198219" y="74853"/>
                  </a:lnTo>
                  <a:lnTo>
                    <a:pt x="195164" y="82121"/>
                  </a:lnTo>
                  <a:lnTo>
                    <a:pt x="194665" y="125207"/>
                  </a:lnTo>
                  <a:lnTo>
                    <a:pt x="192524" y="154282"/>
                  </a:lnTo>
                  <a:lnTo>
                    <a:pt x="192454" y="154160"/>
                  </a:lnTo>
                  <a:lnTo>
                    <a:pt x="193065" y="145836"/>
                  </a:lnTo>
                  <a:lnTo>
                    <a:pt x="204534" y="103777"/>
                  </a:lnTo>
                  <a:lnTo>
                    <a:pt x="216086" y="61449"/>
                  </a:lnTo>
                  <a:lnTo>
                    <a:pt x="231925" y="15315"/>
                  </a:lnTo>
                  <a:lnTo>
                    <a:pt x="237673" y="6473"/>
                  </a:lnTo>
                  <a:lnTo>
                    <a:pt x="240194" y="5527"/>
                  </a:lnTo>
                  <a:lnTo>
                    <a:pt x="242579" y="6307"/>
                  </a:lnTo>
                  <a:lnTo>
                    <a:pt x="244875" y="8238"/>
                  </a:lnTo>
                  <a:lnTo>
                    <a:pt x="252627" y="48010"/>
                  </a:lnTo>
                  <a:lnTo>
                    <a:pt x="260282" y="92101"/>
                  </a:lnTo>
                  <a:lnTo>
                    <a:pt x="268519" y="13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639"/>
          <p:cNvGrpSpPr/>
          <p:nvPr/>
        </p:nvGrpSpPr>
        <p:grpSpPr>
          <a:xfrm>
            <a:off x="9247345" y="648238"/>
            <a:ext cx="271306" cy="310613"/>
            <a:chOff x="9247345" y="648238"/>
            <a:chExt cx="271306" cy="310613"/>
          </a:xfrm>
        </p:grpSpPr>
        <p:sp>
          <p:nvSpPr>
            <p:cNvPr id="547" name="SMARTInkShape-2720"/>
            <p:cNvSpPr/>
            <p:nvPr>
              <p:custDataLst>
                <p:tags r:id="rId168"/>
              </p:custDataLst>
            </p:nvPr>
          </p:nvSpPr>
          <p:spPr>
            <a:xfrm>
              <a:off x="9503054" y="857250"/>
              <a:ext cx="15597" cy="101601"/>
            </a:xfrm>
            <a:custGeom>
              <a:avLst/>
              <a:gdLst/>
              <a:ahLst/>
              <a:cxnLst/>
              <a:rect l="0" t="0" r="0" b="0"/>
              <a:pathLst>
                <a:path w="15597" h="101601">
                  <a:moveTo>
                    <a:pt x="15596" y="0"/>
                  </a:moveTo>
                  <a:lnTo>
                    <a:pt x="15596" y="0"/>
                  </a:lnTo>
                  <a:lnTo>
                    <a:pt x="8689" y="19459"/>
                  </a:lnTo>
                  <a:lnTo>
                    <a:pt x="0" y="62143"/>
                  </a:lnTo>
                  <a:lnTo>
                    <a:pt x="289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721"/>
            <p:cNvSpPr/>
            <p:nvPr>
              <p:custDataLst>
                <p:tags r:id="rId169"/>
              </p:custDataLst>
            </p:nvPr>
          </p:nvSpPr>
          <p:spPr>
            <a:xfrm>
              <a:off x="9247345" y="648238"/>
              <a:ext cx="212298" cy="278467"/>
            </a:xfrm>
            <a:custGeom>
              <a:avLst/>
              <a:gdLst/>
              <a:ahLst/>
              <a:cxnLst/>
              <a:rect l="0" t="0" r="0" b="0"/>
              <a:pathLst>
                <a:path w="212298" h="278467">
                  <a:moveTo>
                    <a:pt x="4605" y="24862"/>
                  </a:moveTo>
                  <a:lnTo>
                    <a:pt x="4605" y="24862"/>
                  </a:lnTo>
                  <a:lnTo>
                    <a:pt x="7975" y="28233"/>
                  </a:lnTo>
                  <a:lnTo>
                    <a:pt x="15436" y="63158"/>
                  </a:lnTo>
                  <a:lnTo>
                    <a:pt x="19531" y="94093"/>
                  </a:lnTo>
                  <a:lnTo>
                    <a:pt x="21822" y="130891"/>
                  </a:lnTo>
                  <a:lnTo>
                    <a:pt x="23546" y="169353"/>
                  </a:lnTo>
                  <a:lnTo>
                    <a:pt x="26663" y="205261"/>
                  </a:lnTo>
                  <a:lnTo>
                    <a:pt x="29015" y="250469"/>
                  </a:lnTo>
                  <a:lnTo>
                    <a:pt x="29711" y="273820"/>
                  </a:lnTo>
                  <a:lnTo>
                    <a:pt x="28399" y="276912"/>
                  </a:lnTo>
                  <a:lnTo>
                    <a:pt x="26111" y="278267"/>
                  </a:lnTo>
                  <a:lnTo>
                    <a:pt x="23175" y="278466"/>
                  </a:lnTo>
                  <a:lnTo>
                    <a:pt x="19807" y="275775"/>
                  </a:lnTo>
                  <a:lnTo>
                    <a:pt x="12303" y="265261"/>
                  </a:lnTo>
                  <a:lnTo>
                    <a:pt x="3516" y="236732"/>
                  </a:lnTo>
                  <a:lnTo>
                    <a:pt x="0" y="191283"/>
                  </a:lnTo>
                  <a:lnTo>
                    <a:pt x="2090" y="174321"/>
                  </a:lnTo>
                  <a:lnTo>
                    <a:pt x="7250" y="163490"/>
                  </a:lnTo>
                  <a:lnTo>
                    <a:pt x="10602" y="159614"/>
                  </a:lnTo>
                  <a:lnTo>
                    <a:pt x="21851" y="155307"/>
                  </a:lnTo>
                  <a:lnTo>
                    <a:pt x="66012" y="151610"/>
                  </a:lnTo>
                  <a:lnTo>
                    <a:pt x="111516" y="143163"/>
                  </a:lnTo>
                  <a:lnTo>
                    <a:pt x="142114" y="130234"/>
                  </a:lnTo>
                  <a:lnTo>
                    <a:pt x="160264" y="116850"/>
                  </a:lnTo>
                  <a:lnTo>
                    <a:pt x="184938" y="84808"/>
                  </a:lnTo>
                  <a:lnTo>
                    <a:pt x="201108" y="46465"/>
                  </a:lnTo>
                  <a:lnTo>
                    <a:pt x="212297" y="4981"/>
                  </a:lnTo>
                  <a:lnTo>
                    <a:pt x="212211" y="1730"/>
                  </a:lnTo>
                  <a:lnTo>
                    <a:pt x="211447" y="269"/>
                  </a:lnTo>
                  <a:lnTo>
                    <a:pt x="210234" y="0"/>
                  </a:lnTo>
                  <a:lnTo>
                    <a:pt x="205153" y="16476"/>
                  </a:lnTo>
                  <a:lnTo>
                    <a:pt x="199180" y="57185"/>
                  </a:lnTo>
                  <a:lnTo>
                    <a:pt x="196916" y="91439"/>
                  </a:lnTo>
                  <a:lnTo>
                    <a:pt x="195910" y="126418"/>
                  </a:lnTo>
                  <a:lnTo>
                    <a:pt x="194638" y="173173"/>
                  </a:lnTo>
                  <a:lnTo>
                    <a:pt x="190811" y="212034"/>
                  </a:lnTo>
                  <a:lnTo>
                    <a:pt x="188755" y="24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640"/>
          <p:cNvGrpSpPr/>
          <p:nvPr/>
        </p:nvGrpSpPr>
        <p:grpSpPr>
          <a:xfrm>
            <a:off x="7570924" y="1273171"/>
            <a:ext cx="404677" cy="333380"/>
            <a:chOff x="7570924" y="1273171"/>
            <a:chExt cx="404677" cy="333380"/>
          </a:xfrm>
        </p:grpSpPr>
        <p:sp>
          <p:nvSpPr>
            <p:cNvPr id="550" name="SMARTInkShape-2722"/>
            <p:cNvSpPr/>
            <p:nvPr>
              <p:custDataLst>
                <p:tags r:id="rId163"/>
              </p:custDataLst>
            </p:nvPr>
          </p:nvSpPr>
          <p:spPr>
            <a:xfrm>
              <a:off x="7570924" y="1286432"/>
              <a:ext cx="99877" cy="320119"/>
            </a:xfrm>
            <a:custGeom>
              <a:avLst/>
              <a:gdLst/>
              <a:ahLst/>
              <a:cxnLst/>
              <a:rect l="0" t="0" r="0" b="0"/>
              <a:pathLst>
                <a:path w="99877" h="320119">
                  <a:moveTo>
                    <a:pt x="99876" y="34368"/>
                  </a:moveTo>
                  <a:lnTo>
                    <a:pt x="99876" y="34368"/>
                  </a:lnTo>
                  <a:lnTo>
                    <a:pt x="99171" y="24229"/>
                  </a:lnTo>
                  <a:lnTo>
                    <a:pt x="96505" y="16691"/>
                  </a:lnTo>
                  <a:lnTo>
                    <a:pt x="91087" y="10519"/>
                  </a:lnTo>
                  <a:lnTo>
                    <a:pt x="79481" y="808"/>
                  </a:lnTo>
                  <a:lnTo>
                    <a:pt x="77107" y="0"/>
                  </a:lnTo>
                  <a:lnTo>
                    <a:pt x="74819" y="167"/>
                  </a:lnTo>
                  <a:lnTo>
                    <a:pt x="72588" y="984"/>
                  </a:lnTo>
                  <a:lnTo>
                    <a:pt x="62705" y="8876"/>
                  </a:lnTo>
                  <a:lnTo>
                    <a:pt x="41656" y="50238"/>
                  </a:lnTo>
                  <a:lnTo>
                    <a:pt x="24064" y="97239"/>
                  </a:lnTo>
                  <a:lnTo>
                    <a:pt x="14206" y="135218"/>
                  </a:lnTo>
                  <a:lnTo>
                    <a:pt x="7002" y="175616"/>
                  </a:lnTo>
                  <a:lnTo>
                    <a:pt x="2154" y="215678"/>
                  </a:lnTo>
                  <a:lnTo>
                    <a:pt x="0" y="252298"/>
                  </a:lnTo>
                  <a:lnTo>
                    <a:pt x="4686" y="279863"/>
                  </a:lnTo>
                  <a:lnTo>
                    <a:pt x="13825" y="299405"/>
                  </a:lnTo>
                  <a:lnTo>
                    <a:pt x="36376" y="320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723"/>
            <p:cNvSpPr/>
            <p:nvPr>
              <p:custDataLst>
                <p:tags r:id="rId164"/>
              </p:custDataLst>
            </p:nvPr>
          </p:nvSpPr>
          <p:spPr>
            <a:xfrm>
              <a:off x="7772400" y="13361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5645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724"/>
            <p:cNvSpPr/>
            <p:nvPr>
              <p:custDataLst>
                <p:tags r:id="rId165"/>
              </p:custDataLst>
            </p:nvPr>
          </p:nvSpPr>
          <p:spPr>
            <a:xfrm>
              <a:off x="7759700" y="14732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2"/>
                  </a:lnTo>
                  <a:lnTo>
                    <a:pt x="960" y="30507"/>
                  </a:lnTo>
                  <a:lnTo>
                    <a:pt x="126" y="7527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725"/>
            <p:cNvSpPr/>
            <p:nvPr>
              <p:custDataLst>
                <p:tags r:id="rId166"/>
              </p:custDataLst>
            </p:nvPr>
          </p:nvSpPr>
          <p:spPr>
            <a:xfrm>
              <a:off x="7893932" y="1273171"/>
              <a:ext cx="81669" cy="327030"/>
            </a:xfrm>
            <a:custGeom>
              <a:avLst/>
              <a:gdLst/>
              <a:ahLst/>
              <a:cxnLst/>
              <a:rect l="0" t="0" r="0" b="0"/>
              <a:pathLst>
                <a:path w="81669" h="327030">
                  <a:moveTo>
                    <a:pt x="81668" y="28579"/>
                  </a:moveTo>
                  <a:lnTo>
                    <a:pt x="81668" y="28579"/>
                  </a:lnTo>
                  <a:lnTo>
                    <a:pt x="69459" y="7531"/>
                  </a:lnTo>
                  <a:lnTo>
                    <a:pt x="65061" y="3964"/>
                  </a:lnTo>
                  <a:lnTo>
                    <a:pt x="54532" y="0"/>
                  </a:lnTo>
                  <a:lnTo>
                    <a:pt x="42796" y="120"/>
                  </a:lnTo>
                  <a:lnTo>
                    <a:pt x="36704" y="1140"/>
                  </a:lnTo>
                  <a:lnTo>
                    <a:pt x="24289" y="9798"/>
                  </a:lnTo>
                  <a:lnTo>
                    <a:pt x="18015" y="16059"/>
                  </a:lnTo>
                  <a:lnTo>
                    <a:pt x="5815" y="51837"/>
                  </a:lnTo>
                  <a:lnTo>
                    <a:pt x="1102" y="94815"/>
                  </a:lnTo>
                  <a:lnTo>
                    <a:pt x="0" y="127867"/>
                  </a:lnTo>
                  <a:lnTo>
                    <a:pt x="921" y="163018"/>
                  </a:lnTo>
                  <a:lnTo>
                    <a:pt x="6035" y="197456"/>
                  </a:lnTo>
                  <a:lnTo>
                    <a:pt x="11129" y="231576"/>
                  </a:lnTo>
                  <a:lnTo>
                    <a:pt x="17964" y="274993"/>
                  </a:lnTo>
                  <a:lnTo>
                    <a:pt x="23223" y="311576"/>
                  </a:lnTo>
                  <a:lnTo>
                    <a:pt x="22061" y="320161"/>
                  </a:lnTo>
                  <a:lnTo>
                    <a:pt x="18168" y="327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726"/>
            <p:cNvSpPr/>
            <p:nvPr>
              <p:custDataLst>
                <p:tags r:id="rId167"/>
              </p:custDataLst>
            </p:nvPr>
          </p:nvSpPr>
          <p:spPr>
            <a:xfrm>
              <a:off x="7854950" y="14541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8724" y="2366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641"/>
          <p:cNvGrpSpPr/>
          <p:nvPr/>
        </p:nvGrpSpPr>
        <p:grpSpPr>
          <a:xfrm>
            <a:off x="8388637" y="1296283"/>
            <a:ext cx="406114" cy="294571"/>
            <a:chOff x="8388637" y="1296283"/>
            <a:chExt cx="406114" cy="294571"/>
          </a:xfrm>
        </p:grpSpPr>
        <p:sp>
          <p:nvSpPr>
            <p:cNvPr id="556" name="SMARTInkShape-2727"/>
            <p:cNvSpPr/>
            <p:nvPr>
              <p:custDataLst>
                <p:tags r:id="rId159"/>
              </p:custDataLst>
            </p:nvPr>
          </p:nvSpPr>
          <p:spPr>
            <a:xfrm>
              <a:off x="8388637" y="1482054"/>
              <a:ext cx="88614" cy="108800"/>
            </a:xfrm>
            <a:custGeom>
              <a:avLst/>
              <a:gdLst/>
              <a:ahLst/>
              <a:cxnLst/>
              <a:rect l="0" t="0" r="0" b="0"/>
              <a:pathLst>
                <a:path w="88614" h="108800">
                  <a:moveTo>
                    <a:pt x="12413" y="3846"/>
                  </a:moveTo>
                  <a:lnTo>
                    <a:pt x="12413" y="3846"/>
                  </a:lnTo>
                  <a:lnTo>
                    <a:pt x="12413" y="475"/>
                  </a:lnTo>
                  <a:lnTo>
                    <a:pt x="13118" y="188"/>
                  </a:lnTo>
                  <a:lnTo>
                    <a:pt x="15783" y="1750"/>
                  </a:lnTo>
                  <a:lnTo>
                    <a:pt x="16070" y="4565"/>
                  </a:lnTo>
                  <a:lnTo>
                    <a:pt x="12122" y="45650"/>
                  </a:lnTo>
                  <a:lnTo>
                    <a:pt x="5982" y="91158"/>
                  </a:lnTo>
                  <a:lnTo>
                    <a:pt x="677" y="108799"/>
                  </a:lnTo>
                  <a:lnTo>
                    <a:pt x="142" y="104820"/>
                  </a:lnTo>
                  <a:lnTo>
                    <a:pt x="0" y="100795"/>
                  </a:lnTo>
                  <a:lnTo>
                    <a:pt x="20473" y="62413"/>
                  </a:lnTo>
                  <a:lnTo>
                    <a:pt x="50032" y="15452"/>
                  </a:lnTo>
                  <a:lnTo>
                    <a:pt x="59941" y="5947"/>
                  </a:lnTo>
                  <a:lnTo>
                    <a:pt x="69049" y="1252"/>
                  </a:lnTo>
                  <a:lnTo>
                    <a:pt x="73454" y="0"/>
                  </a:lnTo>
                  <a:lnTo>
                    <a:pt x="77096" y="1282"/>
                  </a:lnTo>
                  <a:lnTo>
                    <a:pt x="83023" y="8351"/>
                  </a:lnTo>
                  <a:lnTo>
                    <a:pt x="86957" y="30973"/>
                  </a:lnTo>
                  <a:lnTo>
                    <a:pt x="88394" y="71763"/>
                  </a:lnTo>
                  <a:lnTo>
                    <a:pt x="88613" y="105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728"/>
            <p:cNvSpPr/>
            <p:nvPr>
              <p:custDataLst>
                <p:tags r:id="rId160"/>
              </p:custDataLst>
            </p:nvPr>
          </p:nvSpPr>
          <p:spPr>
            <a:xfrm>
              <a:off x="8542702" y="1479550"/>
              <a:ext cx="86616" cy="98374"/>
            </a:xfrm>
            <a:custGeom>
              <a:avLst/>
              <a:gdLst/>
              <a:ahLst/>
              <a:cxnLst/>
              <a:rect l="0" t="0" r="0" b="0"/>
              <a:pathLst>
                <a:path w="86616" h="98374">
                  <a:moveTo>
                    <a:pt x="61548" y="0"/>
                  </a:moveTo>
                  <a:lnTo>
                    <a:pt x="61548" y="0"/>
                  </a:lnTo>
                  <a:lnTo>
                    <a:pt x="49339" y="0"/>
                  </a:lnTo>
                  <a:lnTo>
                    <a:pt x="34412" y="6742"/>
                  </a:lnTo>
                  <a:lnTo>
                    <a:pt x="16584" y="24419"/>
                  </a:lnTo>
                  <a:lnTo>
                    <a:pt x="4638" y="47530"/>
                  </a:lnTo>
                  <a:lnTo>
                    <a:pt x="0" y="72252"/>
                  </a:lnTo>
                  <a:lnTo>
                    <a:pt x="2679" y="85264"/>
                  </a:lnTo>
                  <a:lnTo>
                    <a:pt x="5368" y="90709"/>
                  </a:lnTo>
                  <a:lnTo>
                    <a:pt x="9983" y="94339"/>
                  </a:lnTo>
                  <a:lnTo>
                    <a:pt x="22638" y="98373"/>
                  </a:lnTo>
                  <a:lnTo>
                    <a:pt x="45629" y="97273"/>
                  </a:lnTo>
                  <a:lnTo>
                    <a:pt x="70315" y="85736"/>
                  </a:lnTo>
                  <a:lnTo>
                    <a:pt x="81437" y="74794"/>
                  </a:lnTo>
                  <a:lnTo>
                    <a:pt x="85390" y="68913"/>
                  </a:lnTo>
                  <a:lnTo>
                    <a:pt x="86615" y="62875"/>
                  </a:lnTo>
                  <a:lnTo>
                    <a:pt x="84213" y="50522"/>
                  </a:lnTo>
                  <a:lnTo>
                    <a:pt x="76560" y="39858"/>
                  </a:lnTo>
                  <a:lnTo>
                    <a:pt x="66104" y="31120"/>
                  </a:lnTo>
                  <a:lnTo>
                    <a:pt x="4249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729"/>
            <p:cNvSpPr/>
            <p:nvPr>
              <p:custDataLst>
                <p:tags r:id="rId161"/>
              </p:custDataLst>
            </p:nvPr>
          </p:nvSpPr>
          <p:spPr>
            <a:xfrm>
              <a:off x="8698245" y="1296283"/>
              <a:ext cx="83806" cy="264793"/>
            </a:xfrm>
            <a:custGeom>
              <a:avLst/>
              <a:gdLst/>
              <a:ahLst/>
              <a:cxnLst/>
              <a:rect l="0" t="0" r="0" b="0"/>
              <a:pathLst>
                <a:path w="83806" h="264793">
                  <a:moveTo>
                    <a:pt x="83805" y="5467"/>
                  </a:moveTo>
                  <a:lnTo>
                    <a:pt x="83805" y="5467"/>
                  </a:lnTo>
                  <a:lnTo>
                    <a:pt x="80434" y="2096"/>
                  </a:lnTo>
                  <a:lnTo>
                    <a:pt x="75016" y="441"/>
                  </a:lnTo>
                  <a:lnTo>
                    <a:pt x="71596" y="0"/>
                  </a:lnTo>
                  <a:lnTo>
                    <a:pt x="64032" y="3272"/>
                  </a:lnTo>
                  <a:lnTo>
                    <a:pt x="60040" y="6120"/>
                  </a:lnTo>
                  <a:lnTo>
                    <a:pt x="44307" y="30355"/>
                  </a:lnTo>
                  <a:lnTo>
                    <a:pt x="26242" y="77831"/>
                  </a:lnTo>
                  <a:lnTo>
                    <a:pt x="15653" y="116416"/>
                  </a:lnTo>
                  <a:lnTo>
                    <a:pt x="6950" y="155672"/>
                  </a:lnTo>
                  <a:lnTo>
                    <a:pt x="729" y="191934"/>
                  </a:lnTo>
                  <a:lnTo>
                    <a:pt x="0" y="233970"/>
                  </a:lnTo>
                  <a:lnTo>
                    <a:pt x="4461" y="251898"/>
                  </a:lnTo>
                  <a:lnTo>
                    <a:pt x="7626" y="258654"/>
                  </a:lnTo>
                  <a:lnTo>
                    <a:pt x="12557" y="262453"/>
                  </a:lnTo>
                  <a:lnTo>
                    <a:pt x="25566" y="264792"/>
                  </a:lnTo>
                  <a:lnTo>
                    <a:pt x="38871" y="259717"/>
                  </a:lnTo>
                  <a:lnTo>
                    <a:pt x="58405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730"/>
            <p:cNvSpPr/>
            <p:nvPr>
              <p:custDataLst>
                <p:tags r:id="rId162"/>
              </p:custDataLst>
            </p:nvPr>
          </p:nvSpPr>
          <p:spPr>
            <a:xfrm>
              <a:off x="8665268" y="1428750"/>
              <a:ext cx="129483" cy="44451"/>
            </a:xfrm>
            <a:custGeom>
              <a:avLst/>
              <a:gdLst/>
              <a:ahLst/>
              <a:cxnLst/>
              <a:rect l="0" t="0" r="0" b="0"/>
              <a:pathLst>
                <a:path w="12948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3249" y="39424"/>
                  </a:lnTo>
                  <a:lnTo>
                    <a:pt x="877" y="38983"/>
                  </a:lnTo>
                  <a:lnTo>
                    <a:pt x="0" y="37983"/>
                  </a:lnTo>
                  <a:lnTo>
                    <a:pt x="122" y="36611"/>
                  </a:lnTo>
                  <a:lnTo>
                    <a:pt x="908" y="34990"/>
                  </a:lnTo>
                  <a:lnTo>
                    <a:pt x="25271" y="26615"/>
                  </a:lnTo>
                  <a:lnTo>
                    <a:pt x="65992" y="16039"/>
                  </a:lnTo>
                  <a:lnTo>
                    <a:pt x="108162" y="5379"/>
                  </a:lnTo>
                  <a:lnTo>
                    <a:pt x="1294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642"/>
          <p:cNvGrpSpPr/>
          <p:nvPr/>
        </p:nvGrpSpPr>
        <p:grpSpPr>
          <a:xfrm>
            <a:off x="9148128" y="1312840"/>
            <a:ext cx="822071" cy="473315"/>
            <a:chOff x="9148128" y="1312840"/>
            <a:chExt cx="822071" cy="473315"/>
          </a:xfrm>
        </p:grpSpPr>
        <p:sp>
          <p:nvSpPr>
            <p:cNvPr id="561" name="SMARTInkShape-2731"/>
            <p:cNvSpPr/>
            <p:nvPr>
              <p:custDataLst>
                <p:tags r:id="rId153"/>
              </p:custDataLst>
            </p:nvPr>
          </p:nvSpPr>
          <p:spPr>
            <a:xfrm>
              <a:off x="9148128" y="1446016"/>
              <a:ext cx="149935" cy="340139"/>
            </a:xfrm>
            <a:custGeom>
              <a:avLst/>
              <a:gdLst/>
              <a:ahLst/>
              <a:cxnLst/>
              <a:rect l="0" t="0" r="0" b="0"/>
              <a:pathLst>
                <a:path w="149935" h="340139">
                  <a:moveTo>
                    <a:pt x="141922" y="39884"/>
                  </a:moveTo>
                  <a:lnTo>
                    <a:pt x="141922" y="39884"/>
                  </a:lnTo>
                  <a:lnTo>
                    <a:pt x="124245" y="11273"/>
                  </a:lnTo>
                  <a:lnTo>
                    <a:pt x="112427" y="4120"/>
                  </a:lnTo>
                  <a:lnTo>
                    <a:pt x="98474" y="0"/>
                  </a:lnTo>
                  <a:lnTo>
                    <a:pt x="85216" y="521"/>
                  </a:lnTo>
                  <a:lnTo>
                    <a:pt x="70389" y="10630"/>
                  </a:lnTo>
                  <a:lnTo>
                    <a:pt x="55802" y="27588"/>
                  </a:lnTo>
                  <a:lnTo>
                    <a:pt x="44616" y="49236"/>
                  </a:lnTo>
                  <a:lnTo>
                    <a:pt x="40585" y="71087"/>
                  </a:lnTo>
                  <a:lnTo>
                    <a:pt x="42557" y="91852"/>
                  </a:lnTo>
                  <a:lnTo>
                    <a:pt x="50488" y="110488"/>
                  </a:lnTo>
                  <a:lnTo>
                    <a:pt x="56975" y="116587"/>
                  </a:lnTo>
                  <a:lnTo>
                    <a:pt x="73594" y="123363"/>
                  </a:lnTo>
                  <a:lnTo>
                    <a:pt x="99412" y="123806"/>
                  </a:lnTo>
                  <a:lnTo>
                    <a:pt x="114560" y="117400"/>
                  </a:lnTo>
                  <a:lnTo>
                    <a:pt x="127645" y="106791"/>
                  </a:lnTo>
                  <a:lnTo>
                    <a:pt x="145661" y="78866"/>
                  </a:lnTo>
                  <a:lnTo>
                    <a:pt x="149934" y="67087"/>
                  </a:lnTo>
                  <a:lnTo>
                    <a:pt x="149481" y="59500"/>
                  </a:lnTo>
                  <a:lnTo>
                    <a:pt x="148374" y="58606"/>
                  </a:lnTo>
                  <a:lnTo>
                    <a:pt x="146929" y="59421"/>
                  </a:lnTo>
                  <a:lnTo>
                    <a:pt x="145261" y="61375"/>
                  </a:lnTo>
                  <a:lnTo>
                    <a:pt x="139538" y="77610"/>
                  </a:lnTo>
                  <a:lnTo>
                    <a:pt x="136356" y="119930"/>
                  </a:lnTo>
                  <a:lnTo>
                    <a:pt x="135804" y="165044"/>
                  </a:lnTo>
                  <a:lnTo>
                    <a:pt x="135675" y="197581"/>
                  </a:lnTo>
                  <a:lnTo>
                    <a:pt x="133734" y="232738"/>
                  </a:lnTo>
                  <a:lnTo>
                    <a:pt x="129817" y="268119"/>
                  </a:lnTo>
                  <a:lnTo>
                    <a:pt x="118265" y="312277"/>
                  </a:lnTo>
                  <a:lnTo>
                    <a:pt x="105066" y="329340"/>
                  </a:lnTo>
                  <a:lnTo>
                    <a:pt x="89793" y="337864"/>
                  </a:lnTo>
                  <a:lnTo>
                    <a:pt x="81768" y="340138"/>
                  </a:lnTo>
                  <a:lnTo>
                    <a:pt x="65329" y="338900"/>
                  </a:lnTo>
                  <a:lnTo>
                    <a:pt x="48614" y="332236"/>
                  </a:lnTo>
                  <a:lnTo>
                    <a:pt x="24042" y="311911"/>
                  </a:lnTo>
                  <a:lnTo>
                    <a:pt x="5159" y="284565"/>
                  </a:lnTo>
                  <a:lnTo>
                    <a:pt x="0" y="266929"/>
                  </a:lnTo>
                  <a:lnTo>
                    <a:pt x="741" y="258981"/>
                  </a:lnTo>
                  <a:lnTo>
                    <a:pt x="7210" y="244505"/>
                  </a:lnTo>
                  <a:lnTo>
                    <a:pt x="40322" y="21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732"/>
            <p:cNvSpPr/>
            <p:nvPr>
              <p:custDataLst>
                <p:tags r:id="rId154"/>
              </p:custDataLst>
            </p:nvPr>
          </p:nvSpPr>
          <p:spPr>
            <a:xfrm>
              <a:off x="9385300" y="1474083"/>
              <a:ext cx="6329" cy="138818"/>
            </a:xfrm>
            <a:custGeom>
              <a:avLst/>
              <a:gdLst/>
              <a:ahLst/>
              <a:cxnLst/>
              <a:rect l="0" t="0" r="0" b="0"/>
              <a:pathLst>
                <a:path w="6329" h="1388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272" y="41290"/>
                  </a:lnTo>
                  <a:lnTo>
                    <a:pt x="6328" y="79895"/>
                  </a:lnTo>
                  <a:lnTo>
                    <a:pt x="1320" y="125474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733"/>
            <p:cNvSpPr/>
            <p:nvPr>
              <p:custDataLst>
                <p:tags r:id="rId155"/>
              </p:custDataLst>
            </p:nvPr>
          </p:nvSpPr>
          <p:spPr>
            <a:xfrm>
              <a:off x="9404350" y="1409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734"/>
            <p:cNvSpPr/>
            <p:nvPr>
              <p:custDataLst>
                <p:tags r:id="rId156"/>
              </p:custDataLst>
            </p:nvPr>
          </p:nvSpPr>
          <p:spPr>
            <a:xfrm>
              <a:off x="9474200" y="1447800"/>
              <a:ext cx="82551" cy="147033"/>
            </a:xfrm>
            <a:custGeom>
              <a:avLst/>
              <a:gdLst/>
              <a:ahLst/>
              <a:cxnLst/>
              <a:rect l="0" t="0" r="0" b="0"/>
              <a:pathLst>
                <a:path w="82551" h="147033">
                  <a:moveTo>
                    <a:pt x="0" y="6350"/>
                  </a:moveTo>
                  <a:lnTo>
                    <a:pt x="0" y="6350"/>
                  </a:lnTo>
                  <a:lnTo>
                    <a:pt x="3370" y="13092"/>
                  </a:lnTo>
                  <a:lnTo>
                    <a:pt x="7841" y="51540"/>
                  </a:lnTo>
                  <a:lnTo>
                    <a:pt x="13141" y="89119"/>
                  </a:lnTo>
                  <a:lnTo>
                    <a:pt x="21062" y="121420"/>
                  </a:lnTo>
                  <a:lnTo>
                    <a:pt x="33010" y="144556"/>
                  </a:lnTo>
                  <a:lnTo>
                    <a:pt x="35412" y="146465"/>
                  </a:lnTo>
                  <a:lnTo>
                    <a:pt x="37719" y="147032"/>
                  </a:lnTo>
                  <a:lnTo>
                    <a:pt x="39963" y="146705"/>
                  </a:lnTo>
                  <a:lnTo>
                    <a:pt x="44338" y="138815"/>
                  </a:lnTo>
                  <a:lnTo>
                    <a:pt x="55724" y="91214"/>
                  </a:lnTo>
                  <a:lnTo>
                    <a:pt x="65742" y="4905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735"/>
            <p:cNvSpPr/>
            <p:nvPr>
              <p:custDataLst>
                <p:tags r:id="rId157"/>
              </p:custDataLst>
            </p:nvPr>
          </p:nvSpPr>
          <p:spPr>
            <a:xfrm>
              <a:off x="9601200" y="1432611"/>
              <a:ext cx="229027" cy="163278"/>
            </a:xfrm>
            <a:custGeom>
              <a:avLst/>
              <a:gdLst/>
              <a:ahLst/>
              <a:cxnLst/>
              <a:rect l="0" t="0" r="0" b="0"/>
              <a:pathLst>
                <a:path w="229027" h="163278">
                  <a:moveTo>
                    <a:pt x="0" y="72339"/>
                  </a:moveTo>
                  <a:lnTo>
                    <a:pt x="0" y="72339"/>
                  </a:lnTo>
                  <a:lnTo>
                    <a:pt x="11933" y="77365"/>
                  </a:lnTo>
                  <a:lnTo>
                    <a:pt x="14305" y="77806"/>
                  </a:lnTo>
                  <a:lnTo>
                    <a:pt x="27754" y="75056"/>
                  </a:lnTo>
                  <a:lnTo>
                    <a:pt x="41777" y="66402"/>
                  </a:lnTo>
                  <a:lnTo>
                    <a:pt x="54870" y="51530"/>
                  </a:lnTo>
                  <a:lnTo>
                    <a:pt x="64312" y="33718"/>
                  </a:lnTo>
                  <a:lnTo>
                    <a:pt x="65507" y="23189"/>
                  </a:lnTo>
                  <a:lnTo>
                    <a:pt x="63688" y="14511"/>
                  </a:lnTo>
                  <a:lnTo>
                    <a:pt x="60526" y="8303"/>
                  </a:lnTo>
                  <a:lnTo>
                    <a:pt x="57284" y="8481"/>
                  </a:lnTo>
                  <a:lnTo>
                    <a:pt x="48037" y="14325"/>
                  </a:lnTo>
                  <a:lnTo>
                    <a:pt x="34303" y="36256"/>
                  </a:lnTo>
                  <a:lnTo>
                    <a:pt x="21297" y="71839"/>
                  </a:lnTo>
                  <a:lnTo>
                    <a:pt x="15246" y="110291"/>
                  </a:lnTo>
                  <a:lnTo>
                    <a:pt x="17595" y="130129"/>
                  </a:lnTo>
                  <a:lnTo>
                    <a:pt x="20195" y="138382"/>
                  </a:lnTo>
                  <a:lnTo>
                    <a:pt x="28732" y="149434"/>
                  </a:lnTo>
                  <a:lnTo>
                    <a:pt x="33972" y="153369"/>
                  </a:lnTo>
                  <a:lnTo>
                    <a:pt x="40286" y="154581"/>
                  </a:lnTo>
                  <a:lnTo>
                    <a:pt x="54828" y="152165"/>
                  </a:lnTo>
                  <a:lnTo>
                    <a:pt x="75512" y="142872"/>
                  </a:lnTo>
                  <a:lnTo>
                    <a:pt x="98416" y="121068"/>
                  </a:lnTo>
                  <a:lnTo>
                    <a:pt x="119890" y="84917"/>
                  </a:lnTo>
                  <a:lnTo>
                    <a:pt x="126064" y="68621"/>
                  </a:lnTo>
                  <a:lnTo>
                    <a:pt x="112611" y="101573"/>
                  </a:lnTo>
                  <a:lnTo>
                    <a:pt x="103538" y="145560"/>
                  </a:lnTo>
                  <a:lnTo>
                    <a:pt x="101982" y="163238"/>
                  </a:lnTo>
                  <a:lnTo>
                    <a:pt x="102561" y="163277"/>
                  </a:lnTo>
                  <a:lnTo>
                    <a:pt x="105084" y="159558"/>
                  </a:lnTo>
                  <a:lnTo>
                    <a:pt x="119907" y="113204"/>
                  </a:lnTo>
                  <a:lnTo>
                    <a:pt x="135012" y="70885"/>
                  </a:lnTo>
                  <a:lnTo>
                    <a:pt x="159079" y="23342"/>
                  </a:lnTo>
                  <a:lnTo>
                    <a:pt x="171597" y="9170"/>
                  </a:lnTo>
                  <a:lnTo>
                    <a:pt x="186095" y="1931"/>
                  </a:lnTo>
                  <a:lnTo>
                    <a:pt x="193914" y="0"/>
                  </a:lnTo>
                  <a:lnTo>
                    <a:pt x="200537" y="830"/>
                  </a:lnTo>
                  <a:lnTo>
                    <a:pt x="211661" y="7396"/>
                  </a:lnTo>
                  <a:lnTo>
                    <a:pt x="225854" y="33106"/>
                  </a:lnTo>
                  <a:lnTo>
                    <a:pt x="229026" y="53726"/>
                  </a:lnTo>
                  <a:lnTo>
                    <a:pt x="225313" y="95709"/>
                  </a:lnTo>
                  <a:lnTo>
                    <a:pt x="216667" y="141554"/>
                  </a:lnTo>
                  <a:lnTo>
                    <a:pt x="216411" y="141060"/>
                  </a:lnTo>
                  <a:lnTo>
                    <a:pt x="215900" y="135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736"/>
            <p:cNvSpPr/>
            <p:nvPr>
              <p:custDataLst>
                <p:tags r:id="rId158"/>
              </p:custDataLst>
            </p:nvPr>
          </p:nvSpPr>
          <p:spPr>
            <a:xfrm>
              <a:off x="9861550" y="1312840"/>
              <a:ext cx="108649" cy="331811"/>
            </a:xfrm>
            <a:custGeom>
              <a:avLst/>
              <a:gdLst/>
              <a:ahLst/>
              <a:cxnLst/>
              <a:rect l="0" t="0" r="0" b="0"/>
              <a:pathLst>
                <a:path w="108649" h="331811">
                  <a:moveTo>
                    <a:pt x="31750" y="46060"/>
                  </a:moveTo>
                  <a:lnTo>
                    <a:pt x="31750" y="46060"/>
                  </a:lnTo>
                  <a:lnTo>
                    <a:pt x="46055" y="11981"/>
                  </a:lnTo>
                  <a:lnTo>
                    <a:pt x="52453" y="4338"/>
                  </a:lnTo>
                  <a:lnTo>
                    <a:pt x="56136" y="1312"/>
                  </a:lnTo>
                  <a:lnTo>
                    <a:pt x="60000" y="0"/>
                  </a:lnTo>
                  <a:lnTo>
                    <a:pt x="68060" y="424"/>
                  </a:lnTo>
                  <a:lnTo>
                    <a:pt x="76345" y="8609"/>
                  </a:lnTo>
                  <a:lnTo>
                    <a:pt x="96533" y="50343"/>
                  </a:lnTo>
                  <a:lnTo>
                    <a:pt x="104759" y="82536"/>
                  </a:lnTo>
                  <a:lnTo>
                    <a:pt x="108648" y="119421"/>
                  </a:lnTo>
                  <a:lnTo>
                    <a:pt x="105672" y="161686"/>
                  </a:lnTo>
                  <a:lnTo>
                    <a:pt x="94003" y="204458"/>
                  </a:lnTo>
                  <a:lnTo>
                    <a:pt x="76351" y="244870"/>
                  </a:lnTo>
                  <a:lnTo>
                    <a:pt x="54394" y="279294"/>
                  </a:lnTo>
                  <a:lnTo>
                    <a:pt x="0" y="331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643"/>
          <p:cNvGrpSpPr/>
          <p:nvPr/>
        </p:nvGrpSpPr>
        <p:grpSpPr>
          <a:xfrm>
            <a:off x="4646804" y="2250451"/>
            <a:ext cx="363347" cy="245358"/>
            <a:chOff x="4646804" y="2250451"/>
            <a:chExt cx="363347" cy="245358"/>
          </a:xfrm>
        </p:grpSpPr>
        <p:sp>
          <p:nvSpPr>
            <p:cNvPr id="568" name="SMARTInkShape-2737"/>
            <p:cNvSpPr/>
            <p:nvPr>
              <p:custDataLst>
                <p:tags r:id="rId151"/>
              </p:custDataLst>
            </p:nvPr>
          </p:nvSpPr>
          <p:spPr>
            <a:xfrm>
              <a:off x="4646804" y="2250451"/>
              <a:ext cx="179197" cy="245358"/>
            </a:xfrm>
            <a:custGeom>
              <a:avLst/>
              <a:gdLst/>
              <a:ahLst/>
              <a:cxnLst/>
              <a:rect l="0" t="0" r="0" b="0"/>
              <a:pathLst>
                <a:path w="179197" h="245358">
                  <a:moveTo>
                    <a:pt x="1396" y="54599"/>
                  </a:moveTo>
                  <a:lnTo>
                    <a:pt x="1396" y="54599"/>
                  </a:lnTo>
                  <a:lnTo>
                    <a:pt x="1396" y="51228"/>
                  </a:lnTo>
                  <a:lnTo>
                    <a:pt x="3277" y="47691"/>
                  </a:lnTo>
                  <a:lnTo>
                    <a:pt x="23050" y="23567"/>
                  </a:lnTo>
                  <a:lnTo>
                    <a:pt x="51833" y="3188"/>
                  </a:lnTo>
                  <a:lnTo>
                    <a:pt x="61676" y="0"/>
                  </a:lnTo>
                  <a:lnTo>
                    <a:pt x="70756" y="464"/>
                  </a:lnTo>
                  <a:lnTo>
                    <a:pt x="75154" y="1575"/>
                  </a:lnTo>
                  <a:lnTo>
                    <a:pt x="91453" y="16624"/>
                  </a:lnTo>
                  <a:lnTo>
                    <a:pt x="106318" y="52441"/>
                  </a:lnTo>
                  <a:lnTo>
                    <a:pt x="116289" y="95431"/>
                  </a:lnTo>
                  <a:lnTo>
                    <a:pt x="116969" y="142819"/>
                  </a:lnTo>
                  <a:lnTo>
                    <a:pt x="105960" y="189237"/>
                  </a:lnTo>
                  <a:lnTo>
                    <a:pt x="85921" y="224157"/>
                  </a:lnTo>
                  <a:lnTo>
                    <a:pt x="68361" y="237673"/>
                  </a:lnTo>
                  <a:lnTo>
                    <a:pt x="50208" y="244621"/>
                  </a:lnTo>
                  <a:lnTo>
                    <a:pt x="35085" y="245357"/>
                  </a:lnTo>
                  <a:lnTo>
                    <a:pt x="14671" y="238433"/>
                  </a:lnTo>
                  <a:lnTo>
                    <a:pt x="5414" y="229437"/>
                  </a:lnTo>
                  <a:lnTo>
                    <a:pt x="360" y="219794"/>
                  </a:lnTo>
                  <a:lnTo>
                    <a:pt x="0" y="216234"/>
                  </a:lnTo>
                  <a:lnTo>
                    <a:pt x="465" y="213156"/>
                  </a:lnTo>
                  <a:lnTo>
                    <a:pt x="8508" y="205972"/>
                  </a:lnTo>
                  <a:lnTo>
                    <a:pt x="14604" y="202081"/>
                  </a:lnTo>
                  <a:lnTo>
                    <a:pt x="40039" y="196605"/>
                  </a:lnTo>
                  <a:lnTo>
                    <a:pt x="80943" y="194755"/>
                  </a:lnTo>
                  <a:lnTo>
                    <a:pt x="125294" y="196271"/>
                  </a:lnTo>
                  <a:lnTo>
                    <a:pt x="169804" y="200393"/>
                  </a:lnTo>
                  <a:lnTo>
                    <a:pt x="179196" y="200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738"/>
            <p:cNvSpPr/>
            <p:nvPr>
              <p:custDataLst>
                <p:tags r:id="rId152"/>
              </p:custDataLst>
            </p:nvPr>
          </p:nvSpPr>
          <p:spPr>
            <a:xfrm>
              <a:off x="4991100" y="24003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644"/>
          <p:cNvGrpSpPr/>
          <p:nvPr/>
        </p:nvGrpSpPr>
        <p:grpSpPr>
          <a:xfrm>
            <a:off x="5391953" y="2167113"/>
            <a:ext cx="1231098" cy="491077"/>
            <a:chOff x="5391953" y="2167113"/>
            <a:chExt cx="1231098" cy="491077"/>
          </a:xfrm>
        </p:grpSpPr>
        <p:sp>
          <p:nvSpPr>
            <p:cNvPr id="571" name="SMARTInkShape-2739"/>
            <p:cNvSpPr/>
            <p:nvPr>
              <p:custDataLst>
                <p:tags r:id="rId145"/>
              </p:custDataLst>
            </p:nvPr>
          </p:nvSpPr>
          <p:spPr>
            <a:xfrm>
              <a:off x="6394450" y="222250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42095" y="38591"/>
                  </a:lnTo>
                  <a:lnTo>
                    <a:pt x="84127" y="23664"/>
                  </a:lnTo>
                  <a:lnTo>
                    <a:pt x="117822" y="1381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740"/>
            <p:cNvSpPr/>
            <p:nvPr>
              <p:custDataLst>
                <p:tags r:id="rId146"/>
              </p:custDataLst>
            </p:nvPr>
          </p:nvSpPr>
          <p:spPr>
            <a:xfrm>
              <a:off x="6261983" y="2167113"/>
              <a:ext cx="361068" cy="311314"/>
            </a:xfrm>
            <a:custGeom>
              <a:avLst/>
              <a:gdLst/>
              <a:ahLst/>
              <a:cxnLst/>
              <a:rect l="0" t="0" r="0" b="0"/>
              <a:pathLst>
                <a:path w="361068" h="311314">
                  <a:moveTo>
                    <a:pt x="5467" y="195087"/>
                  </a:moveTo>
                  <a:lnTo>
                    <a:pt x="5467" y="195087"/>
                  </a:lnTo>
                  <a:lnTo>
                    <a:pt x="3586" y="207639"/>
                  </a:lnTo>
                  <a:lnTo>
                    <a:pt x="0" y="243271"/>
                  </a:lnTo>
                  <a:lnTo>
                    <a:pt x="5066" y="284594"/>
                  </a:lnTo>
                  <a:lnTo>
                    <a:pt x="14364" y="305569"/>
                  </a:lnTo>
                  <a:lnTo>
                    <a:pt x="19534" y="311218"/>
                  </a:lnTo>
                  <a:lnTo>
                    <a:pt x="22605" y="311313"/>
                  </a:lnTo>
                  <a:lnTo>
                    <a:pt x="29783" y="307656"/>
                  </a:lnTo>
                  <a:lnTo>
                    <a:pt x="41755" y="294293"/>
                  </a:lnTo>
                  <a:lnTo>
                    <a:pt x="57033" y="262086"/>
                  </a:lnTo>
                  <a:lnTo>
                    <a:pt x="63396" y="237641"/>
                  </a:lnTo>
                  <a:lnTo>
                    <a:pt x="65252" y="234040"/>
                  </a:lnTo>
                  <a:lnTo>
                    <a:pt x="66491" y="233756"/>
                  </a:lnTo>
                  <a:lnTo>
                    <a:pt x="67316" y="235683"/>
                  </a:lnTo>
                  <a:lnTo>
                    <a:pt x="75383" y="260726"/>
                  </a:lnTo>
                  <a:lnTo>
                    <a:pt x="84518" y="272003"/>
                  </a:lnTo>
                  <a:lnTo>
                    <a:pt x="89918" y="275997"/>
                  </a:lnTo>
                  <a:lnTo>
                    <a:pt x="94929" y="277955"/>
                  </a:lnTo>
                  <a:lnTo>
                    <a:pt x="104260" y="278249"/>
                  </a:lnTo>
                  <a:lnTo>
                    <a:pt x="114991" y="272264"/>
                  </a:lnTo>
                  <a:lnTo>
                    <a:pt x="139129" y="247805"/>
                  </a:lnTo>
                  <a:lnTo>
                    <a:pt x="161330" y="210550"/>
                  </a:lnTo>
                  <a:lnTo>
                    <a:pt x="177515" y="176089"/>
                  </a:lnTo>
                  <a:lnTo>
                    <a:pt x="193411" y="136549"/>
                  </a:lnTo>
                  <a:lnTo>
                    <a:pt x="207531" y="93105"/>
                  </a:lnTo>
                  <a:lnTo>
                    <a:pt x="218981" y="55452"/>
                  </a:lnTo>
                  <a:lnTo>
                    <a:pt x="231088" y="7893"/>
                  </a:lnTo>
                  <a:lnTo>
                    <a:pt x="231374" y="3263"/>
                  </a:lnTo>
                  <a:lnTo>
                    <a:pt x="230862" y="882"/>
                  </a:lnTo>
                  <a:lnTo>
                    <a:pt x="229813" y="0"/>
                  </a:lnTo>
                  <a:lnTo>
                    <a:pt x="218225" y="12243"/>
                  </a:lnTo>
                  <a:lnTo>
                    <a:pt x="195345" y="58284"/>
                  </a:lnTo>
                  <a:lnTo>
                    <a:pt x="182991" y="91247"/>
                  </a:lnTo>
                  <a:lnTo>
                    <a:pt x="174208" y="130826"/>
                  </a:lnTo>
                  <a:lnTo>
                    <a:pt x="168657" y="172877"/>
                  </a:lnTo>
                  <a:lnTo>
                    <a:pt x="166191" y="212732"/>
                  </a:lnTo>
                  <a:lnTo>
                    <a:pt x="166976" y="245968"/>
                  </a:lnTo>
                  <a:lnTo>
                    <a:pt x="171793" y="272734"/>
                  </a:lnTo>
                  <a:lnTo>
                    <a:pt x="183341" y="291686"/>
                  </a:lnTo>
                  <a:lnTo>
                    <a:pt x="190372" y="296881"/>
                  </a:lnTo>
                  <a:lnTo>
                    <a:pt x="205710" y="300771"/>
                  </a:lnTo>
                  <a:lnTo>
                    <a:pt x="221934" y="298267"/>
                  </a:lnTo>
                  <a:lnTo>
                    <a:pt x="230211" y="295624"/>
                  </a:lnTo>
                  <a:lnTo>
                    <a:pt x="245053" y="285161"/>
                  </a:lnTo>
                  <a:lnTo>
                    <a:pt x="281949" y="242253"/>
                  </a:lnTo>
                  <a:lnTo>
                    <a:pt x="299158" y="206782"/>
                  </a:lnTo>
                  <a:lnTo>
                    <a:pt x="300744" y="200767"/>
                  </a:lnTo>
                  <a:lnTo>
                    <a:pt x="300391" y="197462"/>
                  </a:lnTo>
                  <a:lnTo>
                    <a:pt x="298744" y="195965"/>
                  </a:lnTo>
                  <a:lnTo>
                    <a:pt x="296235" y="195672"/>
                  </a:lnTo>
                  <a:lnTo>
                    <a:pt x="289685" y="200991"/>
                  </a:lnTo>
                  <a:lnTo>
                    <a:pt x="285962" y="205373"/>
                  </a:lnTo>
                  <a:lnTo>
                    <a:pt x="277353" y="228395"/>
                  </a:lnTo>
                  <a:lnTo>
                    <a:pt x="273703" y="254188"/>
                  </a:lnTo>
                  <a:lnTo>
                    <a:pt x="276612" y="269332"/>
                  </a:lnTo>
                  <a:lnTo>
                    <a:pt x="279364" y="276334"/>
                  </a:lnTo>
                  <a:lnTo>
                    <a:pt x="283315" y="281002"/>
                  </a:lnTo>
                  <a:lnTo>
                    <a:pt x="293349" y="286188"/>
                  </a:lnTo>
                  <a:lnTo>
                    <a:pt x="317641" y="285737"/>
                  </a:lnTo>
                  <a:lnTo>
                    <a:pt x="361067" y="264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741"/>
            <p:cNvSpPr/>
            <p:nvPr>
              <p:custDataLst>
                <p:tags r:id="rId147"/>
              </p:custDataLst>
            </p:nvPr>
          </p:nvSpPr>
          <p:spPr>
            <a:xfrm>
              <a:off x="6032698" y="2352346"/>
              <a:ext cx="126631" cy="305844"/>
            </a:xfrm>
            <a:custGeom>
              <a:avLst/>
              <a:gdLst/>
              <a:ahLst/>
              <a:cxnLst/>
              <a:rect l="0" t="0" r="0" b="0"/>
              <a:pathLst>
                <a:path w="126631" h="305844">
                  <a:moveTo>
                    <a:pt x="31552" y="22554"/>
                  </a:moveTo>
                  <a:lnTo>
                    <a:pt x="31552" y="22554"/>
                  </a:lnTo>
                  <a:lnTo>
                    <a:pt x="28181" y="19183"/>
                  </a:lnTo>
                  <a:lnTo>
                    <a:pt x="26482" y="19601"/>
                  </a:lnTo>
                  <a:lnTo>
                    <a:pt x="22713" y="23829"/>
                  </a:lnTo>
                  <a:lnTo>
                    <a:pt x="10181" y="50296"/>
                  </a:lnTo>
                  <a:lnTo>
                    <a:pt x="3191" y="86434"/>
                  </a:lnTo>
                  <a:lnTo>
                    <a:pt x="805" y="126383"/>
                  </a:lnTo>
                  <a:lnTo>
                    <a:pt x="248" y="159717"/>
                  </a:lnTo>
                  <a:lnTo>
                    <a:pt x="0" y="195699"/>
                  </a:lnTo>
                  <a:lnTo>
                    <a:pt x="597" y="231446"/>
                  </a:lnTo>
                  <a:lnTo>
                    <a:pt x="4192" y="276516"/>
                  </a:lnTo>
                  <a:lnTo>
                    <a:pt x="6278" y="301708"/>
                  </a:lnTo>
                  <a:lnTo>
                    <a:pt x="7646" y="304612"/>
                  </a:lnTo>
                  <a:lnTo>
                    <a:pt x="9265" y="305843"/>
                  </a:lnTo>
                  <a:lnTo>
                    <a:pt x="11755" y="304546"/>
                  </a:lnTo>
                  <a:lnTo>
                    <a:pt x="18285" y="297462"/>
                  </a:lnTo>
                  <a:lnTo>
                    <a:pt x="29894" y="271460"/>
                  </a:lnTo>
                  <a:lnTo>
                    <a:pt x="38900" y="230203"/>
                  </a:lnTo>
                  <a:lnTo>
                    <a:pt x="43754" y="191042"/>
                  </a:lnTo>
                  <a:lnTo>
                    <a:pt x="48970" y="146121"/>
                  </a:lnTo>
                  <a:lnTo>
                    <a:pt x="55992" y="100285"/>
                  </a:lnTo>
                  <a:lnTo>
                    <a:pt x="61933" y="63451"/>
                  </a:lnTo>
                  <a:lnTo>
                    <a:pt x="73706" y="16651"/>
                  </a:lnTo>
                  <a:lnTo>
                    <a:pt x="80182" y="3558"/>
                  </a:lnTo>
                  <a:lnTo>
                    <a:pt x="84445" y="0"/>
                  </a:lnTo>
                  <a:lnTo>
                    <a:pt x="87981" y="463"/>
                  </a:lnTo>
                  <a:lnTo>
                    <a:pt x="97555" y="4739"/>
                  </a:lnTo>
                  <a:lnTo>
                    <a:pt x="114843" y="25193"/>
                  </a:lnTo>
                  <a:lnTo>
                    <a:pt x="126630" y="53596"/>
                  </a:lnTo>
                  <a:lnTo>
                    <a:pt x="126490" y="73980"/>
                  </a:lnTo>
                  <a:lnTo>
                    <a:pt x="121018" y="94093"/>
                  </a:lnTo>
                  <a:lnTo>
                    <a:pt x="111532" y="112440"/>
                  </a:lnTo>
                  <a:lnTo>
                    <a:pt x="96497" y="124357"/>
                  </a:lnTo>
                  <a:lnTo>
                    <a:pt x="44252" y="143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742"/>
            <p:cNvSpPr/>
            <p:nvPr>
              <p:custDataLst>
                <p:tags r:id="rId148"/>
              </p:custDataLst>
            </p:nvPr>
          </p:nvSpPr>
          <p:spPr>
            <a:xfrm>
              <a:off x="5798772" y="2368044"/>
              <a:ext cx="157529" cy="111429"/>
            </a:xfrm>
            <a:custGeom>
              <a:avLst/>
              <a:gdLst/>
              <a:ahLst/>
              <a:cxnLst/>
              <a:rect l="0" t="0" r="0" b="0"/>
              <a:pathLst>
                <a:path w="157529" h="111429">
                  <a:moveTo>
                    <a:pt x="17828" y="32256"/>
                  </a:moveTo>
                  <a:lnTo>
                    <a:pt x="17828" y="32256"/>
                  </a:lnTo>
                  <a:lnTo>
                    <a:pt x="14457" y="25514"/>
                  </a:lnTo>
                  <a:lnTo>
                    <a:pt x="12758" y="23528"/>
                  </a:lnTo>
                  <a:lnTo>
                    <a:pt x="8989" y="21321"/>
                  </a:lnTo>
                  <a:lnTo>
                    <a:pt x="2901" y="20079"/>
                  </a:lnTo>
                  <a:lnTo>
                    <a:pt x="1527" y="21316"/>
                  </a:lnTo>
                  <a:lnTo>
                    <a:pt x="0" y="26453"/>
                  </a:lnTo>
                  <a:lnTo>
                    <a:pt x="5846" y="52214"/>
                  </a:lnTo>
                  <a:lnTo>
                    <a:pt x="9810" y="72507"/>
                  </a:lnTo>
                  <a:lnTo>
                    <a:pt x="11413" y="111428"/>
                  </a:lnTo>
                  <a:lnTo>
                    <a:pt x="11449" y="110247"/>
                  </a:lnTo>
                  <a:lnTo>
                    <a:pt x="7814" y="92896"/>
                  </a:lnTo>
                  <a:lnTo>
                    <a:pt x="14227" y="51513"/>
                  </a:lnTo>
                  <a:lnTo>
                    <a:pt x="29286" y="12806"/>
                  </a:lnTo>
                  <a:lnTo>
                    <a:pt x="31818" y="8706"/>
                  </a:lnTo>
                  <a:lnTo>
                    <a:pt x="35621" y="5973"/>
                  </a:lnTo>
                  <a:lnTo>
                    <a:pt x="45492" y="2936"/>
                  </a:lnTo>
                  <a:lnTo>
                    <a:pt x="49676" y="3537"/>
                  </a:lnTo>
                  <a:lnTo>
                    <a:pt x="53170" y="5349"/>
                  </a:lnTo>
                  <a:lnTo>
                    <a:pt x="56206" y="7968"/>
                  </a:lnTo>
                  <a:lnTo>
                    <a:pt x="63850" y="21767"/>
                  </a:lnTo>
                  <a:lnTo>
                    <a:pt x="71343" y="48346"/>
                  </a:lnTo>
                  <a:lnTo>
                    <a:pt x="70453" y="58347"/>
                  </a:lnTo>
                  <a:lnTo>
                    <a:pt x="71255" y="58822"/>
                  </a:lnTo>
                  <a:lnTo>
                    <a:pt x="72496" y="58433"/>
                  </a:lnTo>
                  <a:lnTo>
                    <a:pt x="92436" y="31209"/>
                  </a:lnTo>
                  <a:lnTo>
                    <a:pt x="108121" y="4131"/>
                  </a:lnTo>
                  <a:lnTo>
                    <a:pt x="111889" y="806"/>
                  </a:lnTo>
                  <a:lnTo>
                    <a:pt x="115813" y="0"/>
                  </a:lnTo>
                  <a:lnTo>
                    <a:pt x="119842" y="874"/>
                  </a:lnTo>
                  <a:lnTo>
                    <a:pt x="123937" y="2868"/>
                  </a:lnTo>
                  <a:lnTo>
                    <a:pt x="139813" y="19158"/>
                  </a:lnTo>
                  <a:lnTo>
                    <a:pt x="146128" y="33961"/>
                  </a:lnTo>
                  <a:lnTo>
                    <a:pt x="157528" y="9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743"/>
            <p:cNvSpPr/>
            <p:nvPr>
              <p:custDataLst>
                <p:tags r:id="rId149"/>
              </p:custDataLst>
            </p:nvPr>
          </p:nvSpPr>
          <p:spPr>
            <a:xfrm>
              <a:off x="5584770" y="2394833"/>
              <a:ext cx="113507" cy="113553"/>
            </a:xfrm>
            <a:custGeom>
              <a:avLst/>
              <a:gdLst/>
              <a:ahLst/>
              <a:cxnLst/>
              <a:rect l="0" t="0" r="0" b="0"/>
              <a:pathLst>
                <a:path w="113507" h="113553">
                  <a:moveTo>
                    <a:pt x="79430" y="5467"/>
                  </a:moveTo>
                  <a:lnTo>
                    <a:pt x="79430" y="5467"/>
                  </a:lnTo>
                  <a:lnTo>
                    <a:pt x="76059" y="2096"/>
                  </a:lnTo>
                  <a:lnTo>
                    <a:pt x="63850" y="0"/>
                  </a:lnTo>
                  <a:lnTo>
                    <a:pt x="46826" y="2750"/>
                  </a:lnTo>
                  <a:lnTo>
                    <a:pt x="25007" y="14775"/>
                  </a:lnTo>
                  <a:lnTo>
                    <a:pt x="7408" y="35114"/>
                  </a:lnTo>
                  <a:lnTo>
                    <a:pt x="1559" y="50864"/>
                  </a:lnTo>
                  <a:lnTo>
                    <a:pt x="0" y="59015"/>
                  </a:lnTo>
                  <a:lnTo>
                    <a:pt x="2030" y="75598"/>
                  </a:lnTo>
                  <a:lnTo>
                    <a:pt x="4546" y="83971"/>
                  </a:lnTo>
                  <a:lnTo>
                    <a:pt x="16750" y="97037"/>
                  </a:lnTo>
                  <a:lnTo>
                    <a:pt x="34639" y="106842"/>
                  </a:lnTo>
                  <a:lnTo>
                    <a:pt x="56701" y="113552"/>
                  </a:lnTo>
                  <a:lnTo>
                    <a:pt x="74973" y="113242"/>
                  </a:lnTo>
                  <a:lnTo>
                    <a:pt x="90149" y="107695"/>
                  </a:lnTo>
                  <a:lnTo>
                    <a:pt x="103949" y="98174"/>
                  </a:lnTo>
                  <a:lnTo>
                    <a:pt x="111494" y="85005"/>
                  </a:lnTo>
                  <a:lnTo>
                    <a:pt x="113506" y="77542"/>
                  </a:lnTo>
                  <a:lnTo>
                    <a:pt x="110098" y="61725"/>
                  </a:lnTo>
                  <a:lnTo>
                    <a:pt x="94033" y="35316"/>
                  </a:lnTo>
                  <a:lnTo>
                    <a:pt x="87566" y="29316"/>
                  </a:lnTo>
                  <a:lnTo>
                    <a:pt x="7943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744"/>
            <p:cNvSpPr/>
            <p:nvPr>
              <p:custDataLst>
                <p:tags r:id="rId150"/>
              </p:custDataLst>
            </p:nvPr>
          </p:nvSpPr>
          <p:spPr>
            <a:xfrm>
              <a:off x="5391953" y="2224989"/>
              <a:ext cx="145248" cy="278324"/>
            </a:xfrm>
            <a:custGeom>
              <a:avLst/>
              <a:gdLst/>
              <a:ahLst/>
              <a:cxnLst/>
              <a:rect l="0" t="0" r="0" b="0"/>
              <a:pathLst>
                <a:path w="145248" h="278324">
                  <a:moveTo>
                    <a:pt x="126197" y="48311"/>
                  </a:moveTo>
                  <a:lnTo>
                    <a:pt x="126197" y="48311"/>
                  </a:lnTo>
                  <a:lnTo>
                    <a:pt x="125492" y="38172"/>
                  </a:lnTo>
                  <a:lnTo>
                    <a:pt x="122826" y="30634"/>
                  </a:lnTo>
                  <a:lnTo>
                    <a:pt x="102432" y="5912"/>
                  </a:lnTo>
                  <a:lnTo>
                    <a:pt x="92351" y="1245"/>
                  </a:lnTo>
                  <a:lnTo>
                    <a:pt x="86700" y="0"/>
                  </a:lnTo>
                  <a:lnTo>
                    <a:pt x="72894" y="2380"/>
                  </a:lnTo>
                  <a:lnTo>
                    <a:pt x="58057" y="8847"/>
                  </a:lnTo>
                  <a:lnTo>
                    <a:pt x="44407" y="18777"/>
                  </a:lnTo>
                  <a:lnTo>
                    <a:pt x="24822" y="53123"/>
                  </a:lnTo>
                  <a:lnTo>
                    <a:pt x="11997" y="85022"/>
                  </a:lnTo>
                  <a:lnTo>
                    <a:pt x="2063" y="121071"/>
                  </a:lnTo>
                  <a:lnTo>
                    <a:pt x="0" y="160612"/>
                  </a:lnTo>
                  <a:lnTo>
                    <a:pt x="5199" y="196060"/>
                  </a:lnTo>
                  <a:lnTo>
                    <a:pt x="20026" y="238139"/>
                  </a:lnTo>
                  <a:lnTo>
                    <a:pt x="25783" y="248946"/>
                  </a:lnTo>
                  <a:lnTo>
                    <a:pt x="43468" y="266599"/>
                  </a:lnTo>
                  <a:lnTo>
                    <a:pt x="54111" y="274269"/>
                  </a:lnTo>
                  <a:lnTo>
                    <a:pt x="64734" y="277972"/>
                  </a:lnTo>
                  <a:lnTo>
                    <a:pt x="85945" y="278323"/>
                  </a:lnTo>
                  <a:lnTo>
                    <a:pt x="129143" y="268462"/>
                  </a:lnTo>
                  <a:lnTo>
                    <a:pt x="145247" y="26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8" name="SMARTInkShape-2745"/>
          <p:cNvSpPr/>
          <p:nvPr>
            <p:custDataLst>
              <p:tags r:id="rId2"/>
            </p:custDataLst>
          </p:nvPr>
        </p:nvSpPr>
        <p:spPr>
          <a:xfrm>
            <a:off x="7078914" y="2217033"/>
            <a:ext cx="433137" cy="296114"/>
          </a:xfrm>
          <a:custGeom>
            <a:avLst/>
            <a:gdLst/>
            <a:ahLst/>
            <a:cxnLst/>
            <a:rect l="0" t="0" r="0" b="0"/>
            <a:pathLst>
              <a:path w="433137" h="296114">
                <a:moveTo>
                  <a:pt x="121986" y="5467"/>
                </a:moveTo>
                <a:lnTo>
                  <a:pt x="121986" y="5467"/>
                </a:lnTo>
                <a:lnTo>
                  <a:pt x="121986" y="2096"/>
                </a:lnTo>
                <a:lnTo>
                  <a:pt x="121281" y="1103"/>
                </a:lnTo>
                <a:lnTo>
                  <a:pt x="120105" y="441"/>
                </a:lnTo>
                <a:lnTo>
                  <a:pt x="118615" y="0"/>
                </a:lnTo>
                <a:lnTo>
                  <a:pt x="113197" y="5154"/>
                </a:lnTo>
                <a:lnTo>
                  <a:pt x="94850" y="35822"/>
                </a:lnTo>
                <a:lnTo>
                  <a:pt x="77021" y="77177"/>
                </a:lnTo>
                <a:lnTo>
                  <a:pt x="68371" y="112597"/>
                </a:lnTo>
                <a:lnTo>
                  <a:pt x="61468" y="151858"/>
                </a:lnTo>
                <a:lnTo>
                  <a:pt x="53696" y="192826"/>
                </a:lnTo>
                <a:lnTo>
                  <a:pt x="51183" y="228908"/>
                </a:lnTo>
                <a:lnTo>
                  <a:pt x="55616" y="269463"/>
                </a:lnTo>
                <a:lnTo>
                  <a:pt x="62149" y="285782"/>
                </a:lnTo>
                <a:lnTo>
                  <a:pt x="69757" y="295386"/>
                </a:lnTo>
                <a:lnTo>
                  <a:pt x="73761" y="296113"/>
                </a:lnTo>
                <a:lnTo>
                  <a:pt x="77841" y="294481"/>
                </a:lnTo>
                <a:lnTo>
                  <a:pt x="81973" y="291276"/>
                </a:lnTo>
                <a:lnTo>
                  <a:pt x="86563" y="282071"/>
                </a:lnTo>
                <a:lnTo>
                  <a:pt x="87788" y="276653"/>
                </a:lnTo>
                <a:lnTo>
                  <a:pt x="83503" y="261226"/>
                </a:lnTo>
                <a:lnTo>
                  <a:pt x="60137" y="222577"/>
                </a:lnTo>
                <a:lnTo>
                  <a:pt x="29047" y="192521"/>
                </a:lnTo>
                <a:lnTo>
                  <a:pt x="2033" y="175740"/>
                </a:lnTo>
                <a:lnTo>
                  <a:pt x="389" y="174016"/>
                </a:lnTo>
                <a:lnTo>
                  <a:pt x="0" y="172866"/>
                </a:lnTo>
                <a:lnTo>
                  <a:pt x="445" y="172100"/>
                </a:lnTo>
                <a:lnTo>
                  <a:pt x="41256" y="146283"/>
                </a:lnTo>
                <a:lnTo>
                  <a:pt x="88188" y="119706"/>
                </a:lnTo>
                <a:lnTo>
                  <a:pt x="123898" y="95986"/>
                </a:lnTo>
                <a:lnTo>
                  <a:pt x="159524" y="69687"/>
                </a:lnTo>
                <a:lnTo>
                  <a:pt x="204527" y="33197"/>
                </a:lnTo>
                <a:lnTo>
                  <a:pt x="237200" y="4023"/>
                </a:lnTo>
                <a:lnTo>
                  <a:pt x="239717" y="4504"/>
                </a:lnTo>
                <a:lnTo>
                  <a:pt x="242101" y="6942"/>
                </a:lnTo>
                <a:lnTo>
                  <a:pt x="244396" y="10683"/>
                </a:lnTo>
                <a:lnTo>
                  <a:pt x="237939" y="54292"/>
                </a:lnTo>
                <a:lnTo>
                  <a:pt x="230906" y="89491"/>
                </a:lnTo>
                <a:lnTo>
                  <a:pt x="221195" y="128653"/>
                </a:lnTo>
                <a:lnTo>
                  <a:pt x="209822" y="167461"/>
                </a:lnTo>
                <a:lnTo>
                  <a:pt x="193637" y="214253"/>
                </a:lnTo>
                <a:lnTo>
                  <a:pt x="186559" y="247581"/>
                </a:lnTo>
                <a:lnTo>
                  <a:pt x="186201" y="248015"/>
                </a:lnTo>
                <a:lnTo>
                  <a:pt x="185804" y="244735"/>
                </a:lnTo>
                <a:lnTo>
                  <a:pt x="203190" y="198701"/>
                </a:lnTo>
                <a:lnTo>
                  <a:pt x="218719" y="173258"/>
                </a:lnTo>
                <a:lnTo>
                  <a:pt x="226832" y="164708"/>
                </a:lnTo>
                <a:lnTo>
                  <a:pt x="229983" y="162427"/>
                </a:lnTo>
                <a:lnTo>
                  <a:pt x="233494" y="163024"/>
                </a:lnTo>
                <a:lnTo>
                  <a:pt x="241160" y="169331"/>
                </a:lnTo>
                <a:lnTo>
                  <a:pt x="250038" y="191524"/>
                </a:lnTo>
                <a:lnTo>
                  <a:pt x="261546" y="239065"/>
                </a:lnTo>
                <a:lnTo>
                  <a:pt x="266562" y="255338"/>
                </a:lnTo>
                <a:lnTo>
                  <a:pt x="273495" y="267275"/>
                </a:lnTo>
                <a:lnTo>
                  <a:pt x="278025" y="271022"/>
                </a:lnTo>
                <a:lnTo>
                  <a:pt x="288704" y="275186"/>
                </a:lnTo>
                <a:lnTo>
                  <a:pt x="302387" y="271392"/>
                </a:lnTo>
                <a:lnTo>
                  <a:pt x="325956" y="255474"/>
                </a:lnTo>
                <a:lnTo>
                  <a:pt x="359204" y="218070"/>
                </a:lnTo>
                <a:lnTo>
                  <a:pt x="381398" y="171327"/>
                </a:lnTo>
                <a:lnTo>
                  <a:pt x="385447" y="151620"/>
                </a:lnTo>
                <a:lnTo>
                  <a:pt x="385116" y="144530"/>
                </a:lnTo>
                <a:lnTo>
                  <a:pt x="383484" y="139098"/>
                </a:lnTo>
                <a:lnTo>
                  <a:pt x="380984" y="134771"/>
                </a:lnTo>
                <a:lnTo>
                  <a:pt x="376496" y="134003"/>
                </a:lnTo>
                <a:lnTo>
                  <a:pt x="363983" y="138794"/>
                </a:lnTo>
                <a:lnTo>
                  <a:pt x="352777" y="151742"/>
                </a:lnTo>
                <a:lnTo>
                  <a:pt x="340418" y="178865"/>
                </a:lnTo>
                <a:lnTo>
                  <a:pt x="333289" y="212893"/>
                </a:lnTo>
                <a:lnTo>
                  <a:pt x="336078" y="226773"/>
                </a:lnTo>
                <a:lnTo>
                  <a:pt x="338798" y="233438"/>
                </a:lnTo>
                <a:lnTo>
                  <a:pt x="344138" y="237881"/>
                </a:lnTo>
                <a:lnTo>
                  <a:pt x="359480" y="242818"/>
                </a:lnTo>
                <a:lnTo>
                  <a:pt x="401434" y="245597"/>
                </a:lnTo>
                <a:lnTo>
                  <a:pt x="433136" y="246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9" name="SMARTInkShape-Group646"/>
          <p:cNvGrpSpPr/>
          <p:nvPr/>
        </p:nvGrpSpPr>
        <p:grpSpPr>
          <a:xfrm>
            <a:off x="8010114" y="2222500"/>
            <a:ext cx="1311687" cy="305645"/>
            <a:chOff x="8010114" y="2222500"/>
            <a:chExt cx="1311687" cy="305645"/>
          </a:xfrm>
        </p:grpSpPr>
        <p:sp>
          <p:nvSpPr>
            <p:cNvPr id="579" name="SMARTInkShape-2746"/>
            <p:cNvSpPr/>
            <p:nvPr>
              <p:custDataLst>
                <p:tags r:id="rId135"/>
              </p:custDataLst>
            </p:nvPr>
          </p:nvSpPr>
          <p:spPr>
            <a:xfrm>
              <a:off x="8686800" y="24066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88" y="426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747"/>
            <p:cNvSpPr/>
            <p:nvPr>
              <p:custDataLst>
                <p:tags r:id="rId136"/>
              </p:custDataLst>
            </p:nvPr>
          </p:nvSpPr>
          <p:spPr>
            <a:xfrm>
              <a:off x="8785157" y="2350383"/>
              <a:ext cx="92144" cy="148608"/>
            </a:xfrm>
            <a:custGeom>
              <a:avLst/>
              <a:gdLst/>
              <a:ahLst/>
              <a:cxnLst/>
              <a:rect l="0" t="0" r="0" b="0"/>
              <a:pathLst>
                <a:path w="92144" h="148608">
                  <a:moveTo>
                    <a:pt x="92143" y="5467"/>
                  </a:moveTo>
                  <a:lnTo>
                    <a:pt x="92143" y="5467"/>
                  </a:lnTo>
                  <a:lnTo>
                    <a:pt x="50047" y="0"/>
                  </a:lnTo>
                  <a:lnTo>
                    <a:pt x="32510" y="3272"/>
                  </a:lnTo>
                  <a:lnTo>
                    <a:pt x="18368" y="10136"/>
                  </a:lnTo>
                  <a:lnTo>
                    <a:pt x="7377" y="20242"/>
                  </a:lnTo>
                  <a:lnTo>
                    <a:pt x="1553" y="31789"/>
                  </a:lnTo>
                  <a:lnTo>
                    <a:pt x="0" y="37832"/>
                  </a:lnTo>
                  <a:lnTo>
                    <a:pt x="3918" y="52072"/>
                  </a:lnTo>
                  <a:lnTo>
                    <a:pt x="19906" y="75956"/>
                  </a:lnTo>
                  <a:lnTo>
                    <a:pt x="44398" y="99025"/>
                  </a:lnTo>
                  <a:lnTo>
                    <a:pt x="74168" y="125783"/>
                  </a:lnTo>
                  <a:lnTo>
                    <a:pt x="77337" y="131539"/>
                  </a:lnTo>
                  <a:lnTo>
                    <a:pt x="78976" y="141697"/>
                  </a:lnTo>
                  <a:lnTo>
                    <a:pt x="77016" y="144971"/>
                  </a:lnTo>
                  <a:lnTo>
                    <a:pt x="73591" y="147153"/>
                  </a:lnTo>
                  <a:lnTo>
                    <a:pt x="69190" y="148607"/>
                  </a:lnTo>
                  <a:lnTo>
                    <a:pt x="28643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748"/>
            <p:cNvSpPr/>
            <p:nvPr>
              <p:custDataLst>
                <p:tags r:id="rId137"/>
              </p:custDataLst>
            </p:nvPr>
          </p:nvSpPr>
          <p:spPr>
            <a:xfrm>
              <a:off x="8334284" y="2240087"/>
              <a:ext cx="295367" cy="279759"/>
            </a:xfrm>
            <a:custGeom>
              <a:avLst/>
              <a:gdLst/>
              <a:ahLst/>
              <a:cxnLst/>
              <a:rect l="0" t="0" r="0" b="0"/>
              <a:pathLst>
                <a:path w="295367" h="279759">
                  <a:moveTo>
                    <a:pt x="111216" y="166563"/>
                  </a:moveTo>
                  <a:lnTo>
                    <a:pt x="111216" y="166563"/>
                  </a:lnTo>
                  <a:lnTo>
                    <a:pt x="94609" y="151368"/>
                  </a:lnTo>
                  <a:lnTo>
                    <a:pt x="56414" y="134130"/>
                  </a:lnTo>
                  <a:lnTo>
                    <a:pt x="45467" y="134039"/>
                  </a:lnTo>
                  <a:lnTo>
                    <a:pt x="24628" y="144697"/>
                  </a:lnTo>
                  <a:lnTo>
                    <a:pt x="12525" y="161078"/>
                  </a:lnTo>
                  <a:lnTo>
                    <a:pt x="3854" y="181764"/>
                  </a:lnTo>
                  <a:lnTo>
                    <a:pt x="0" y="202717"/>
                  </a:lnTo>
                  <a:lnTo>
                    <a:pt x="4571" y="234347"/>
                  </a:lnTo>
                  <a:lnTo>
                    <a:pt x="9076" y="242091"/>
                  </a:lnTo>
                  <a:lnTo>
                    <a:pt x="21605" y="252577"/>
                  </a:lnTo>
                  <a:lnTo>
                    <a:pt x="34700" y="257708"/>
                  </a:lnTo>
                  <a:lnTo>
                    <a:pt x="41155" y="259076"/>
                  </a:lnTo>
                  <a:lnTo>
                    <a:pt x="47575" y="257872"/>
                  </a:lnTo>
                  <a:lnTo>
                    <a:pt x="60354" y="250889"/>
                  </a:lnTo>
                  <a:lnTo>
                    <a:pt x="76076" y="235058"/>
                  </a:lnTo>
                  <a:lnTo>
                    <a:pt x="81486" y="224992"/>
                  </a:lnTo>
                  <a:lnTo>
                    <a:pt x="85247" y="209195"/>
                  </a:lnTo>
                  <a:lnTo>
                    <a:pt x="85436" y="209096"/>
                  </a:lnTo>
                  <a:lnTo>
                    <a:pt x="87212" y="237657"/>
                  </a:lnTo>
                  <a:lnTo>
                    <a:pt x="92552" y="243551"/>
                  </a:lnTo>
                  <a:lnTo>
                    <a:pt x="99628" y="246641"/>
                  </a:lnTo>
                  <a:lnTo>
                    <a:pt x="103491" y="247465"/>
                  </a:lnTo>
                  <a:lnTo>
                    <a:pt x="122411" y="241883"/>
                  </a:lnTo>
                  <a:lnTo>
                    <a:pt x="159158" y="220168"/>
                  </a:lnTo>
                  <a:lnTo>
                    <a:pt x="189235" y="186914"/>
                  </a:lnTo>
                  <a:lnTo>
                    <a:pt x="207509" y="155147"/>
                  </a:lnTo>
                  <a:lnTo>
                    <a:pt x="225039" y="117980"/>
                  </a:lnTo>
                  <a:lnTo>
                    <a:pt x="240825" y="79354"/>
                  </a:lnTo>
                  <a:lnTo>
                    <a:pt x="252545" y="43372"/>
                  </a:lnTo>
                  <a:lnTo>
                    <a:pt x="262645" y="0"/>
                  </a:lnTo>
                  <a:lnTo>
                    <a:pt x="262263" y="488"/>
                  </a:lnTo>
                  <a:lnTo>
                    <a:pt x="251321" y="35541"/>
                  </a:lnTo>
                  <a:lnTo>
                    <a:pt x="243805" y="67174"/>
                  </a:lnTo>
                  <a:lnTo>
                    <a:pt x="236466" y="104751"/>
                  </a:lnTo>
                  <a:lnTo>
                    <a:pt x="230853" y="144971"/>
                  </a:lnTo>
                  <a:lnTo>
                    <a:pt x="229768" y="184483"/>
                  </a:lnTo>
                  <a:lnTo>
                    <a:pt x="232345" y="220389"/>
                  </a:lnTo>
                  <a:lnTo>
                    <a:pt x="242434" y="258319"/>
                  </a:lnTo>
                  <a:lnTo>
                    <a:pt x="252790" y="273431"/>
                  </a:lnTo>
                  <a:lnTo>
                    <a:pt x="257810" y="277319"/>
                  </a:lnTo>
                  <a:lnTo>
                    <a:pt x="262567" y="279206"/>
                  </a:lnTo>
                  <a:lnTo>
                    <a:pt x="267151" y="279758"/>
                  </a:lnTo>
                  <a:lnTo>
                    <a:pt x="270911" y="278010"/>
                  </a:lnTo>
                  <a:lnTo>
                    <a:pt x="276971" y="270423"/>
                  </a:lnTo>
                  <a:lnTo>
                    <a:pt x="278253" y="254350"/>
                  </a:lnTo>
                  <a:lnTo>
                    <a:pt x="274355" y="233097"/>
                  </a:lnTo>
                  <a:lnTo>
                    <a:pt x="250738" y="190602"/>
                  </a:lnTo>
                  <a:lnTo>
                    <a:pt x="225480" y="164570"/>
                  </a:lnTo>
                  <a:lnTo>
                    <a:pt x="212800" y="158622"/>
                  </a:lnTo>
                  <a:lnTo>
                    <a:pt x="202226" y="155272"/>
                  </a:lnTo>
                  <a:lnTo>
                    <a:pt x="194879" y="148674"/>
                  </a:lnTo>
                  <a:lnTo>
                    <a:pt x="197467" y="151228"/>
                  </a:lnTo>
                  <a:lnTo>
                    <a:pt x="244075" y="144793"/>
                  </a:lnTo>
                  <a:lnTo>
                    <a:pt x="295366" y="13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749"/>
            <p:cNvSpPr/>
            <p:nvPr>
              <p:custDataLst>
                <p:tags r:id="rId138"/>
              </p:custDataLst>
            </p:nvPr>
          </p:nvSpPr>
          <p:spPr>
            <a:xfrm>
              <a:off x="8219127" y="2222500"/>
              <a:ext cx="42224" cy="305645"/>
            </a:xfrm>
            <a:custGeom>
              <a:avLst/>
              <a:gdLst/>
              <a:ahLst/>
              <a:cxnLst/>
              <a:rect l="0" t="0" r="0" b="0"/>
              <a:pathLst>
                <a:path w="42224" h="305645">
                  <a:moveTo>
                    <a:pt x="42223" y="0"/>
                  </a:moveTo>
                  <a:lnTo>
                    <a:pt x="42223" y="0"/>
                  </a:lnTo>
                  <a:lnTo>
                    <a:pt x="32084" y="18031"/>
                  </a:lnTo>
                  <a:lnTo>
                    <a:pt x="21266" y="54183"/>
                  </a:lnTo>
                  <a:lnTo>
                    <a:pt x="15740" y="86876"/>
                  </a:lnTo>
                  <a:lnTo>
                    <a:pt x="9051" y="126335"/>
                  </a:lnTo>
                  <a:lnTo>
                    <a:pt x="2785" y="168332"/>
                  </a:lnTo>
                  <a:lnTo>
                    <a:pt x="0" y="208164"/>
                  </a:lnTo>
                  <a:lnTo>
                    <a:pt x="643" y="243271"/>
                  </a:lnTo>
                  <a:lnTo>
                    <a:pt x="6855" y="283276"/>
                  </a:lnTo>
                  <a:lnTo>
                    <a:pt x="13804" y="298762"/>
                  </a:lnTo>
                  <a:lnTo>
                    <a:pt x="21596" y="305644"/>
                  </a:lnTo>
                  <a:lnTo>
                    <a:pt x="25650" y="304657"/>
                  </a:lnTo>
                  <a:lnTo>
                    <a:pt x="4222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750"/>
            <p:cNvSpPr/>
            <p:nvPr>
              <p:custDataLst>
                <p:tags r:id="rId139"/>
              </p:custDataLst>
            </p:nvPr>
          </p:nvSpPr>
          <p:spPr>
            <a:xfrm>
              <a:off x="8166622" y="2393950"/>
              <a:ext cx="113779" cy="3372"/>
            </a:xfrm>
            <a:custGeom>
              <a:avLst/>
              <a:gdLst/>
              <a:ahLst/>
              <a:cxnLst/>
              <a:rect l="0" t="0" r="0" b="0"/>
              <a:pathLst>
                <a:path w="113779" h="3372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9746" y="3371"/>
                  </a:lnTo>
                  <a:lnTo>
                    <a:pt x="56644" y="1397"/>
                  </a:lnTo>
                  <a:lnTo>
                    <a:pt x="113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751"/>
            <p:cNvSpPr/>
            <p:nvPr>
              <p:custDataLst>
                <p:tags r:id="rId140"/>
              </p:custDataLst>
            </p:nvPr>
          </p:nvSpPr>
          <p:spPr>
            <a:xfrm>
              <a:off x="8010114" y="2334396"/>
              <a:ext cx="86773" cy="190092"/>
            </a:xfrm>
            <a:custGeom>
              <a:avLst/>
              <a:gdLst/>
              <a:ahLst/>
              <a:cxnLst/>
              <a:rect l="0" t="0" r="0" b="0"/>
              <a:pathLst>
                <a:path w="86773" h="190092">
                  <a:moveTo>
                    <a:pt x="67086" y="27804"/>
                  </a:moveTo>
                  <a:lnTo>
                    <a:pt x="67086" y="27804"/>
                  </a:lnTo>
                  <a:lnTo>
                    <a:pt x="56947" y="14007"/>
                  </a:lnTo>
                  <a:lnTo>
                    <a:pt x="37232" y="700"/>
                  </a:lnTo>
                  <a:lnTo>
                    <a:pt x="27006" y="0"/>
                  </a:lnTo>
                  <a:lnTo>
                    <a:pt x="21316" y="802"/>
                  </a:lnTo>
                  <a:lnTo>
                    <a:pt x="11230" y="7336"/>
                  </a:lnTo>
                  <a:lnTo>
                    <a:pt x="6565" y="12042"/>
                  </a:lnTo>
                  <a:lnTo>
                    <a:pt x="1382" y="24797"/>
                  </a:lnTo>
                  <a:lnTo>
                    <a:pt x="0" y="32149"/>
                  </a:lnTo>
                  <a:lnTo>
                    <a:pt x="4797" y="59352"/>
                  </a:lnTo>
                  <a:lnTo>
                    <a:pt x="21897" y="86384"/>
                  </a:lnTo>
                  <a:lnTo>
                    <a:pt x="61196" y="127432"/>
                  </a:lnTo>
                  <a:lnTo>
                    <a:pt x="84580" y="151044"/>
                  </a:lnTo>
                  <a:lnTo>
                    <a:pt x="86510" y="156530"/>
                  </a:lnTo>
                  <a:lnTo>
                    <a:pt x="86772" y="168271"/>
                  </a:lnTo>
                  <a:lnTo>
                    <a:pt x="83032" y="173660"/>
                  </a:lnTo>
                  <a:lnTo>
                    <a:pt x="69470" y="183410"/>
                  </a:lnTo>
                  <a:lnTo>
                    <a:pt x="42000" y="190091"/>
                  </a:lnTo>
                  <a:lnTo>
                    <a:pt x="27479" y="187891"/>
                  </a:lnTo>
                  <a:lnTo>
                    <a:pt x="21630" y="185329"/>
                  </a:lnTo>
                  <a:lnTo>
                    <a:pt x="18438" y="181504"/>
                  </a:lnTo>
                  <a:lnTo>
                    <a:pt x="17015" y="176837"/>
                  </a:lnTo>
                  <a:lnTo>
                    <a:pt x="16286" y="161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752"/>
            <p:cNvSpPr/>
            <p:nvPr>
              <p:custDataLst>
                <p:tags r:id="rId141"/>
              </p:custDataLst>
            </p:nvPr>
          </p:nvSpPr>
          <p:spPr>
            <a:xfrm>
              <a:off x="9151345" y="2379101"/>
              <a:ext cx="170456" cy="133032"/>
            </a:xfrm>
            <a:custGeom>
              <a:avLst/>
              <a:gdLst/>
              <a:ahLst/>
              <a:cxnLst/>
              <a:rect l="0" t="0" r="0" b="0"/>
              <a:pathLst>
                <a:path w="170456" h="133032">
                  <a:moveTo>
                    <a:pt x="75205" y="21199"/>
                  </a:moveTo>
                  <a:lnTo>
                    <a:pt x="75205" y="21199"/>
                  </a:lnTo>
                  <a:lnTo>
                    <a:pt x="78575" y="21199"/>
                  </a:lnTo>
                  <a:lnTo>
                    <a:pt x="82112" y="19317"/>
                  </a:lnTo>
                  <a:lnTo>
                    <a:pt x="84042" y="17828"/>
                  </a:lnTo>
                  <a:lnTo>
                    <a:pt x="86190" y="14291"/>
                  </a:lnTo>
                  <a:lnTo>
                    <a:pt x="87565" y="6272"/>
                  </a:lnTo>
                  <a:lnTo>
                    <a:pt x="85873" y="2100"/>
                  </a:lnTo>
                  <a:lnTo>
                    <a:pt x="84435" y="0"/>
                  </a:lnTo>
                  <a:lnTo>
                    <a:pt x="73428" y="1429"/>
                  </a:lnTo>
                  <a:lnTo>
                    <a:pt x="65553" y="3786"/>
                  </a:lnTo>
                  <a:lnTo>
                    <a:pt x="37616" y="23957"/>
                  </a:lnTo>
                  <a:lnTo>
                    <a:pt x="13737" y="52277"/>
                  </a:lnTo>
                  <a:lnTo>
                    <a:pt x="0" y="83010"/>
                  </a:lnTo>
                  <a:lnTo>
                    <a:pt x="373" y="92745"/>
                  </a:lnTo>
                  <a:lnTo>
                    <a:pt x="8315" y="111088"/>
                  </a:lnTo>
                  <a:lnTo>
                    <a:pt x="25015" y="123003"/>
                  </a:lnTo>
                  <a:lnTo>
                    <a:pt x="49369" y="129945"/>
                  </a:lnTo>
                  <a:lnTo>
                    <a:pt x="83715" y="133031"/>
                  </a:lnTo>
                  <a:lnTo>
                    <a:pt x="118733" y="130639"/>
                  </a:lnTo>
                  <a:lnTo>
                    <a:pt x="170455" y="12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753"/>
            <p:cNvSpPr/>
            <p:nvPr>
              <p:custDataLst>
                <p:tags r:id="rId142"/>
              </p:custDataLst>
            </p:nvPr>
          </p:nvSpPr>
          <p:spPr>
            <a:xfrm>
              <a:off x="9080500" y="23122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754"/>
            <p:cNvSpPr/>
            <p:nvPr>
              <p:custDataLst>
                <p:tags r:id="rId143"/>
              </p:custDataLst>
            </p:nvPr>
          </p:nvSpPr>
          <p:spPr>
            <a:xfrm>
              <a:off x="8911020" y="2275992"/>
              <a:ext cx="168119" cy="241000"/>
            </a:xfrm>
            <a:custGeom>
              <a:avLst/>
              <a:gdLst/>
              <a:ahLst/>
              <a:cxnLst/>
              <a:rect l="0" t="0" r="0" b="0"/>
              <a:pathLst>
                <a:path w="168119" h="241000">
                  <a:moveTo>
                    <a:pt x="105980" y="3658"/>
                  </a:moveTo>
                  <a:lnTo>
                    <a:pt x="105980" y="3658"/>
                  </a:lnTo>
                  <a:lnTo>
                    <a:pt x="105980" y="0"/>
                  </a:lnTo>
                  <a:lnTo>
                    <a:pt x="102609" y="31263"/>
                  </a:lnTo>
                  <a:lnTo>
                    <a:pt x="90400" y="66714"/>
                  </a:lnTo>
                  <a:lnTo>
                    <a:pt x="79299" y="98005"/>
                  </a:lnTo>
                  <a:lnTo>
                    <a:pt x="68014" y="132373"/>
                  </a:lnTo>
                  <a:lnTo>
                    <a:pt x="58297" y="166463"/>
                  </a:lnTo>
                  <a:lnTo>
                    <a:pt x="51635" y="207276"/>
                  </a:lnTo>
                  <a:lnTo>
                    <a:pt x="50090" y="236051"/>
                  </a:lnTo>
                  <a:lnTo>
                    <a:pt x="51081" y="239020"/>
                  </a:lnTo>
                  <a:lnTo>
                    <a:pt x="52448" y="240999"/>
                  </a:lnTo>
                  <a:lnTo>
                    <a:pt x="54768" y="240202"/>
                  </a:lnTo>
                  <a:lnTo>
                    <a:pt x="61112" y="233672"/>
                  </a:lnTo>
                  <a:lnTo>
                    <a:pt x="62662" y="228262"/>
                  </a:lnTo>
                  <a:lnTo>
                    <a:pt x="62504" y="214725"/>
                  </a:lnTo>
                  <a:lnTo>
                    <a:pt x="51705" y="184494"/>
                  </a:lnTo>
                  <a:lnTo>
                    <a:pt x="22973" y="144594"/>
                  </a:lnTo>
                  <a:lnTo>
                    <a:pt x="0" y="120028"/>
                  </a:lnTo>
                  <a:lnTo>
                    <a:pt x="755" y="119338"/>
                  </a:lnTo>
                  <a:lnTo>
                    <a:pt x="22622" y="118140"/>
                  </a:lnTo>
                  <a:lnTo>
                    <a:pt x="59515" y="117288"/>
                  </a:lnTo>
                  <a:lnTo>
                    <a:pt x="104954" y="112939"/>
                  </a:lnTo>
                  <a:lnTo>
                    <a:pt x="144740" y="115242"/>
                  </a:lnTo>
                  <a:lnTo>
                    <a:pt x="154957" y="118632"/>
                  </a:lnTo>
                  <a:lnTo>
                    <a:pt x="160203" y="123196"/>
                  </a:lnTo>
                  <a:lnTo>
                    <a:pt x="164886" y="129929"/>
                  </a:lnTo>
                  <a:lnTo>
                    <a:pt x="168118" y="141652"/>
                  </a:lnTo>
                  <a:lnTo>
                    <a:pt x="166993" y="149891"/>
                  </a:lnTo>
                  <a:lnTo>
                    <a:pt x="152247" y="193770"/>
                  </a:lnTo>
                  <a:lnTo>
                    <a:pt x="15043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755"/>
            <p:cNvSpPr/>
            <p:nvPr>
              <p:custDataLst>
                <p:tags r:id="rId144"/>
              </p:custDataLst>
            </p:nvPr>
          </p:nvSpPr>
          <p:spPr>
            <a:xfrm>
              <a:off x="8769350" y="23050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647"/>
          <p:cNvGrpSpPr/>
          <p:nvPr/>
        </p:nvGrpSpPr>
        <p:grpSpPr>
          <a:xfrm>
            <a:off x="9836253" y="2286883"/>
            <a:ext cx="704748" cy="269428"/>
            <a:chOff x="9836253" y="2286883"/>
            <a:chExt cx="704748" cy="269428"/>
          </a:xfrm>
        </p:grpSpPr>
        <p:sp>
          <p:nvSpPr>
            <p:cNvPr id="590" name="SMARTInkShape-2756"/>
            <p:cNvSpPr/>
            <p:nvPr>
              <p:custDataLst>
                <p:tags r:id="rId131"/>
              </p:custDataLst>
            </p:nvPr>
          </p:nvSpPr>
          <p:spPr>
            <a:xfrm>
              <a:off x="10285286" y="2288849"/>
              <a:ext cx="255715" cy="255076"/>
            </a:xfrm>
            <a:custGeom>
              <a:avLst/>
              <a:gdLst/>
              <a:ahLst/>
              <a:cxnLst/>
              <a:rect l="0" t="0" r="0" b="0"/>
              <a:pathLst>
                <a:path w="255715" h="255076">
                  <a:moveTo>
                    <a:pt x="27114" y="174951"/>
                  </a:moveTo>
                  <a:lnTo>
                    <a:pt x="27114" y="174951"/>
                  </a:lnTo>
                  <a:lnTo>
                    <a:pt x="33857" y="174951"/>
                  </a:lnTo>
                  <a:lnTo>
                    <a:pt x="39047" y="173069"/>
                  </a:lnTo>
                  <a:lnTo>
                    <a:pt x="53955" y="164120"/>
                  </a:lnTo>
                  <a:lnTo>
                    <a:pt x="56681" y="160024"/>
                  </a:lnTo>
                  <a:lnTo>
                    <a:pt x="58218" y="153752"/>
                  </a:lnTo>
                  <a:lnTo>
                    <a:pt x="57020" y="152351"/>
                  </a:lnTo>
                  <a:lnTo>
                    <a:pt x="51930" y="150795"/>
                  </a:lnTo>
                  <a:lnTo>
                    <a:pt x="31017" y="156662"/>
                  </a:lnTo>
                  <a:lnTo>
                    <a:pt x="18030" y="167293"/>
                  </a:lnTo>
                  <a:lnTo>
                    <a:pt x="4668" y="187263"/>
                  </a:lnTo>
                  <a:lnTo>
                    <a:pt x="1567" y="193742"/>
                  </a:lnTo>
                  <a:lnTo>
                    <a:pt x="0" y="206586"/>
                  </a:lnTo>
                  <a:lnTo>
                    <a:pt x="571" y="212974"/>
                  </a:lnTo>
                  <a:lnTo>
                    <a:pt x="3775" y="218644"/>
                  </a:lnTo>
                  <a:lnTo>
                    <a:pt x="14858" y="228707"/>
                  </a:lnTo>
                  <a:lnTo>
                    <a:pt x="29194" y="232239"/>
                  </a:lnTo>
                  <a:lnTo>
                    <a:pt x="71504" y="228757"/>
                  </a:lnTo>
                  <a:lnTo>
                    <a:pt x="102902" y="219900"/>
                  </a:lnTo>
                  <a:lnTo>
                    <a:pt x="126711" y="204967"/>
                  </a:lnTo>
                  <a:lnTo>
                    <a:pt x="131611" y="197784"/>
                  </a:lnTo>
                  <a:lnTo>
                    <a:pt x="137057" y="180395"/>
                  </a:lnTo>
                  <a:lnTo>
                    <a:pt x="137596" y="166552"/>
                  </a:lnTo>
                  <a:lnTo>
                    <a:pt x="136753" y="160885"/>
                  </a:lnTo>
                  <a:lnTo>
                    <a:pt x="134072" y="157107"/>
                  </a:lnTo>
                  <a:lnTo>
                    <a:pt x="130169" y="154588"/>
                  </a:lnTo>
                  <a:lnTo>
                    <a:pt x="125450" y="152909"/>
                  </a:lnTo>
                  <a:lnTo>
                    <a:pt x="112682" y="156688"/>
                  </a:lnTo>
                  <a:lnTo>
                    <a:pt x="89627" y="172597"/>
                  </a:lnTo>
                  <a:lnTo>
                    <a:pt x="75358" y="188016"/>
                  </a:lnTo>
                  <a:lnTo>
                    <a:pt x="66664" y="206628"/>
                  </a:lnTo>
                  <a:lnTo>
                    <a:pt x="66181" y="215824"/>
                  </a:lnTo>
                  <a:lnTo>
                    <a:pt x="71287" y="233569"/>
                  </a:lnTo>
                  <a:lnTo>
                    <a:pt x="76318" y="240135"/>
                  </a:lnTo>
                  <a:lnTo>
                    <a:pt x="89433" y="249312"/>
                  </a:lnTo>
                  <a:lnTo>
                    <a:pt x="116057" y="255075"/>
                  </a:lnTo>
                  <a:lnTo>
                    <a:pt x="134143" y="250779"/>
                  </a:lnTo>
                  <a:lnTo>
                    <a:pt x="151587" y="240402"/>
                  </a:lnTo>
                  <a:lnTo>
                    <a:pt x="168749" y="224031"/>
                  </a:lnTo>
                  <a:lnTo>
                    <a:pt x="187535" y="188239"/>
                  </a:lnTo>
                  <a:lnTo>
                    <a:pt x="195542" y="154986"/>
                  </a:lnTo>
                  <a:lnTo>
                    <a:pt x="202158" y="115278"/>
                  </a:lnTo>
                  <a:lnTo>
                    <a:pt x="209804" y="69407"/>
                  </a:lnTo>
                  <a:lnTo>
                    <a:pt x="215299" y="22950"/>
                  </a:lnTo>
                  <a:lnTo>
                    <a:pt x="216928" y="1424"/>
                  </a:lnTo>
                  <a:lnTo>
                    <a:pt x="216451" y="0"/>
                  </a:lnTo>
                  <a:lnTo>
                    <a:pt x="215427" y="1167"/>
                  </a:lnTo>
                  <a:lnTo>
                    <a:pt x="205344" y="35103"/>
                  </a:lnTo>
                  <a:lnTo>
                    <a:pt x="197202" y="80049"/>
                  </a:lnTo>
                  <a:lnTo>
                    <a:pt x="196312" y="112546"/>
                  </a:lnTo>
                  <a:lnTo>
                    <a:pt x="199678" y="143688"/>
                  </a:lnTo>
                  <a:lnTo>
                    <a:pt x="208232" y="169288"/>
                  </a:lnTo>
                  <a:lnTo>
                    <a:pt x="224733" y="188662"/>
                  </a:lnTo>
                  <a:lnTo>
                    <a:pt x="255714" y="213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757"/>
            <p:cNvSpPr/>
            <p:nvPr>
              <p:custDataLst>
                <p:tags r:id="rId132"/>
              </p:custDataLst>
            </p:nvPr>
          </p:nvSpPr>
          <p:spPr>
            <a:xfrm>
              <a:off x="10183765" y="2406471"/>
              <a:ext cx="75145" cy="139880"/>
            </a:xfrm>
            <a:custGeom>
              <a:avLst/>
              <a:gdLst/>
              <a:ahLst/>
              <a:cxnLst/>
              <a:rect l="0" t="0" r="0" b="0"/>
              <a:pathLst>
                <a:path w="75145" h="139880">
                  <a:moveTo>
                    <a:pt x="71485" y="50979"/>
                  </a:moveTo>
                  <a:lnTo>
                    <a:pt x="71485" y="50979"/>
                  </a:lnTo>
                  <a:lnTo>
                    <a:pt x="75144" y="31406"/>
                  </a:lnTo>
                  <a:lnTo>
                    <a:pt x="73581" y="18997"/>
                  </a:lnTo>
                  <a:lnTo>
                    <a:pt x="70061" y="13430"/>
                  </a:lnTo>
                  <a:lnTo>
                    <a:pt x="58621" y="3481"/>
                  </a:lnTo>
                  <a:lnTo>
                    <a:pt x="42249" y="0"/>
                  </a:lnTo>
                  <a:lnTo>
                    <a:pt x="32945" y="60"/>
                  </a:lnTo>
                  <a:lnTo>
                    <a:pt x="25330" y="2216"/>
                  </a:lnTo>
                  <a:lnTo>
                    <a:pt x="13105" y="10256"/>
                  </a:lnTo>
                  <a:lnTo>
                    <a:pt x="1662" y="26683"/>
                  </a:lnTo>
                  <a:lnTo>
                    <a:pt x="0" y="40651"/>
                  </a:lnTo>
                  <a:lnTo>
                    <a:pt x="2320" y="55561"/>
                  </a:lnTo>
                  <a:lnTo>
                    <a:pt x="17190" y="84261"/>
                  </a:lnTo>
                  <a:lnTo>
                    <a:pt x="42015" y="119849"/>
                  </a:lnTo>
                  <a:lnTo>
                    <a:pt x="43371" y="124409"/>
                  </a:lnTo>
                  <a:lnTo>
                    <a:pt x="42864" y="128155"/>
                  </a:lnTo>
                  <a:lnTo>
                    <a:pt x="41116" y="131357"/>
                  </a:lnTo>
                  <a:lnTo>
                    <a:pt x="38539" y="134198"/>
                  </a:lnTo>
                  <a:lnTo>
                    <a:pt x="31912" y="137354"/>
                  </a:lnTo>
                  <a:lnTo>
                    <a:pt x="7985" y="139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758"/>
            <p:cNvSpPr/>
            <p:nvPr>
              <p:custDataLst>
                <p:tags r:id="rId133"/>
              </p:custDataLst>
            </p:nvPr>
          </p:nvSpPr>
          <p:spPr>
            <a:xfrm>
              <a:off x="10003486" y="2424776"/>
              <a:ext cx="131115" cy="117292"/>
            </a:xfrm>
            <a:custGeom>
              <a:avLst/>
              <a:gdLst/>
              <a:ahLst/>
              <a:cxnLst/>
              <a:rect l="0" t="0" r="0" b="0"/>
              <a:pathLst>
                <a:path w="131115" h="117292">
                  <a:moveTo>
                    <a:pt x="80314" y="58074"/>
                  </a:moveTo>
                  <a:lnTo>
                    <a:pt x="80314" y="58074"/>
                  </a:lnTo>
                  <a:lnTo>
                    <a:pt x="75288" y="35470"/>
                  </a:lnTo>
                  <a:lnTo>
                    <a:pt x="72473" y="16334"/>
                  </a:lnTo>
                  <a:lnTo>
                    <a:pt x="70855" y="11197"/>
                  </a:lnTo>
                  <a:lnTo>
                    <a:pt x="67658" y="7067"/>
                  </a:lnTo>
                  <a:lnTo>
                    <a:pt x="58461" y="597"/>
                  </a:lnTo>
                  <a:lnTo>
                    <a:pt x="53045" y="0"/>
                  </a:lnTo>
                  <a:lnTo>
                    <a:pt x="41383" y="3100"/>
                  </a:lnTo>
                  <a:lnTo>
                    <a:pt x="19546" y="22892"/>
                  </a:lnTo>
                  <a:lnTo>
                    <a:pt x="9091" y="43143"/>
                  </a:lnTo>
                  <a:lnTo>
                    <a:pt x="0" y="83896"/>
                  </a:lnTo>
                  <a:lnTo>
                    <a:pt x="1799" y="107117"/>
                  </a:lnTo>
                  <a:lnTo>
                    <a:pt x="5394" y="111937"/>
                  </a:lnTo>
                  <a:lnTo>
                    <a:pt x="10611" y="115149"/>
                  </a:lnTo>
                  <a:lnTo>
                    <a:pt x="16911" y="117291"/>
                  </a:lnTo>
                  <a:lnTo>
                    <a:pt x="29557" y="115907"/>
                  </a:lnTo>
                  <a:lnTo>
                    <a:pt x="42233" y="109883"/>
                  </a:lnTo>
                  <a:lnTo>
                    <a:pt x="65737" y="88769"/>
                  </a:lnTo>
                  <a:lnTo>
                    <a:pt x="84925" y="60893"/>
                  </a:lnTo>
                  <a:lnTo>
                    <a:pt x="86212" y="61364"/>
                  </a:lnTo>
                  <a:lnTo>
                    <a:pt x="89520" y="65651"/>
                  </a:lnTo>
                  <a:lnTo>
                    <a:pt x="96317" y="83914"/>
                  </a:lnTo>
                  <a:lnTo>
                    <a:pt x="99448" y="88001"/>
                  </a:lnTo>
                  <a:lnTo>
                    <a:pt x="110456" y="94423"/>
                  </a:lnTo>
                  <a:lnTo>
                    <a:pt x="131114" y="10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759"/>
            <p:cNvSpPr/>
            <p:nvPr>
              <p:custDataLst>
                <p:tags r:id="rId134"/>
              </p:custDataLst>
            </p:nvPr>
          </p:nvSpPr>
          <p:spPr>
            <a:xfrm>
              <a:off x="9836253" y="2286883"/>
              <a:ext cx="103449" cy="269428"/>
            </a:xfrm>
            <a:custGeom>
              <a:avLst/>
              <a:gdLst/>
              <a:ahLst/>
              <a:cxnLst/>
              <a:rect l="0" t="0" r="0" b="0"/>
              <a:pathLst>
                <a:path w="103449" h="269428">
                  <a:moveTo>
                    <a:pt x="25297" y="5467"/>
                  </a:moveTo>
                  <a:lnTo>
                    <a:pt x="25297" y="5467"/>
                  </a:lnTo>
                  <a:lnTo>
                    <a:pt x="19830" y="0"/>
                  </a:lnTo>
                  <a:lnTo>
                    <a:pt x="19535" y="411"/>
                  </a:lnTo>
                  <a:lnTo>
                    <a:pt x="18981" y="43410"/>
                  </a:lnTo>
                  <a:lnTo>
                    <a:pt x="17077" y="89146"/>
                  </a:lnTo>
                  <a:lnTo>
                    <a:pt x="14585" y="125913"/>
                  </a:lnTo>
                  <a:lnTo>
                    <a:pt x="13481" y="161069"/>
                  </a:lnTo>
                  <a:lnTo>
                    <a:pt x="11109" y="193627"/>
                  </a:lnTo>
                  <a:lnTo>
                    <a:pt x="5804" y="234079"/>
                  </a:lnTo>
                  <a:lnTo>
                    <a:pt x="242" y="269427"/>
                  </a:lnTo>
                  <a:lnTo>
                    <a:pt x="0" y="264613"/>
                  </a:lnTo>
                  <a:lnTo>
                    <a:pt x="20631" y="221844"/>
                  </a:lnTo>
                  <a:lnTo>
                    <a:pt x="40376" y="187171"/>
                  </a:lnTo>
                  <a:lnTo>
                    <a:pt x="65592" y="160284"/>
                  </a:lnTo>
                  <a:lnTo>
                    <a:pt x="70506" y="158773"/>
                  </a:lnTo>
                  <a:lnTo>
                    <a:pt x="75192" y="159177"/>
                  </a:lnTo>
                  <a:lnTo>
                    <a:pt x="79727" y="160857"/>
                  </a:lnTo>
                  <a:lnTo>
                    <a:pt x="88528" y="170250"/>
                  </a:lnTo>
                  <a:lnTo>
                    <a:pt x="99535" y="191404"/>
                  </a:lnTo>
                  <a:lnTo>
                    <a:pt x="103448" y="207345"/>
                  </a:lnTo>
                  <a:lnTo>
                    <a:pt x="102834" y="223837"/>
                  </a:lnTo>
                  <a:lnTo>
                    <a:pt x="95151" y="245617"/>
                  </a:lnTo>
                  <a:lnTo>
                    <a:pt x="85976" y="255193"/>
                  </a:lnTo>
                  <a:lnTo>
                    <a:pt x="80566" y="258734"/>
                  </a:lnTo>
                  <a:lnTo>
                    <a:pt x="56096" y="263718"/>
                  </a:lnTo>
                  <a:lnTo>
                    <a:pt x="33248" y="261824"/>
                  </a:lnTo>
                  <a:lnTo>
                    <a:pt x="1259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5" name="SMARTInkShape-2760"/>
          <p:cNvSpPr/>
          <p:nvPr>
            <p:custDataLst>
              <p:tags r:id="rId3"/>
            </p:custDataLst>
          </p:nvPr>
        </p:nvSpPr>
        <p:spPr>
          <a:xfrm>
            <a:off x="10859074" y="2463827"/>
            <a:ext cx="259777" cy="139674"/>
          </a:xfrm>
          <a:custGeom>
            <a:avLst/>
            <a:gdLst/>
            <a:ahLst/>
            <a:cxnLst/>
            <a:rect l="0" t="0" r="0" b="0"/>
            <a:pathLst>
              <a:path w="259777" h="139674">
                <a:moveTo>
                  <a:pt x="88326" y="12673"/>
                </a:moveTo>
                <a:lnTo>
                  <a:pt x="88326" y="12673"/>
                </a:lnTo>
                <a:lnTo>
                  <a:pt x="81583" y="5931"/>
                </a:lnTo>
                <a:lnTo>
                  <a:pt x="76776" y="4650"/>
                </a:lnTo>
                <a:lnTo>
                  <a:pt x="63908" y="5109"/>
                </a:lnTo>
                <a:lnTo>
                  <a:pt x="44165" y="12705"/>
                </a:lnTo>
                <a:lnTo>
                  <a:pt x="24913" y="30635"/>
                </a:lnTo>
                <a:lnTo>
                  <a:pt x="12544" y="53822"/>
                </a:lnTo>
                <a:lnTo>
                  <a:pt x="11700" y="61272"/>
                </a:lnTo>
                <a:lnTo>
                  <a:pt x="14524" y="75195"/>
                </a:lnTo>
                <a:lnTo>
                  <a:pt x="24245" y="88438"/>
                </a:lnTo>
                <a:lnTo>
                  <a:pt x="30789" y="94933"/>
                </a:lnTo>
                <a:lnTo>
                  <a:pt x="45585" y="102150"/>
                </a:lnTo>
                <a:lnTo>
                  <a:pt x="53484" y="104074"/>
                </a:lnTo>
                <a:lnTo>
                  <a:pt x="69782" y="102449"/>
                </a:lnTo>
                <a:lnTo>
                  <a:pt x="78079" y="100041"/>
                </a:lnTo>
                <a:lnTo>
                  <a:pt x="89182" y="91720"/>
                </a:lnTo>
                <a:lnTo>
                  <a:pt x="93130" y="86537"/>
                </a:lnTo>
                <a:lnTo>
                  <a:pt x="95635" y="69490"/>
                </a:lnTo>
                <a:lnTo>
                  <a:pt x="95315" y="59018"/>
                </a:lnTo>
                <a:lnTo>
                  <a:pt x="81381" y="24053"/>
                </a:lnTo>
                <a:lnTo>
                  <a:pt x="65248" y="8794"/>
                </a:lnTo>
                <a:lnTo>
                  <a:pt x="56008" y="3737"/>
                </a:lnTo>
                <a:lnTo>
                  <a:pt x="36333" y="0"/>
                </a:lnTo>
                <a:lnTo>
                  <a:pt x="17946" y="1396"/>
                </a:lnTo>
                <a:lnTo>
                  <a:pt x="5071" y="6720"/>
                </a:lnTo>
                <a:lnTo>
                  <a:pt x="1779" y="10821"/>
                </a:lnTo>
                <a:lnTo>
                  <a:pt x="287" y="15672"/>
                </a:lnTo>
                <a:lnTo>
                  <a:pt x="0" y="21022"/>
                </a:lnTo>
                <a:lnTo>
                  <a:pt x="5326" y="32612"/>
                </a:lnTo>
                <a:lnTo>
                  <a:pt x="9710" y="38665"/>
                </a:lnTo>
                <a:lnTo>
                  <a:pt x="32733" y="53927"/>
                </a:lnTo>
                <a:lnTo>
                  <a:pt x="72011" y="60644"/>
                </a:lnTo>
                <a:lnTo>
                  <a:pt x="119396" y="62635"/>
                </a:lnTo>
                <a:lnTo>
                  <a:pt x="162445" y="56483"/>
                </a:lnTo>
                <a:lnTo>
                  <a:pt x="191896" y="42352"/>
                </a:lnTo>
                <a:lnTo>
                  <a:pt x="203267" y="30802"/>
                </a:lnTo>
                <a:lnTo>
                  <a:pt x="209259" y="20730"/>
                </a:lnTo>
                <a:lnTo>
                  <a:pt x="209871" y="18044"/>
                </a:lnTo>
                <a:lnTo>
                  <a:pt x="209574" y="16254"/>
                </a:lnTo>
                <a:lnTo>
                  <a:pt x="208667" y="16471"/>
                </a:lnTo>
                <a:lnTo>
                  <a:pt x="205782" y="20476"/>
                </a:lnTo>
                <a:lnTo>
                  <a:pt x="188597" y="65764"/>
                </a:lnTo>
                <a:lnTo>
                  <a:pt x="177619" y="111908"/>
                </a:lnTo>
                <a:lnTo>
                  <a:pt x="177341" y="106830"/>
                </a:lnTo>
                <a:lnTo>
                  <a:pt x="183024" y="86697"/>
                </a:lnTo>
                <a:lnTo>
                  <a:pt x="204365" y="44720"/>
                </a:lnTo>
                <a:lnTo>
                  <a:pt x="218820" y="27734"/>
                </a:lnTo>
                <a:lnTo>
                  <a:pt x="227697" y="22894"/>
                </a:lnTo>
                <a:lnTo>
                  <a:pt x="232040" y="21604"/>
                </a:lnTo>
                <a:lnTo>
                  <a:pt x="236346" y="22860"/>
                </a:lnTo>
                <a:lnTo>
                  <a:pt x="244893" y="29901"/>
                </a:lnTo>
                <a:lnTo>
                  <a:pt x="249634" y="45730"/>
                </a:lnTo>
                <a:lnTo>
                  <a:pt x="252676" y="90385"/>
                </a:lnTo>
                <a:lnTo>
                  <a:pt x="259776" y="1396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9" name="SMARTInkShape-Group649"/>
          <p:cNvGrpSpPr/>
          <p:nvPr/>
        </p:nvGrpSpPr>
        <p:grpSpPr>
          <a:xfrm>
            <a:off x="11407439" y="2351956"/>
            <a:ext cx="597237" cy="305407"/>
            <a:chOff x="11407439" y="2351956"/>
            <a:chExt cx="597237" cy="305407"/>
          </a:xfrm>
        </p:grpSpPr>
        <p:sp>
          <p:nvSpPr>
            <p:cNvPr id="596" name="SMARTInkShape-2761"/>
            <p:cNvSpPr/>
            <p:nvPr>
              <p:custDataLst>
                <p:tags r:id="rId128"/>
              </p:custDataLst>
            </p:nvPr>
          </p:nvSpPr>
          <p:spPr>
            <a:xfrm>
              <a:off x="11407439" y="2351956"/>
              <a:ext cx="524212" cy="305407"/>
            </a:xfrm>
            <a:custGeom>
              <a:avLst/>
              <a:gdLst/>
              <a:ahLst/>
              <a:cxnLst/>
              <a:rect l="0" t="0" r="0" b="0"/>
              <a:pathLst>
                <a:path w="524212" h="305407">
                  <a:moveTo>
                    <a:pt x="86061" y="181694"/>
                  </a:moveTo>
                  <a:lnTo>
                    <a:pt x="86061" y="181694"/>
                  </a:lnTo>
                  <a:lnTo>
                    <a:pt x="73852" y="155179"/>
                  </a:lnTo>
                  <a:lnTo>
                    <a:pt x="65666" y="143656"/>
                  </a:lnTo>
                  <a:lnTo>
                    <a:pt x="55400" y="135773"/>
                  </a:lnTo>
                  <a:lnTo>
                    <a:pt x="50805" y="135558"/>
                  </a:lnTo>
                  <a:lnTo>
                    <a:pt x="40052" y="139081"/>
                  </a:lnTo>
                  <a:lnTo>
                    <a:pt x="28219" y="152877"/>
                  </a:lnTo>
                  <a:lnTo>
                    <a:pt x="6744" y="199599"/>
                  </a:lnTo>
                  <a:lnTo>
                    <a:pt x="0" y="238505"/>
                  </a:lnTo>
                  <a:lnTo>
                    <a:pt x="4744" y="270101"/>
                  </a:lnTo>
                  <a:lnTo>
                    <a:pt x="13232" y="282840"/>
                  </a:lnTo>
                  <a:lnTo>
                    <a:pt x="18459" y="287224"/>
                  </a:lnTo>
                  <a:lnTo>
                    <a:pt x="24766" y="288736"/>
                  </a:lnTo>
                  <a:lnTo>
                    <a:pt x="39298" y="286653"/>
                  </a:lnTo>
                  <a:lnTo>
                    <a:pt x="63347" y="270805"/>
                  </a:lnTo>
                  <a:lnTo>
                    <a:pt x="84973" y="238123"/>
                  </a:lnTo>
                  <a:lnTo>
                    <a:pt x="96396" y="203716"/>
                  </a:lnTo>
                  <a:lnTo>
                    <a:pt x="105471" y="161143"/>
                  </a:lnTo>
                  <a:lnTo>
                    <a:pt x="108879" y="136949"/>
                  </a:lnTo>
                  <a:lnTo>
                    <a:pt x="111856" y="111647"/>
                  </a:lnTo>
                  <a:lnTo>
                    <a:pt x="115165" y="66601"/>
                  </a:lnTo>
                  <a:lnTo>
                    <a:pt x="115930" y="30352"/>
                  </a:lnTo>
                  <a:lnTo>
                    <a:pt x="113917" y="9539"/>
                  </a:lnTo>
                  <a:lnTo>
                    <a:pt x="110981" y="4129"/>
                  </a:lnTo>
                  <a:lnTo>
                    <a:pt x="106907" y="1228"/>
                  </a:lnTo>
                  <a:lnTo>
                    <a:pt x="102076" y="0"/>
                  </a:lnTo>
                  <a:lnTo>
                    <a:pt x="97443" y="3415"/>
                  </a:lnTo>
                  <a:lnTo>
                    <a:pt x="88533" y="18498"/>
                  </a:lnTo>
                  <a:lnTo>
                    <a:pt x="78952" y="60903"/>
                  </a:lnTo>
                  <a:lnTo>
                    <a:pt x="75845" y="95554"/>
                  </a:lnTo>
                  <a:lnTo>
                    <a:pt x="76582" y="132120"/>
                  </a:lnTo>
                  <a:lnTo>
                    <a:pt x="83965" y="169539"/>
                  </a:lnTo>
                  <a:lnTo>
                    <a:pt x="103391" y="216192"/>
                  </a:lnTo>
                  <a:lnTo>
                    <a:pt x="130391" y="250085"/>
                  </a:lnTo>
                  <a:lnTo>
                    <a:pt x="146686" y="261479"/>
                  </a:lnTo>
                  <a:lnTo>
                    <a:pt x="153993" y="264517"/>
                  </a:lnTo>
                  <a:lnTo>
                    <a:pt x="160277" y="265132"/>
                  </a:lnTo>
                  <a:lnTo>
                    <a:pt x="171021" y="262051"/>
                  </a:lnTo>
                  <a:lnTo>
                    <a:pt x="180501" y="252216"/>
                  </a:lnTo>
                  <a:lnTo>
                    <a:pt x="191889" y="230812"/>
                  </a:lnTo>
                  <a:lnTo>
                    <a:pt x="195891" y="216224"/>
                  </a:lnTo>
                  <a:lnTo>
                    <a:pt x="195317" y="205037"/>
                  </a:lnTo>
                  <a:lnTo>
                    <a:pt x="190827" y="195361"/>
                  </a:lnTo>
                  <a:lnTo>
                    <a:pt x="187657" y="190805"/>
                  </a:lnTo>
                  <a:lnTo>
                    <a:pt x="184128" y="189180"/>
                  </a:lnTo>
                  <a:lnTo>
                    <a:pt x="180365" y="189506"/>
                  </a:lnTo>
                  <a:lnTo>
                    <a:pt x="176449" y="191135"/>
                  </a:lnTo>
                  <a:lnTo>
                    <a:pt x="160819" y="206912"/>
                  </a:lnTo>
                  <a:lnTo>
                    <a:pt x="154566" y="225358"/>
                  </a:lnTo>
                  <a:lnTo>
                    <a:pt x="152925" y="253898"/>
                  </a:lnTo>
                  <a:lnTo>
                    <a:pt x="153921" y="261580"/>
                  </a:lnTo>
                  <a:lnTo>
                    <a:pt x="156702" y="267407"/>
                  </a:lnTo>
                  <a:lnTo>
                    <a:pt x="165433" y="275763"/>
                  </a:lnTo>
                  <a:lnTo>
                    <a:pt x="174493" y="279947"/>
                  </a:lnTo>
                  <a:lnTo>
                    <a:pt x="178880" y="281063"/>
                  </a:lnTo>
                  <a:lnTo>
                    <a:pt x="189401" y="278539"/>
                  </a:lnTo>
                  <a:lnTo>
                    <a:pt x="195171" y="275891"/>
                  </a:lnTo>
                  <a:lnTo>
                    <a:pt x="203465" y="267304"/>
                  </a:lnTo>
                  <a:lnTo>
                    <a:pt x="208798" y="257137"/>
                  </a:lnTo>
                  <a:lnTo>
                    <a:pt x="212499" y="241532"/>
                  </a:lnTo>
                  <a:lnTo>
                    <a:pt x="212686" y="242047"/>
                  </a:lnTo>
                  <a:lnTo>
                    <a:pt x="212894" y="246382"/>
                  </a:lnTo>
                  <a:lnTo>
                    <a:pt x="214869" y="251132"/>
                  </a:lnTo>
                  <a:lnTo>
                    <a:pt x="216382" y="253386"/>
                  </a:lnTo>
                  <a:lnTo>
                    <a:pt x="218802" y="254888"/>
                  </a:lnTo>
                  <a:lnTo>
                    <a:pt x="225256" y="256558"/>
                  </a:lnTo>
                  <a:lnTo>
                    <a:pt x="243562" y="257498"/>
                  </a:lnTo>
                  <a:lnTo>
                    <a:pt x="256956" y="252074"/>
                  </a:lnTo>
                  <a:lnTo>
                    <a:pt x="276397" y="235238"/>
                  </a:lnTo>
                  <a:lnTo>
                    <a:pt x="289190" y="216780"/>
                  </a:lnTo>
                  <a:lnTo>
                    <a:pt x="301928" y="187410"/>
                  </a:lnTo>
                  <a:lnTo>
                    <a:pt x="314645" y="147546"/>
                  </a:lnTo>
                  <a:lnTo>
                    <a:pt x="327354" y="103723"/>
                  </a:lnTo>
                  <a:lnTo>
                    <a:pt x="340058" y="63079"/>
                  </a:lnTo>
                  <a:lnTo>
                    <a:pt x="351642" y="15533"/>
                  </a:lnTo>
                  <a:lnTo>
                    <a:pt x="342318" y="32037"/>
                  </a:lnTo>
                  <a:lnTo>
                    <a:pt x="329519" y="70480"/>
                  </a:lnTo>
                  <a:lnTo>
                    <a:pt x="321030" y="105219"/>
                  </a:lnTo>
                  <a:lnTo>
                    <a:pt x="313963" y="143472"/>
                  </a:lnTo>
                  <a:lnTo>
                    <a:pt x="310823" y="181640"/>
                  </a:lnTo>
                  <a:lnTo>
                    <a:pt x="311309" y="216007"/>
                  </a:lnTo>
                  <a:lnTo>
                    <a:pt x="315992" y="247039"/>
                  </a:lnTo>
                  <a:lnTo>
                    <a:pt x="333087" y="284781"/>
                  </a:lnTo>
                  <a:lnTo>
                    <a:pt x="343076" y="297596"/>
                  </a:lnTo>
                  <a:lnTo>
                    <a:pt x="355983" y="303762"/>
                  </a:lnTo>
                  <a:lnTo>
                    <a:pt x="363374" y="305406"/>
                  </a:lnTo>
                  <a:lnTo>
                    <a:pt x="370419" y="304385"/>
                  </a:lnTo>
                  <a:lnTo>
                    <a:pt x="383894" y="297607"/>
                  </a:lnTo>
                  <a:lnTo>
                    <a:pt x="395056" y="283776"/>
                  </a:lnTo>
                  <a:lnTo>
                    <a:pt x="407389" y="256155"/>
                  </a:lnTo>
                  <a:lnTo>
                    <a:pt x="411613" y="235955"/>
                  </a:lnTo>
                  <a:lnTo>
                    <a:pt x="411137" y="215217"/>
                  </a:lnTo>
                  <a:lnTo>
                    <a:pt x="406693" y="201767"/>
                  </a:lnTo>
                  <a:lnTo>
                    <a:pt x="403533" y="197193"/>
                  </a:lnTo>
                  <a:lnTo>
                    <a:pt x="399309" y="194849"/>
                  </a:lnTo>
                  <a:lnTo>
                    <a:pt x="388970" y="194126"/>
                  </a:lnTo>
                  <a:lnTo>
                    <a:pt x="375438" y="203682"/>
                  </a:lnTo>
                  <a:lnTo>
                    <a:pt x="361429" y="219689"/>
                  </a:lnTo>
                  <a:lnTo>
                    <a:pt x="347019" y="247828"/>
                  </a:lnTo>
                  <a:lnTo>
                    <a:pt x="343153" y="265650"/>
                  </a:lnTo>
                  <a:lnTo>
                    <a:pt x="345199" y="279215"/>
                  </a:lnTo>
                  <a:lnTo>
                    <a:pt x="350811" y="289242"/>
                  </a:lnTo>
                  <a:lnTo>
                    <a:pt x="358009" y="296050"/>
                  </a:lnTo>
                  <a:lnTo>
                    <a:pt x="362605" y="296737"/>
                  </a:lnTo>
                  <a:lnTo>
                    <a:pt x="373365" y="293737"/>
                  </a:lnTo>
                  <a:lnTo>
                    <a:pt x="391321" y="284115"/>
                  </a:lnTo>
                  <a:lnTo>
                    <a:pt x="400003" y="270724"/>
                  </a:lnTo>
                  <a:lnTo>
                    <a:pt x="415285" y="224542"/>
                  </a:lnTo>
                  <a:lnTo>
                    <a:pt x="415828" y="221904"/>
                  </a:lnTo>
                  <a:lnTo>
                    <a:pt x="412760" y="227161"/>
                  </a:lnTo>
                  <a:lnTo>
                    <a:pt x="414125" y="244398"/>
                  </a:lnTo>
                  <a:lnTo>
                    <a:pt x="422371" y="264008"/>
                  </a:lnTo>
                  <a:lnTo>
                    <a:pt x="437122" y="279853"/>
                  </a:lnTo>
                  <a:lnTo>
                    <a:pt x="461640" y="290114"/>
                  </a:lnTo>
                  <a:lnTo>
                    <a:pt x="491249" y="290881"/>
                  </a:lnTo>
                  <a:lnTo>
                    <a:pt x="506268" y="286431"/>
                  </a:lnTo>
                  <a:lnTo>
                    <a:pt x="524211" y="276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762"/>
            <p:cNvSpPr/>
            <p:nvPr>
              <p:custDataLst>
                <p:tags r:id="rId129"/>
              </p:custDataLst>
            </p:nvPr>
          </p:nvSpPr>
          <p:spPr>
            <a:xfrm>
              <a:off x="11995150" y="2622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763"/>
            <p:cNvSpPr/>
            <p:nvPr>
              <p:custDataLst>
                <p:tags r:id="rId130"/>
              </p:custDataLst>
            </p:nvPr>
          </p:nvSpPr>
          <p:spPr>
            <a:xfrm>
              <a:off x="11741150" y="2455223"/>
              <a:ext cx="139701" cy="14928"/>
            </a:xfrm>
            <a:custGeom>
              <a:avLst/>
              <a:gdLst/>
              <a:ahLst/>
              <a:cxnLst/>
              <a:rect l="0" t="0" r="0" b="0"/>
              <a:pathLst>
                <a:path w="139701" h="14928">
                  <a:moveTo>
                    <a:pt x="0" y="14927"/>
                  </a:moveTo>
                  <a:lnTo>
                    <a:pt x="0" y="14927"/>
                  </a:lnTo>
                  <a:lnTo>
                    <a:pt x="24419" y="6089"/>
                  </a:lnTo>
                  <a:lnTo>
                    <a:pt x="61014" y="0"/>
                  </a:lnTo>
                  <a:lnTo>
                    <a:pt x="107606" y="470"/>
                  </a:lnTo>
                  <a:lnTo>
                    <a:pt x="13970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650"/>
          <p:cNvGrpSpPr/>
          <p:nvPr/>
        </p:nvGrpSpPr>
        <p:grpSpPr>
          <a:xfrm>
            <a:off x="5888215" y="3187700"/>
            <a:ext cx="3454544" cy="503620"/>
            <a:chOff x="5888215" y="3187700"/>
            <a:chExt cx="3454544" cy="503620"/>
          </a:xfrm>
        </p:grpSpPr>
        <p:sp>
          <p:nvSpPr>
            <p:cNvPr id="600" name="SMARTInkShape-2764"/>
            <p:cNvSpPr/>
            <p:nvPr>
              <p:custDataLst>
                <p:tags r:id="rId108"/>
              </p:custDataLst>
            </p:nvPr>
          </p:nvSpPr>
          <p:spPr>
            <a:xfrm>
              <a:off x="9074150" y="3283211"/>
              <a:ext cx="50430" cy="304540"/>
            </a:xfrm>
            <a:custGeom>
              <a:avLst/>
              <a:gdLst/>
              <a:ahLst/>
              <a:cxnLst/>
              <a:rect l="0" t="0" r="0" b="0"/>
              <a:pathLst>
                <a:path w="50430" h="30454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6907" y="1063"/>
                  </a:lnTo>
                  <a:lnTo>
                    <a:pt x="14927" y="0"/>
                  </a:lnTo>
                  <a:lnTo>
                    <a:pt x="24571" y="3187"/>
                  </a:lnTo>
                  <a:lnTo>
                    <a:pt x="30441" y="12325"/>
                  </a:lnTo>
                  <a:lnTo>
                    <a:pt x="34695" y="26499"/>
                  </a:lnTo>
                  <a:lnTo>
                    <a:pt x="35547" y="64344"/>
                  </a:lnTo>
                  <a:lnTo>
                    <a:pt x="29111" y="93435"/>
                  </a:lnTo>
                  <a:lnTo>
                    <a:pt x="14600" y="130637"/>
                  </a:lnTo>
                  <a:lnTo>
                    <a:pt x="652" y="145156"/>
                  </a:lnTo>
                  <a:lnTo>
                    <a:pt x="2173" y="147389"/>
                  </a:lnTo>
                  <a:lnTo>
                    <a:pt x="3563" y="148973"/>
                  </a:lnTo>
                  <a:lnTo>
                    <a:pt x="6993" y="150732"/>
                  </a:lnTo>
                  <a:lnTo>
                    <a:pt x="8895" y="151200"/>
                  </a:lnTo>
                  <a:lnTo>
                    <a:pt x="17832" y="157524"/>
                  </a:lnTo>
                  <a:lnTo>
                    <a:pt x="18508" y="159942"/>
                  </a:lnTo>
                  <a:lnTo>
                    <a:pt x="19514" y="164074"/>
                  </a:lnTo>
                  <a:lnTo>
                    <a:pt x="36050" y="210333"/>
                  </a:lnTo>
                  <a:lnTo>
                    <a:pt x="47982" y="255297"/>
                  </a:lnTo>
                  <a:lnTo>
                    <a:pt x="50429" y="295075"/>
                  </a:lnTo>
                  <a:lnTo>
                    <a:pt x="49847" y="298230"/>
                  </a:lnTo>
                  <a:lnTo>
                    <a:pt x="48754" y="300333"/>
                  </a:lnTo>
                  <a:lnTo>
                    <a:pt x="47319" y="301735"/>
                  </a:lnTo>
                  <a:lnTo>
                    <a:pt x="41961" y="303292"/>
                  </a:lnTo>
                  <a:lnTo>
                    <a:pt x="25400" y="3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765"/>
            <p:cNvSpPr/>
            <p:nvPr>
              <p:custDataLst>
                <p:tags r:id="rId109"/>
              </p:custDataLst>
            </p:nvPr>
          </p:nvSpPr>
          <p:spPr>
            <a:xfrm>
              <a:off x="7029450" y="3297415"/>
              <a:ext cx="120651" cy="239536"/>
            </a:xfrm>
            <a:custGeom>
              <a:avLst/>
              <a:gdLst/>
              <a:ahLst/>
              <a:cxnLst/>
              <a:rect l="0" t="0" r="0" b="0"/>
              <a:pathLst>
                <a:path w="120651" h="239536">
                  <a:moveTo>
                    <a:pt x="120650" y="10935"/>
                  </a:moveTo>
                  <a:lnTo>
                    <a:pt x="120650" y="10935"/>
                  </a:lnTo>
                  <a:lnTo>
                    <a:pt x="120650" y="0"/>
                  </a:lnTo>
                  <a:lnTo>
                    <a:pt x="120650" y="2129"/>
                  </a:lnTo>
                  <a:lnTo>
                    <a:pt x="118768" y="5375"/>
                  </a:lnTo>
                  <a:lnTo>
                    <a:pt x="88047" y="52705"/>
                  </a:lnTo>
                  <a:lnTo>
                    <a:pt x="66225" y="91593"/>
                  </a:lnTo>
                  <a:lnTo>
                    <a:pt x="41887" y="127653"/>
                  </a:lnTo>
                  <a:lnTo>
                    <a:pt x="14153" y="175101"/>
                  </a:lnTo>
                  <a:lnTo>
                    <a:pt x="1058" y="202726"/>
                  </a:lnTo>
                  <a:lnTo>
                    <a:pt x="0" y="215179"/>
                  </a:lnTo>
                  <a:lnTo>
                    <a:pt x="635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766"/>
            <p:cNvSpPr/>
            <p:nvPr>
              <p:custDataLst>
                <p:tags r:id="rId110"/>
              </p:custDataLst>
            </p:nvPr>
          </p:nvSpPr>
          <p:spPr>
            <a:xfrm>
              <a:off x="8889998" y="3527019"/>
              <a:ext cx="88903" cy="86132"/>
            </a:xfrm>
            <a:custGeom>
              <a:avLst/>
              <a:gdLst/>
              <a:ahLst/>
              <a:cxnLst/>
              <a:rect l="0" t="0" r="0" b="0"/>
              <a:pathLst>
                <a:path w="88903" h="86132">
                  <a:moveTo>
                    <a:pt x="2" y="9931"/>
                  </a:moveTo>
                  <a:lnTo>
                    <a:pt x="2" y="9931"/>
                  </a:lnTo>
                  <a:lnTo>
                    <a:pt x="0" y="13302"/>
                  </a:lnTo>
                  <a:lnTo>
                    <a:pt x="11261" y="60402"/>
                  </a:lnTo>
                  <a:lnTo>
                    <a:pt x="12417" y="70858"/>
                  </a:lnTo>
                  <a:lnTo>
                    <a:pt x="11807" y="71010"/>
                  </a:lnTo>
                  <a:lnTo>
                    <a:pt x="9246" y="69298"/>
                  </a:lnTo>
                  <a:lnTo>
                    <a:pt x="7638" y="64303"/>
                  </a:lnTo>
                  <a:lnTo>
                    <a:pt x="7210" y="60996"/>
                  </a:lnTo>
                  <a:lnTo>
                    <a:pt x="9977" y="46228"/>
                  </a:lnTo>
                  <a:lnTo>
                    <a:pt x="22304" y="18616"/>
                  </a:lnTo>
                  <a:lnTo>
                    <a:pt x="30137" y="7676"/>
                  </a:lnTo>
                  <a:lnTo>
                    <a:pt x="40207" y="1873"/>
                  </a:lnTo>
                  <a:lnTo>
                    <a:pt x="51031" y="0"/>
                  </a:lnTo>
                  <a:lnTo>
                    <a:pt x="60546" y="1519"/>
                  </a:lnTo>
                  <a:lnTo>
                    <a:pt x="73837" y="9712"/>
                  </a:lnTo>
                  <a:lnTo>
                    <a:pt x="80559" y="20887"/>
                  </a:lnTo>
                  <a:lnTo>
                    <a:pt x="85194" y="35261"/>
                  </a:lnTo>
                  <a:lnTo>
                    <a:pt x="88757" y="82076"/>
                  </a:lnTo>
                  <a:lnTo>
                    <a:pt x="88902" y="86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767"/>
            <p:cNvSpPr/>
            <p:nvPr>
              <p:custDataLst>
                <p:tags r:id="rId111"/>
              </p:custDataLst>
            </p:nvPr>
          </p:nvSpPr>
          <p:spPr>
            <a:xfrm>
              <a:off x="8686800" y="3335156"/>
              <a:ext cx="139701" cy="233545"/>
            </a:xfrm>
            <a:custGeom>
              <a:avLst/>
              <a:gdLst/>
              <a:ahLst/>
              <a:cxnLst/>
              <a:rect l="0" t="0" r="0" b="0"/>
              <a:pathLst>
                <a:path w="139701" h="233545">
                  <a:moveTo>
                    <a:pt x="139700" y="17644"/>
                  </a:moveTo>
                  <a:lnTo>
                    <a:pt x="139700" y="17644"/>
                  </a:lnTo>
                  <a:lnTo>
                    <a:pt x="134673" y="5711"/>
                  </a:lnTo>
                  <a:lnTo>
                    <a:pt x="133608" y="0"/>
                  </a:lnTo>
                  <a:lnTo>
                    <a:pt x="126686" y="5752"/>
                  </a:lnTo>
                  <a:lnTo>
                    <a:pt x="103867" y="43839"/>
                  </a:lnTo>
                  <a:lnTo>
                    <a:pt x="79458" y="85142"/>
                  </a:lnTo>
                  <a:lnTo>
                    <a:pt x="60713" y="116788"/>
                  </a:lnTo>
                  <a:lnTo>
                    <a:pt x="35002" y="164220"/>
                  </a:lnTo>
                  <a:lnTo>
                    <a:pt x="10755" y="209163"/>
                  </a:lnTo>
                  <a:lnTo>
                    <a:pt x="0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768"/>
            <p:cNvSpPr/>
            <p:nvPr>
              <p:custDataLst>
                <p:tags r:id="rId112"/>
              </p:custDataLst>
            </p:nvPr>
          </p:nvSpPr>
          <p:spPr>
            <a:xfrm>
              <a:off x="8601180" y="3334012"/>
              <a:ext cx="187221" cy="202939"/>
            </a:xfrm>
            <a:custGeom>
              <a:avLst/>
              <a:gdLst/>
              <a:ahLst/>
              <a:cxnLst/>
              <a:rect l="0" t="0" r="0" b="0"/>
              <a:pathLst>
                <a:path w="187221" h="202939">
                  <a:moveTo>
                    <a:pt x="9420" y="6088"/>
                  </a:moveTo>
                  <a:lnTo>
                    <a:pt x="9420" y="6088"/>
                  </a:lnTo>
                  <a:lnTo>
                    <a:pt x="6049" y="2717"/>
                  </a:lnTo>
                  <a:lnTo>
                    <a:pt x="2512" y="1062"/>
                  </a:lnTo>
                  <a:lnTo>
                    <a:pt x="581" y="621"/>
                  </a:lnTo>
                  <a:lnTo>
                    <a:pt x="0" y="326"/>
                  </a:lnTo>
                  <a:lnTo>
                    <a:pt x="317" y="130"/>
                  </a:lnTo>
                  <a:lnTo>
                    <a:pt x="1233" y="0"/>
                  </a:lnTo>
                  <a:lnTo>
                    <a:pt x="27327" y="36389"/>
                  </a:lnTo>
                  <a:lnTo>
                    <a:pt x="60665" y="77782"/>
                  </a:lnTo>
                  <a:lnTo>
                    <a:pt x="98453" y="122424"/>
                  </a:lnTo>
                  <a:lnTo>
                    <a:pt x="136460" y="160189"/>
                  </a:lnTo>
                  <a:lnTo>
                    <a:pt x="187220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769"/>
            <p:cNvSpPr/>
            <p:nvPr>
              <p:custDataLst>
                <p:tags r:id="rId113"/>
              </p:custDataLst>
            </p:nvPr>
          </p:nvSpPr>
          <p:spPr>
            <a:xfrm>
              <a:off x="7697082" y="3470848"/>
              <a:ext cx="81669" cy="72379"/>
            </a:xfrm>
            <a:custGeom>
              <a:avLst/>
              <a:gdLst/>
              <a:ahLst/>
              <a:cxnLst/>
              <a:rect l="0" t="0" r="0" b="0"/>
              <a:pathLst>
                <a:path w="81669" h="72379">
                  <a:moveTo>
                    <a:pt x="5468" y="21652"/>
                  </a:moveTo>
                  <a:lnTo>
                    <a:pt x="5468" y="21652"/>
                  </a:lnTo>
                  <a:lnTo>
                    <a:pt x="2097" y="18281"/>
                  </a:lnTo>
                  <a:lnTo>
                    <a:pt x="441" y="14745"/>
                  </a:lnTo>
                  <a:lnTo>
                    <a:pt x="0" y="12814"/>
                  </a:lnTo>
                  <a:lnTo>
                    <a:pt x="412" y="10821"/>
                  </a:lnTo>
                  <a:lnTo>
                    <a:pt x="2750" y="6725"/>
                  </a:lnTo>
                  <a:lnTo>
                    <a:pt x="11404" y="453"/>
                  </a:lnTo>
                  <a:lnTo>
                    <a:pt x="20807" y="0"/>
                  </a:lnTo>
                  <a:lnTo>
                    <a:pt x="40718" y="5459"/>
                  </a:lnTo>
                  <a:lnTo>
                    <a:pt x="43785" y="8035"/>
                  </a:lnTo>
                  <a:lnTo>
                    <a:pt x="47192" y="14659"/>
                  </a:lnTo>
                  <a:lnTo>
                    <a:pt x="46824" y="24189"/>
                  </a:lnTo>
                  <a:lnTo>
                    <a:pt x="45740" y="29693"/>
                  </a:lnTo>
                  <a:lnTo>
                    <a:pt x="18679" y="71611"/>
                  </a:lnTo>
                  <a:lnTo>
                    <a:pt x="42631" y="72378"/>
                  </a:lnTo>
                  <a:lnTo>
                    <a:pt x="81668" y="6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770"/>
            <p:cNvSpPr/>
            <p:nvPr>
              <p:custDataLst>
                <p:tags r:id="rId114"/>
              </p:custDataLst>
            </p:nvPr>
          </p:nvSpPr>
          <p:spPr>
            <a:xfrm>
              <a:off x="8343900" y="35242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80668" y="12552"/>
                  </a:lnTo>
                  <a:lnTo>
                    <a:pt x="76070" y="26039"/>
                  </a:lnTo>
                  <a:lnTo>
                    <a:pt x="52106" y="5957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771"/>
            <p:cNvSpPr/>
            <p:nvPr>
              <p:custDataLst>
                <p:tags r:id="rId115"/>
              </p:custDataLst>
            </p:nvPr>
          </p:nvSpPr>
          <p:spPr>
            <a:xfrm>
              <a:off x="7248329" y="3460750"/>
              <a:ext cx="3372" cy="63501"/>
            </a:xfrm>
            <a:custGeom>
              <a:avLst/>
              <a:gdLst/>
              <a:ahLst/>
              <a:cxnLst/>
              <a:rect l="0" t="0" r="0" b="0"/>
              <a:pathLst>
                <a:path w="3372" h="635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33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772"/>
            <p:cNvSpPr/>
            <p:nvPr>
              <p:custDataLst>
                <p:tags r:id="rId116"/>
              </p:custDataLst>
            </p:nvPr>
          </p:nvSpPr>
          <p:spPr>
            <a:xfrm>
              <a:off x="9245600" y="3309755"/>
              <a:ext cx="97159" cy="381565"/>
            </a:xfrm>
            <a:custGeom>
              <a:avLst/>
              <a:gdLst/>
              <a:ahLst/>
              <a:cxnLst/>
              <a:rect l="0" t="0" r="0" b="0"/>
              <a:pathLst>
                <a:path w="97159" h="381565">
                  <a:moveTo>
                    <a:pt x="57150" y="17645"/>
                  </a:moveTo>
                  <a:lnTo>
                    <a:pt x="57150" y="17645"/>
                  </a:lnTo>
                  <a:lnTo>
                    <a:pt x="48422" y="8211"/>
                  </a:lnTo>
                  <a:lnTo>
                    <a:pt x="44972" y="0"/>
                  </a:lnTo>
                  <a:lnTo>
                    <a:pt x="44800" y="238"/>
                  </a:lnTo>
                  <a:lnTo>
                    <a:pt x="44605" y="2382"/>
                  </a:lnTo>
                  <a:lnTo>
                    <a:pt x="70976" y="48090"/>
                  </a:lnTo>
                  <a:lnTo>
                    <a:pt x="81170" y="81741"/>
                  </a:lnTo>
                  <a:lnTo>
                    <a:pt x="89698" y="120215"/>
                  </a:lnTo>
                  <a:lnTo>
                    <a:pt x="95839" y="160833"/>
                  </a:lnTo>
                  <a:lnTo>
                    <a:pt x="97158" y="204286"/>
                  </a:lnTo>
                  <a:lnTo>
                    <a:pt x="93276" y="248763"/>
                  </a:lnTo>
                  <a:lnTo>
                    <a:pt x="82143" y="292050"/>
                  </a:lnTo>
                  <a:lnTo>
                    <a:pt x="67787" y="327280"/>
                  </a:lnTo>
                  <a:lnTo>
                    <a:pt x="45719" y="363389"/>
                  </a:lnTo>
                  <a:lnTo>
                    <a:pt x="33019" y="375920"/>
                  </a:lnTo>
                  <a:lnTo>
                    <a:pt x="22669" y="381489"/>
                  </a:lnTo>
                  <a:lnTo>
                    <a:pt x="17936" y="381564"/>
                  </a:lnTo>
                  <a:lnTo>
                    <a:pt x="0" y="37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773"/>
            <p:cNvSpPr/>
            <p:nvPr>
              <p:custDataLst>
                <p:tags r:id="rId117"/>
              </p:custDataLst>
            </p:nvPr>
          </p:nvSpPr>
          <p:spPr>
            <a:xfrm>
              <a:off x="6076950" y="3233033"/>
              <a:ext cx="12667" cy="291218"/>
            </a:xfrm>
            <a:custGeom>
              <a:avLst/>
              <a:gdLst/>
              <a:ahLst/>
              <a:cxnLst/>
              <a:rect l="0" t="0" r="0" b="0"/>
              <a:pathLst>
                <a:path w="12667" h="2912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9721" y="6120"/>
                  </a:lnTo>
                  <a:lnTo>
                    <a:pt x="11817" y="40468"/>
                  </a:lnTo>
                  <a:lnTo>
                    <a:pt x="12309" y="76997"/>
                  </a:lnTo>
                  <a:lnTo>
                    <a:pt x="12525" y="119102"/>
                  </a:lnTo>
                  <a:lnTo>
                    <a:pt x="12623" y="163686"/>
                  </a:lnTo>
                  <a:lnTo>
                    <a:pt x="12666" y="203727"/>
                  </a:lnTo>
                  <a:lnTo>
                    <a:pt x="10809" y="250478"/>
                  </a:lnTo>
                  <a:lnTo>
                    <a:pt x="5790" y="276559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774"/>
            <p:cNvSpPr/>
            <p:nvPr>
              <p:custDataLst>
                <p:tags r:id="rId118"/>
              </p:custDataLst>
            </p:nvPr>
          </p:nvSpPr>
          <p:spPr>
            <a:xfrm>
              <a:off x="5888215" y="3187700"/>
              <a:ext cx="410986" cy="69851"/>
            </a:xfrm>
            <a:custGeom>
              <a:avLst/>
              <a:gdLst/>
              <a:ahLst/>
              <a:cxnLst/>
              <a:rect l="0" t="0" r="0" b="0"/>
              <a:pathLst>
                <a:path w="41098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0" y="64383"/>
                  </a:lnTo>
                  <a:lnTo>
                    <a:pt x="41759" y="60206"/>
                  </a:lnTo>
                  <a:lnTo>
                    <a:pt x="82725" y="52864"/>
                  </a:lnTo>
                  <a:lnTo>
                    <a:pt x="107479" y="47943"/>
                  </a:lnTo>
                  <a:lnTo>
                    <a:pt x="135270" y="42545"/>
                  </a:lnTo>
                  <a:lnTo>
                    <a:pt x="165086" y="36830"/>
                  </a:lnTo>
                  <a:lnTo>
                    <a:pt x="196252" y="30903"/>
                  </a:lnTo>
                  <a:lnTo>
                    <a:pt x="226202" y="25541"/>
                  </a:lnTo>
                  <a:lnTo>
                    <a:pt x="255340" y="20555"/>
                  </a:lnTo>
                  <a:lnTo>
                    <a:pt x="283939" y="15820"/>
                  </a:lnTo>
                  <a:lnTo>
                    <a:pt x="330765" y="8677"/>
                  </a:lnTo>
                  <a:lnTo>
                    <a:pt x="366866" y="3856"/>
                  </a:lnTo>
                  <a:lnTo>
                    <a:pt x="410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775"/>
            <p:cNvSpPr/>
            <p:nvPr>
              <p:custDataLst>
                <p:tags r:id="rId119"/>
              </p:custDataLst>
            </p:nvPr>
          </p:nvSpPr>
          <p:spPr>
            <a:xfrm>
              <a:off x="7493000" y="3291991"/>
              <a:ext cx="107951" cy="213210"/>
            </a:xfrm>
            <a:custGeom>
              <a:avLst/>
              <a:gdLst/>
              <a:ahLst/>
              <a:cxnLst/>
              <a:rect l="0" t="0" r="0" b="0"/>
              <a:pathLst>
                <a:path w="107951" h="2132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3"/>
                  </a:lnTo>
                  <a:lnTo>
                    <a:pt x="27136" y="45570"/>
                  </a:lnTo>
                  <a:lnTo>
                    <a:pt x="41594" y="84359"/>
                  </a:lnTo>
                  <a:lnTo>
                    <a:pt x="58185" y="123761"/>
                  </a:lnTo>
                  <a:lnTo>
                    <a:pt x="77684" y="168520"/>
                  </a:lnTo>
                  <a:lnTo>
                    <a:pt x="107950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776"/>
            <p:cNvSpPr/>
            <p:nvPr>
              <p:custDataLst>
                <p:tags r:id="rId120"/>
              </p:custDataLst>
            </p:nvPr>
          </p:nvSpPr>
          <p:spPr>
            <a:xfrm>
              <a:off x="7283450" y="350520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71705" y="6481"/>
                  </a:lnTo>
                  <a:lnTo>
                    <a:pt x="26460" y="448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777"/>
            <p:cNvSpPr/>
            <p:nvPr>
              <p:custDataLst>
                <p:tags r:id="rId121"/>
              </p:custDataLst>
            </p:nvPr>
          </p:nvSpPr>
          <p:spPr>
            <a:xfrm>
              <a:off x="7848600" y="35115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21600" y="448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778"/>
            <p:cNvSpPr/>
            <p:nvPr>
              <p:custDataLst>
                <p:tags r:id="rId122"/>
              </p:custDataLst>
            </p:nvPr>
          </p:nvSpPr>
          <p:spPr>
            <a:xfrm>
              <a:off x="8039100" y="353695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19050"/>
                  </a:moveTo>
                  <a:lnTo>
                    <a:pt x="0" y="19050"/>
                  </a:lnTo>
                  <a:lnTo>
                    <a:pt x="9459" y="9590"/>
                  </a:lnTo>
                  <a:lnTo>
                    <a:pt x="13141" y="779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779"/>
            <p:cNvSpPr/>
            <p:nvPr>
              <p:custDataLst>
                <p:tags r:id="rId123"/>
              </p:custDataLst>
            </p:nvPr>
          </p:nvSpPr>
          <p:spPr>
            <a:xfrm>
              <a:off x="7499350" y="3278006"/>
              <a:ext cx="165101" cy="246245"/>
            </a:xfrm>
            <a:custGeom>
              <a:avLst/>
              <a:gdLst/>
              <a:ahLst/>
              <a:cxnLst/>
              <a:rect l="0" t="0" r="0" b="0"/>
              <a:pathLst>
                <a:path w="165101" h="246245">
                  <a:moveTo>
                    <a:pt x="165100" y="17644"/>
                  </a:moveTo>
                  <a:lnTo>
                    <a:pt x="165100" y="17644"/>
                  </a:lnTo>
                  <a:lnTo>
                    <a:pt x="160073" y="5711"/>
                  </a:lnTo>
                  <a:lnTo>
                    <a:pt x="159012" y="0"/>
                  </a:lnTo>
                  <a:lnTo>
                    <a:pt x="147957" y="16197"/>
                  </a:lnTo>
                  <a:lnTo>
                    <a:pt x="122359" y="61730"/>
                  </a:lnTo>
                  <a:lnTo>
                    <a:pt x="93875" y="108318"/>
                  </a:lnTo>
                  <a:lnTo>
                    <a:pt x="72767" y="141199"/>
                  </a:lnTo>
                  <a:lnTo>
                    <a:pt x="39199" y="188622"/>
                  </a:lnTo>
                  <a:lnTo>
                    <a:pt x="7723" y="233813"/>
                  </a:lnTo>
                  <a:lnTo>
                    <a:pt x="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780"/>
            <p:cNvSpPr/>
            <p:nvPr>
              <p:custDataLst>
                <p:tags r:id="rId124"/>
              </p:custDataLst>
            </p:nvPr>
          </p:nvSpPr>
          <p:spPr>
            <a:xfrm>
              <a:off x="8191500" y="3511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025" y="5792"/>
                  </a:lnTo>
                  <a:lnTo>
                    <a:pt x="5467" y="3862"/>
                  </a:lnTo>
                  <a:lnTo>
                    <a:pt x="6467" y="25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781"/>
            <p:cNvSpPr/>
            <p:nvPr>
              <p:custDataLst>
                <p:tags r:id="rId125"/>
              </p:custDataLst>
            </p:nvPr>
          </p:nvSpPr>
          <p:spPr>
            <a:xfrm>
              <a:off x="6464004" y="3203680"/>
              <a:ext cx="127297" cy="403121"/>
            </a:xfrm>
            <a:custGeom>
              <a:avLst/>
              <a:gdLst/>
              <a:ahLst/>
              <a:cxnLst/>
              <a:rect l="0" t="0" r="0" b="0"/>
              <a:pathLst>
                <a:path w="127297" h="403121">
                  <a:moveTo>
                    <a:pt x="108246" y="9420"/>
                  </a:moveTo>
                  <a:lnTo>
                    <a:pt x="108246" y="9420"/>
                  </a:lnTo>
                  <a:lnTo>
                    <a:pt x="108246" y="582"/>
                  </a:lnTo>
                  <a:lnTo>
                    <a:pt x="106834" y="0"/>
                  </a:lnTo>
                  <a:lnTo>
                    <a:pt x="101504" y="1235"/>
                  </a:lnTo>
                  <a:lnTo>
                    <a:pt x="90570" y="9268"/>
                  </a:lnTo>
                  <a:lnTo>
                    <a:pt x="64799" y="41244"/>
                  </a:lnTo>
                  <a:lnTo>
                    <a:pt x="44337" y="81095"/>
                  </a:lnTo>
                  <a:lnTo>
                    <a:pt x="28807" y="114653"/>
                  </a:lnTo>
                  <a:lnTo>
                    <a:pt x="14379" y="156379"/>
                  </a:lnTo>
                  <a:lnTo>
                    <a:pt x="3026" y="203146"/>
                  </a:lnTo>
                  <a:lnTo>
                    <a:pt x="0" y="227471"/>
                  </a:lnTo>
                  <a:lnTo>
                    <a:pt x="164" y="274959"/>
                  </a:lnTo>
                  <a:lnTo>
                    <a:pt x="11996" y="317232"/>
                  </a:lnTo>
                  <a:lnTo>
                    <a:pt x="29015" y="351541"/>
                  </a:lnTo>
                  <a:lnTo>
                    <a:pt x="49043" y="378079"/>
                  </a:lnTo>
                  <a:lnTo>
                    <a:pt x="72054" y="394578"/>
                  </a:lnTo>
                  <a:lnTo>
                    <a:pt x="94514" y="400970"/>
                  </a:lnTo>
                  <a:lnTo>
                    <a:pt x="127296" y="40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782"/>
            <p:cNvSpPr/>
            <p:nvPr>
              <p:custDataLst>
                <p:tags r:id="rId126"/>
              </p:custDataLst>
            </p:nvPr>
          </p:nvSpPr>
          <p:spPr>
            <a:xfrm>
              <a:off x="7010662" y="3327923"/>
              <a:ext cx="114039" cy="177278"/>
            </a:xfrm>
            <a:custGeom>
              <a:avLst/>
              <a:gdLst/>
              <a:ahLst/>
              <a:cxnLst/>
              <a:rect l="0" t="0" r="0" b="0"/>
              <a:pathLst>
                <a:path w="114039" h="1772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11970" y="38248"/>
                  </a:lnTo>
                  <a:lnTo>
                    <a:pt x="33355" y="79050"/>
                  </a:lnTo>
                  <a:lnTo>
                    <a:pt x="62143" y="123380"/>
                  </a:lnTo>
                  <a:lnTo>
                    <a:pt x="94335" y="168216"/>
                  </a:lnTo>
                  <a:lnTo>
                    <a:pt x="102459" y="176072"/>
                  </a:lnTo>
                  <a:lnTo>
                    <a:pt x="105613" y="177179"/>
                  </a:lnTo>
                  <a:lnTo>
                    <a:pt x="114038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783"/>
            <p:cNvSpPr/>
            <p:nvPr>
              <p:custDataLst>
                <p:tags r:id="rId127"/>
              </p:custDataLst>
            </p:nvPr>
          </p:nvSpPr>
          <p:spPr>
            <a:xfrm>
              <a:off x="6776460" y="3265131"/>
              <a:ext cx="132341" cy="293432"/>
            </a:xfrm>
            <a:custGeom>
              <a:avLst/>
              <a:gdLst/>
              <a:ahLst/>
              <a:cxnLst/>
              <a:rect l="0" t="0" r="0" b="0"/>
              <a:pathLst>
                <a:path w="132341" h="293432">
                  <a:moveTo>
                    <a:pt x="75190" y="30519"/>
                  </a:moveTo>
                  <a:lnTo>
                    <a:pt x="75190" y="30519"/>
                  </a:lnTo>
                  <a:lnTo>
                    <a:pt x="86746" y="18964"/>
                  </a:lnTo>
                  <a:lnTo>
                    <a:pt x="86421" y="17876"/>
                  </a:lnTo>
                  <a:lnTo>
                    <a:pt x="78951" y="9081"/>
                  </a:lnTo>
                  <a:lnTo>
                    <a:pt x="69562" y="2922"/>
                  </a:lnTo>
                  <a:lnTo>
                    <a:pt x="54472" y="0"/>
                  </a:lnTo>
                  <a:lnTo>
                    <a:pt x="39967" y="2504"/>
                  </a:lnTo>
                  <a:lnTo>
                    <a:pt x="10502" y="17099"/>
                  </a:lnTo>
                  <a:lnTo>
                    <a:pt x="6665" y="21572"/>
                  </a:lnTo>
                  <a:lnTo>
                    <a:pt x="2401" y="32187"/>
                  </a:lnTo>
                  <a:lnTo>
                    <a:pt x="0" y="46692"/>
                  </a:lnTo>
                  <a:lnTo>
                    <a:pt x="2660" y="59927"/>
                  </a:lnTo>
                  <a:lnTo>
                    <a:pt x="15656" y="82110"/>
                  </a:lnTo>
                  <a:lnTo>
                    <a:pt x="52609" y="127697"/>
                  </a:lnTo>
                  <a:lnTo>
                    <a:pt x="63909" y="156645"/>
                  </a:lnTo>
                  <a:lnTo>
                    <a:pt x="62885" y="173594"/>
                  </a:lnTo>
                  <a:lnTo>
                    <a:pt x="54102" y="203106"/>
                  </a:lnTo>
                  <a:lnTo>
                    <a:pt x="51252" y="206960"/>
                  </a:lnTo>
                  <a:lnTo>
                    <a:pt x="44326" y="211243"/>
                  </a:lnTo>
                  <a:lnTo>
                    <a:pt x="41209" y="211679"/>
                  </a:lnTo>
                  <a:lnTo>
                    <a:pt x="35864" y="210282"/>
                  </a:lnTo>
                  <a:lnTo>
                    <a:pt x="34861" y="209628"/>
                  </a:lnTo>
                  <a:lnTo>
                    <a:pt x="34899" y="209192"/>
                  </a:lnTo>
                  <a:lnTo>
                    <a:pt x="35629" y="208901"/>
                  </a:lnTo>
                  <a:lnTo>
                    <a:pt x="48540" y="198227"/>
                  </a:lnTo>
                  <a:lnTo>
                    <a:pt x="55349" y="196779"/>
                  </a:lnTo>
                  <a:lnTo>
                    <a:pt x="63078" y="198016"/>
                  </a:lnTo>
                  <a:lnTo>
                    <a:pt x="73482" y="202679"/>
                  </a:lnTo>
                  <a:lnTo>
                    <a:pt x="76168" y="204559"/>
                  </a:lnTo>
                  <a:lnTo>
                    <a:pt x="83319" y="217318"/>
                  </a:lnTo>
                  <a:lnTo>
                    <a:pt x="86535" y="231132"/>
                  </a:lnTo>
                  <a:lnTo>
                    <a:pt x="85406" y="239860"/>
                  </a:lnTo>
                  <a:lnTo>
                    <a:pt x="78922" y="254588"/>
                  </a:lnTo>
                  <a:lnTo>
                    <a:pt x="71910" y="264866"/>
                  </a:lnTo>
                  <a:lnTo>
                    <a:pt x="55125" y="279648"/>
                  </a:lnTo>
                  <a:lnTo>
                    <a:pt x="54051" y="281978"/>
                  </a:lnTo>
                  <a:lnTo>
                    <a:pt x="54042" y="284236"/>
                  </a:lnTo>
                  <a:lnTo>
                    <a:pt x="54741" y="286447"/>
                  </a:lnTo>
                  <a:lnTo>
                    <a:pt x="59281" y="290785"/>
                  </a:lnTo>
                  <a:lnTo>
                    <a:pt x="62468" y="292930"/>
                  </a:lnTo>
                  <a:lnTo>
                    <a:pt x="71652" y="293431"/>
                  </a:lnTo>
                  <a:lnTo>
                    <a:pt x="118921" y="287647"/>
                  </a:lnTo>
                  <a:lnTo>
                    <a:pt x="132340" y="28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651"/>
          <p:cNvGrpSpPr/>
          <p:nvPr/>
        </p:nvGrpSpPr>
        <p:grpSpPr>
          <a:xfrm>
            <a:off x="4648200" y="4167989"/>
            <a:ext cx="323851" cy="251298"/>
            <a:chOff x="4648200" y="4167989"/>
            <a:chExt cx="323851" cy="251298"/>
          </a:xfrm>
        </p:grpSpPr>
        <p:sp>
          <p:nvSpPr>
            <p:cNvPr id="621" name="SMARTInkShape-2784"/>
            <p:cNvSpPr/>
            <p:nvPr>
              <p:custDataLst>
                <p:tags r:id="rId106"/>
              </p:custDataLst>
            </p:nvPr>
          </p:nvSpPr>
          <p:spPr>
            <a:xfrm>
              <a:off x="4648200" y="4167989"/>
              <a:ext cx="162229" cy="251298"/>
            </a:xfrm>
            <a:custGeom>
              <a:avLst/>
              <a:gdLst/>
              <a:ahLst/>
              <a:cxnLst/>
              <a:rect l="0" t="0" r="0" b="0"/>
              <a:pathLst>
                <a:path w="162229" h="251298">
                  <a:moveTo>
                    <a:pt x="0" y="35711"/>
                  </a:moveTo>
                  <a:lnTo>
                    <a:pt x="0" y="35711"/>
                  </a:lnTo>
                  <a:lnTo>
                    <a:pt x="0" y="32340"/>
                  </a:lnTo>
                  <a:lnTo>
                    <a:pt x="5645" y="28804"/>
                  </a:lnTo>
                  <a:lnTo>
                    <a:pt x="14503" y="24174"/>
                  </a:lnTo>
                  <a:lnTo>
                    <a:pt x="46055" y="5673"/>
                  </a:lnTo>
                  <a:lnTo>
                    <a:pt x="71815" y="0"/>
                  </a:lnTo>
                  <a:lnTo>
                    <a:pt x="93951" y="1690"/>
                  </a:lnTo>
                  <a:lnTo>
                    <a:pt x="107372" y="10478"/>
                  </a:lnTo>
                  <a:lnTo>
                    <a:pt x="118982" y="23790"/>
                  </a:lnTo>
                  <a:lnTo>
                    <a:pt x="126493" y="39115"/>
                  </a:lnTo>
                  <a:lnTo>
                    <a:pt x="128421" y="57215"/>
                  </a:lnTo>
                  <a:lnTo>
                    <a:pt x="123659" y="87238"/>
                  </a:lnTo>
                  <a:lnTo>
                    <a:pt x="115638" y="106590"/>
                  </a:lnTo>
                  <a:lnTo>
                    <a:pt x="96665" y="127973"/>
                  </a:lnTo>
                  <a:lnTo>
                    <a:pt x="79174" y="141456"/>
                  </a:lnTo>
                  <a:lnTo>
                    <a:pt x="78888" y="142191"/>
                  </a:lnTo>
                  <a:lnTo>
                    <a:pt x="79403" y="142680"/>
                  </a:lnTo>
                  <a:lnTo>
                    <a:pt x="118592" y="155865"/>
                  </a:lnTo>
                  <a:lnTo>
                    <a:pt x="142539" y="170795"/>
                  </a:lnTo>
                  <a:lnTo>
                    <a:pt x="154132" y="182532"/>
                  </a:lnTo>
                  <a:lnTo>
                    <a:pt x="160225" y="196685"/>
                  </a:lnTo>
                  <a:lnTo>
                    <a:pt x="162228" y="210972"/>
                  </a:lnTo>
                  <a:lnTo>
                    <a:pt x="160767" y="222024"/>
                  </a:lnTo>
                  <a:lnTo>
                    <a:pt x="149234" y="239552"/>
                  </a:lnTo>
                  <a:lnTo>
                    <a:pt x="138293" y="246251"/>
                  </a:lnTo>
                  <a:lnTo>
                    <a:pt x="114022" y="250552"/>
                  </a:lnTo>
                  <a:lnTo>
                    <a:pt x="95167" y="251297"/>
                  </a:lnTo>
                  <a:lnTo>
                    <a:pt x="89550" y="249285"/>
                  </a:lnTo>
                  <a:lnTo>
                    <a:pt x="69850" y="232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785"/>
            <p:cNvSpPr/>
            <p:nvPr>
              <p:custDataLst>
                <p:tags r:id="rId107"/>
              </p:custDataLst>
            </p:nvPr>
          </p:nvSpPr>
          <p:spPr>
            <a:xfrm>
              <a:off x="4959350" y="4356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2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652"/>
          <p:cNvGrpSpPr/>
          <p:nvPr/>
        </p:nvGrpSpPr>
        <p:grpSpPr>
          <a:xfrm>
            <a:off x="5318882" y="4172652"/>
            <a:ext cx="859669" cy="290884"/>
            <a:chOff x="5318882" y="4172652"/>
            <a:chExt cx="859669" cy="290884"/>
          </a:xfrm>
        </p:grpSpPr>
        <p:sp>
          <p:nvSpPr>
            <p:cNvPr id="624" name="SMARTInkShape-2786"/>
            <p:cNvSpPr/>
            <p:nvPr>
              <p:custDataLst>
                <p:tags r:id="rId100"/>
              </p:custDataLst>
            </p:nvPr>
          </p:nvSpPr>
          <p:spPr>
            <a:xfrm>
              <a:off x="6123406" y="4311650"/>
              <a:ext cx="55145" cy="101601"/>
            </a:xfrm>
            <a:custGeom>
              <a:avLst/>
              <a:gdLst/>
              <a:ahLst/>
              <a:cxnLst/>
              <a:rect l="0" t="0" r="0" b="0"/>
              <a:pathLst>
                <a:path w="55145" h="101601">
                  <a:moveTo>
                    <a:pt x="36094" y="0"/>
                  </a:moveTo>
                  <a:lnTo>
                    <a:pt x="36094" y="0"/>
                  </a:lnTo>
                  <a:lnTo>
                    <a:pt x="12171" y="29699"/>
                  </a:lnTo>
                  <a:lnTo>
                    <a:pt x="2508" y="49487"/>
                  </a:lnTo>
                  <a:lnTo>
                    <a:pt x="0" y="59859"/>
                  </a:lnTo>
                  <a:lnTo>
                    <a:pt x="767" y="69172"/>
                  </a:lnTo>
                  <a:lnTo>
                    <a:pt x="1960" y="73632"/>
                  </a:lnTo>
                  <a:lnTo>
                    <a:pt x="7046" y="80468"/>
                  </a:lnTo>
                  <a:lnTo>
                    <a:pt x="14717" y="85858"/>
                  </a:lnTo>
                  <a:lnTo>
                    <a:pt x="46591" y="99664"/>
                  </a:lnTo>
                  <a:lnTo>
                    <a:pt x="5514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787"/>
            <p:cNvSpPr/>
            <p:nvPr>
              <p:custDataLst>
                <p:tags r:id="rId101"/>
              </p:custDataLst>
            </p:nvPr>
          </p:nvSpPr>
          <p:spPr>
            <a:xfrm>
              <a:off x="6087227" y="4198755"/>
              <a:ext cx="53224" cy="221206"/>
            </a:xfrm>
            <a:custGeom>
              <a:avLst/>
              <a:gdLst/>
              <a:ahLst/>
              <a:cxnLst/>
              <a:rect l="0" t="0" r="0" b="0"/>
              <a:pathLst>
                <a:path w="53224" h="221206">
                  <a:moveTo>
                    <a:pt x="53223" y="17645"/>
                  </a:moveTo>
                  <a:lnTo>
                    <a:pt x="53223" y="17645"/>
                  </a:lnTo>
                  <a:lnTo>
                    <a:pt x="53223" y="0"/>
                  </a:lnTo>
                  <a:lnTo>
                    <a:pt x="48153" y="41323"/>
                  </a:lnTo>
                  <a:lnTo>
                    <a:pt x="41686" y="82438"/>
                  </a:lnTo>
                  <a:lnTo>
                    <a:pt x="34925" y="116292"/>
                  </a:lnTo>
                  <a:lnTo>
                    <a:pt x="25336" y="148742"/>
                  </a:lnTo>
                  <a:lnTo>
                    <a:pt x="11798" y="189133"/>
                  </a:lnTo>
                  <a:lnTo>
                    <a:pt x="0" y="220327"/>
                  </a:lnTo>
                  <a:lnTo>
                    <a:pt x="102" y="221205"/>
                  </a:lnTo>
                  <a:lnTo>
                    <a:pt x="2423" y="22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788"/>
            <p:cNvSpPr/>
            <p:nvPr>
              <p:custDataLst>
                <p:tags r:id="rId102"/>
              </p:custDataLst>
            </p:nvPr>
          </p:nvSpPr>
          <p:spPr>
            <a:xfrm>
              <a:off x="5941469" y="4321862"/>
              <a:ext cx="103732" cy="112226"/>
            </a:xfrm>
            <a:custGeom>
              <a:avLst/>
              <a:gdLst/>
              <a:ahLst/>
              <a:cxnLst/>
              <a:rect l="0" t="0" r="0" b="0"/>
              <a:pathLst>
                <a:path w="103732" h="112226">
                  <a:moveTo>
                    <a:pt x="52931" y="8838"/>
                  </a:moveTo>
                  <a:lnTo>
                    <a:pt x="52931" y="8838"/>
                  </a:lnTo>
                  <a:lnTo>
                    <a:pt x="44092" y="0"/>
                  </a:lnTo>
                  <a:lnTo>
                    <a:pt x="32540" y="5380"/>
                  </a:lnTo>
                  <a:lnTo>
                    <a:pt x="18468" y="17179"/>
                  </a:lnTo>
                  <a:lnTo>
                    <a:pt x="6579" y="40394"/>
                  </a:lnTo>
                  <a:lnTo>
                    <a:pt x="0" y="67891"/>
                  </a:lnTo>
                  <a:lnTo>
                    <a:pt x="1891" y="89365"/>
                  </a:lnTo>
                  <a:lnTo>
                    <a:pt x="5081" y="100132"/>
                  </a:lnTo>
                  <a:lnTo>
                    <a:pt x="8331" y="104272"/>
                  </a:lnTo>
                  <a:lnTo>
                    <a:pt x="17587" y="110755"/>
                  </a:lnTo>
                  <a:lnTo>
                    <a:pt x="34400" y="112225"/>
                  </a:lnTo>
                  <a:lnTo>
                    <a:pt x="55984" y="109115"/>
                  </a:lnTo>
                  <a:lnTo>
                    <a:pt x="103731" y="9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789"/>
            <p:cNvSpPr/>
            <p:nvPr>
              <p:custDataLst>
                <p:tags r:id="rId103"/>
              </p:custDataLst>
            </p:nvPr>
          </p:nvSpPr>
          <p:spPr>
            <a:xfrm>
              <a:off x="5733854" y="4333519"/>
              <a:ext cx="95447" cy="119728"/>
            </a:xfrm>
            <a:custGeom>
              <a:avLst/>
              <a:gdLst/>
              <a:ahLst/>
              <a:cxnLst/>
              <a:rect l="0" t="0" r="0" b="0"/>
              <a:pathLst>
                <a:path w="95447" h="119728">
                  <a:moveTo>
                    <a:pt x="19246" y="67031"/>
                  </a:moveTo>
                  <a:lnTo>
                    <a:pt x="19246" y="67031"/>
                  </a:lnTo>
                  <a:lnTo>
                    <a:pt x="19246" y="61564"/>
                  </a:lnTo>
                  <a:lnTo>
                    <a:pt x="26154" y="65823"/>
                  </a:lnTo>
                  <a:lnTo>
                    <a:pt x="40915" y="66793"/>
                  </a:lnTo>
                  <a:lnTo>
                    <a:pt x="50278" y="63162"/>
                  </a:lnTo>
                  <a:lnTo>
                    <a:pt x="72068" y="49013"/>
                  </a:lnTo>
                  <a:lnTo>
                    <a:pt x="80586" y="39268"/>
                  </a:lnTo>
                  <a:lnTo>
                    <a:pt x="82718" y="33705"/>
                  </a:lnTo>
                  <a:lnTo>
                    <a:pt x="83203" y="21879"/>
                  </a:lnTo>
                  <a:lnTo>
                    <a:pt x="79511" y="6694"/>
                  </a:lnTo>
                  <a:lnTo>
                    <a:pt x="77061" y="3523"/>
                  </a:lnTo>
                  <a:lnTo>
                    <a:pt x="70577" y="0"/>
                  </a:lnTo>
                  <a:lnTo>
                    <a:pt x="59228" y="4078"/>
                  </a:lnTo>
                  <a:lnTo>
                    <a:pt x="28947" y="27314"/>
                  </a:lnTo>
                  <a:lnTo>
                    <a:pt x="10910" y="54244"/>
                  </a:lnTo>
                  <a:lnTo>
                    <a:pt x="0" y="84566"/>
                  </a:lnTo>
                  <a:lnTo>
                    <a:pt x="344" y="101635"/>
                  </a:lnTo>
                  <a:lnTo>
                    <a:pt x="2411" y="109151"/>
                  </a:lnTo>
                  <a:lnTo>
                    <a:pt x="10140" y="114161"/>
                  </a:lnTo>
                  <a:lnTo>
                    <a:pt x="35659" y="119727"/>
                  </a:lnTo>
                  <a:lnTo>
                    <a:pt x="79978" y="114573"/>
                  </a:lnTo>
                  <a:lnTo>
                    <a:pt x="95446" y="111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790"/>
            <p:cNvSpPr/>
            <p:nvPr>
              <p:custDataLst>
                <p:tags r:id="rId104"/>
              </p:custDataLst>
            </p:nvPr>
          </p:nvSpPr>
          <p:spPr>
            <a:xfrm>
              <a:off x="5569053" y="4198233"/>
              <a:ext cx="139598" cy="250385"/>
            </a:xfrm>
            <a:custGeom>
              <a:avLst/>
              <a:gdLst/>
              <a:ahLst/>
              <a:cxnLst/>
              <a:rect l="0" t="0" r="0" b="0"/>
              <a:pathLst>
                <a:path w="139598" h="250385">
                  <a:moveTo>
                    <a:pt x="57047" y="5467"/>
                  </a:moveTo>
                  <a:lnTo>
                    <a:pt x="57047" y="5467"/>
                  </a:lnTo>
                  <a:lnTo>
                    <a:pt x="51580" y="0"/>
                  </a:lnTo>
                  <a:lnTo>
                    <a:pt x="40732" y="21686"/>
                  </a:lnTo>
                  <a:lnTo>
                    <a:pt x="29792" y="59113"/>
                  </a:lnTo>
                  <a:lnTo>
                    <a:pt x="24237" y="92104"/>
                  </a:lnTo>
                  <a:lnTo>
                    <a:pt x="19417" y="126052"/>
                  </a:lnTo>
                  <a:lnTo>
                    <a:pt x="15627" y="159249"/>
                  </a:lnTo>
                  <a:lnTo>
                    <a:pt x="12788" y="203589"/>
                  </a:lnTo>
                  <a:lnTo>
                    <a:pt x="5867" y="239283"/>
                  </a:lnTo>
                  <a:lnTo>
                    <a:pt x="1076" y="250384"/>
                  </a:lnTo>
                  <a:lnTo>
                    <a:pt x="683" y="249178"/>
                  </a:lnTo>
                  <a:lnTo>
                    <a:pt x="0" y="222991"/>
                  </a:lnTo>
                  <a:lnTo>
                    <a:pt x="3706" y="209389"/>
                  </a:lnTo>
                  <a:lnTo>
                    <a:pt x="10762" y="196993"/>
                  </a:lnTo>
                  <a:lnTo>
                    <a:pt x="20954" y="186781"/>
                  </a:lnTo>
                  <a:lnTo>
                    <a:pt x="32539" y="181300"/>
                  </a:lnTo>
                  <a:lnTo>
                    <a:pt x="45449" y="179571"/>
                  </a:lnTo>
                  <a:lnTo>
                    <a:pt x="60594" y="181154"/>
                  </a:lnTo>
                  <a:lnTo>
                    <a:pt x="72969" y="187973"/>
                  </a:lnTo>
                  <a:lnTo>
                    <a:pt x="82468" y="198058"/>
                  </a:lnTo>
                  <a:lnTo>
                    <a:pt x="89042" y="209596"/>
                  </a:lnTo>
                  <a:lnTo>
                    <a:pt x="94343" y="236777"/>
                  </a:lnTo>
                  <a:lnTo>
                    <a:pt x="94611" y="240107"/>
                  </a:lnTo>
                  <a:lnTo>
                    <a:pt x="96906" y="241621"/>
                  </a:lnTo>
                  <a:lnTo>
                    <a:pt x="105101" y="241423"/>
                  </a:lnTo>
                  <a:lnTo>
                    <a:pt x="139597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791"/>
            <p:cNvSpPr/>
            <p:nvPr>
              <p:custDataLst>
                <p:tags r:id="rId105"/>
              </p:custDataLst>
            </p:nvPr>
          </p:nvSpPr>
          <p:spPr>
            <a:xfrm>
              <a:off x="5318882" y="4172652"/>
              <a:ext cx="154819" cy="290884"/>
            </a:xfrm>
            <a:custGeom>
              <a:avLst/>
              <a:gdLst/>
              <a:ahLst/>
              <a:cxnLst/>
              <a:rect l="0" t="0" r="0" b="0"/>
              <a:pathLst>
                <a:path w="154819" h="290884">
                  <a:moveTo>
                    <a:pt x="154818" y="31048"/>
                  </a:moveTo>
                  <a:lnTo>
                    <a:pt x="154818" y="31048"/>
                  </a:lnTo>
                  <a:lnTo>
                    <a:pt x="154818" y="27677"/>
                  </a:lnTo>
                  <a:lnTo>
                    <a:pt x="144679" y="15147"/>
                  </a:lnTo>
                  <a:lnTo>
                    <a:pt x="137141" y="7283"/>
                  </a:lnTo>
                  <a:lnTo>
                    <a:pt x="127207" y="2847"/>
                  </a:lnTo>
                  <a:lnTo>
                    <a:pt x="106952" y="0"/>
                  </a:lnTo>
                  <a:lnTo>
                    <a:pt x="86935" y="2877"/>
                  </a:lnTo>
                  <a:lnTo>
                    <a:pt x="63129" y="18312"/>
                  </a:lnTo>
                  <a:lnTo>
                    <a:pt x="38202" y="50871"/>
                  </a:lnTo>
                  <a:lnTo>
                    <a:pt x="25143" y="81486"/>
                  </a:lnTo>
                  <a:lnTo>
                    <a:pt x="14635" y="116964"/>
                  </a:lnTo>
                  <a:lnTo>
                    <a:pt x="5260" y="156252"/>
                  </a:lnTo>
                  <a:lnTo>
                    <a:pt x="154" y="193468"/>
                  </a:lnTo>
                  <a:lnTo>
                    <a:pt x="0" y="226707"/>
                  </a:lnTo>
                  <a:lnTo>
                    <a:pt x="6987" y="253239"/>
                  </a:lnTo>
                  <a:lnTo>
                    <a:pt x="20912" y="271145"/>
                  </a:lnTo>
                  <a:lnTo>
                    <a:pt x="39565" y="283102"/>
                  </a:lnTo>
                  <a:lnTo>
                    <a:pt x="61967" y="290768"/>
                  </a:lnTo>
                  <a:lnTo>
                    <a:pt x="86033" y="290883"/>
                  </a:lnTo>
                  <a:lnTo>
                    <a:pt x="121503" y="281132"/>
                  </a:lnTo>
                  <a:lnTo>
                    <a:pt x="154818" y="265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653"/>
          <p:cNvGrpSpPr/>
          <p:nvPr/>
        </p:nvGrpSpPr>
        <p:grpSpPr>
          <a:xfrm>
            <a:off x="6813550" y="4194803"/>
            <a:ext cx="304801" cy="345448"/>
            <a:chOff x="6813550" y="4194803"/>
            <a:chExt cx="304801" cy="345448"/>
          </a:xfrm>
        </p:grpSpPr>
        <p:sp>
          <p:nvSpPr>
            <p:cNvPr id="631" name="SMARTInkShape-2792"/>
            <p:cNvSpPr/>
            <p:nvPr>
              <p:custDataLst>
                <p:tags r:id="rId96"/>
              </p:custDataLst>
            </p:nvPr>
          </p:nvSpPr>
          <p:spPr>
            <a:xfrm>
              <a:off x="6838950" y="4286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793"/>
            <p:cNvSpPr/>
            <p:nvPr>
              <p:custDataLst>
                <p:tags r:id="rId97"/>
              </p:custDataLst>
            </p:nvPr>
          </p:nvSpPr>
          <p:spPr>
            <a:xfrm>
              <a:off x="7000246" y="4194803"/>
              <a:ext cx="80005" cy="345448"/>
            </a:xfrm>
            <a:custGeom>
              <a:avLst/>
              <a:gdLst/>
              <a:ahLst/>
              <a:cxnLst/>
              <a:rect l="0" t="0" r="0" b="0"/>
              <a:pathLst>
                <a:path w="80005" h="345448">
                  <a:moveTo>
                    <a:pt x="80004" y="27947"/>
                  </a:moveTo>
                  <a:lnTo>
                    <a:pt x="80004" y="27947"/>
                  </a:lnTo>
                  <a:lnTo>
                    <a:pt x="76633" y="17834"/>
                  </a:lnTo>
                  <a:lnTo>
                    <a:pt x="71215" y="10988"/>
                  </a:lnTo>
                  <a:lnTo>
                    <a:pt x="56238" y="843"/>
                  </a:lnTo>
                  <a:lnTo>
                    <a:pt x="52165" y="0"/>
                  </a:lnTo>
                  <a:lnTo>
                    <a:pt x="43878" y="945"/>
                  </a:lnTo>
                  <a:lnTo>
                    <a:pt x="33608" y="9361"/>
                  </a:lnTo>
                  <a:lnTo>
                    <a:pt x="22695" y="23920"/>
                  </a:lnTo>
                  <a:lnTo>
                    <a:pt x="9323" y="58033"/>
                  </a:lnTo>
                  <a:lnTo>
                    <a:pt x="3199" y="90002"/>
                  </a:lnTo>
                  <a:lnTo>
                    <a:pt x="7" y="125377"/>
                  </a:lnTo>
                  <a:lnTo>
                    <a:pt x="0" y="162971"/>
                  </a:lnTo>
                  <a:lnTo>
                    <a:pt x="4701" y="203198"/>
                  </a:lnTo>
                  <a:lnTo>
                    <a:pt x="11492" y="240832"/>
                  </a:lnTo>
                  <a:lnTo>
                    <a:pt x="23251" y="288109"/>
                  </a:lnTo>
                  <a:lnTo>
                    <a:pt x="33934" y="334447"/>
                  </a:lnTo>
                  <a:lnTo>
                    <a:pt x="35554" y="34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794"/>
            <p:cNvSpPr/>
            <p:nvPr>
              <p:custDataLst>
                <p:tags r:id="rId98"/>
              </p:custDataLst>
            </p:nvPr>
          </p:nvSpPr>
          <p:spPr>
            <a:xfrm>
              <a:off x="6940550" y="44005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7186" y="45025"/>
                  </a:lnTo>
                  <a:lnTo>
                    <a:pt x="51554" y="27034"/>
                  </a:lnTo>
                  <a:lnTo>
                    <a:pt x="95865" y="18045"/>
                  </a:lnTo>
                  <a:lnTo>
                    <a:pt x="128214" y="1131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795"/>
            <p:cNvSpPr/>
            <p:nvPr>
              <p:custDataLst>
                <p:tags r:id="rId99"/>
              </p:custDataLst>
            </p:nvPr>
          </p:nvSpPr>
          <p:spPr>
            <a:xfrm>
              <a:off x="6813550" y="43878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5195" y="48808"/>
                  </a:lnTo>
                  <a:lnTo>
                    <a:pt x="23916" y="96408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654"/>
          <p:cNvGrpSpPr/>
          <p:nvPr/>
        </p:nvGrpSpPr>
        <p:grpSpPr>
          <a:xfrm>
            <a:off x="7696200" y="4279900"/>
            <a:ext cx="1509016" cy="355601"/>
            <a:chOff x="7696200" y="4279900"/>
            <a:chExt cx="1509016" cy="355601"/>
          </a:xfrm>
        </p:grpSpPr>
        <p:sp>
          <p:nvSpPr>
            <p:cNvPr id="636" name="SMARTInkShape-2796"/>
            <p:cNvSpPr/>
            <p:nvPr>
              <p:custDataLst>
                <p:tags r:id="rId89"/>
              </p:custDataLst>
            </p:nvPr>
          </p:nvSpPr>
          <p:spPr>
            <a:xfrm>
              <a:off x="7861300" y="4324350"/>
              <a:ext cx="31751" cy="279401"/>
            </a:xfrm>
            <a:custGeom>
              <a:avLst/>
              <a:gdLst/>
              <a:ahLst/>
              <a:cxnLst/>
              <a:rect l="0" t="0" r="0" b="0"/>
              <a:pathLst>
                <a:path w="31751" h="279401">
                  <a:moveTo>
                    <a:pt x="0" y="0"/>
                  </a:moveTo>
                  <a:lnTo>
                    <a:pt x="0" y="0"/>
                  </a:lnTo>
                  <a:lnTo>
                    <a:pt x="4364" y="18736"/>
                  </a:lnTo>
                  <a:lnTo>
                    <a:pt x="6467" y="58546"/>
                  </a:lnTo>
                  <a:lnTo>
                    <a:pt x="9459" y="92342"/>
                  </a:lnTo>
                  <a:lnTo>
                    <a:pt x="13140" y="128530"/>
                  </a:lnTo>
                  <a:lnTo>
                    <a:pt x="17128" y="165779"/>
                  </a:lnTo>
                  <a:lnTo>
                    <a:pt x="21254" y="203502"/>
                  </a:lnTo>
                  <a:lnTo>
                    <a:pt x="27543" y="246955"/>
                  </a:lnTo>
                  <a:lnTo>
                    <a:pt x="317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797"/>
            <p:cNvSpPr/>
            <p:nvPr>
              <p:custDataLst>
                <p:tags r:id="rId90"/>
              </p:custDataLst>
            </p:nvPr>
          </p:nvSpPr>
          <p:spPr>
            <a:xfrm>
              <a:off x="8823129" y="4406900"/>
              <a:ext cx="219272" cy="25401"/>
            </a:xfrm>
            <a:custGeom>
              <a:avLst/>
              <a:gdLst/>
              <a:ahLst/>
              <a:cxnLst/>
              <a:rect l="0" t="0" r="0" b="0"/>
              <a:pathLst>
                <a:path w="2192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45" y="25400"/>
                  </a:lnTo>
                  <a:lnTo>
                    <a:pt x="40546" y="16672"/>
                  </a:lnTo>
                  <a:lnTo>
                    <a:pt x="86667" y="13171"/>
                  </a:lnTo>
                  <a:lnTo>
                    <a:pt x="126939" y="9852"/>
                  </a:lnTo>
                  <a:lnTo>
                    <a:pt x="165064" y="6025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798"/>
            <p:cNvSpPr/>
            <p:nvPr>
              <p:custDataLst>
                <p:tags r:id="rId91"/>
              </p:custDataLst>
            </p:nvPr>
          </p:nvSpPr>
          <p:spPr>
            <a:xfrm>
              <a:off x="8230305" y="4302042"/>
              <a:ext cx="145346" cy="309617"/>
            </a:xfrm>
            <a:custGeom>
              <a:avLst/>
              <a:gdLst/>
              <a:ahLst/>
              <a:cxnLst/>
              <a:rect l="0" t="0" r="0" b="0"/>
              <a:pathLst>
                <a:path w="145346" h="309617">
                  <a:moveTo>
                    <a:pt x="126295" y="22308"/>
                  </a:moveTo>
                  <a:lnTo>
                    <a:pt x="126295" y="22308"/>
                  </a:lnTo>
                  <a:lnTo>
                    <a:pt x="126293" y="10098"/>
                  </a:lnTo>
                  <a:lnTo>
                    <a:pt x="125590" y="7818"/>
                  </a:lnTo>
                  <a:lnTo>
                    <a:pt x="124413" y="6299"/>
                  </a:lnTo>
                  <a:lnTo>
                    <a:pt x="117456" y="487"/>
                  </a:lnTo>
                  <a:lnTo>
                    <a:pt x="114758" y="0"/>
                  </a:lnTo>
                  <a:lnTo>
                    <a:pt x="107998" y="1340"/>
                  </a:lnTo>
                  <a:lnTo>
                    <a:pt x="68261" y="36346"/>
                  </a:lnTo>
                  <a:lnTo>
                    <a:pt x="38623" y="72406"/>
                  </a:lnTo>
                  <a:lnTo>
                    <a:pt x="21712" y="105722"/>
                  </a:lnTo>
                  <a:lnTo>
                    <a:pt x="8553" y="143342"/>
                  </a:lnTo>
                  <a:lnTo>
                    <a:pt x="352" y="181229"/>
                  </a:lnTo>
                  <a:lnTo>
                    <a:pt x="0" y="215471"/>
                  </a:lnTo>
                  <a:lnTo>
                    <a:pt x="6664" y="245741"/>
                  </a:lnTo>
                  <a:lnTo>
                    <a:pt x="21385" y="270954"/>
                  </a:lnTo>
                  <a:lnTo>
                    <a:pt x="56248" y="298240"/>
                  </a:lnTo>
                  <a:lnTo>
                    <a:pt x="91115" y="309616"/>
                  </a:lnTo>
                  <a:lnTo>
                    <a:pt x="113011" y="308516"/>
                  </a:lnTo>
                  <a:lnTo>
                    <a:pt x="145345" y="301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799"/>
            <p:cNvSpPr/>
            <p:nvPr>
              <p:custDataLst>
                <p:tags r:id="rId92"/>
              </p:custDataLst>
            </p:nvPr>
          </p:nvSpPr>
          <p:spPr>
            <a:xfrm>
              <a:off x="7748322" y="4279900"/>
              <a:ext cx="405079" cy="82551"/>
            </a:xfrm>
            <a:custGeom>
              <a:avLst/>
              <a:gdLst/>
              <a:ahLst/>
              <a:cxnLst/>
              <a:rect l="0" t="0" r="0" b="0"/>
              <a:pathLst>
                <a:path w="405079" h="82551">
                  <a:moveTo>
                    <a:pt x="30428" y="82550"/>
                  </a:moveTo>
                  <a:lnTo>
                    <a:pt x="30428" y="82550"/>
                  </a:lnTo>
                  <a:lnTo>
                    <a:pt x="21639" y="68735"/>
                  </a:lnTo>
                  <a:lnTo>
                    <a:pt x="7659" y="54311"/>
                  </a:lnTo>
                  <a:lnTo>
                    <a:pt x="0" y="51262"/>
                  </a:lnTo>
                  <a:lnTo>
                    <a:pt x="267" y="51108"/>
                  </a:lnTo>
                  <a:lnTo>
                    <a:pt x="41725" y="42029"/>
                  </a:lnTo>
                  <a:lnTo>
                    <a:pt x="74959" y="34908"/>
                  </a:lnTo>
                  <a:lnTo>
                    <a:pt x="115602" y="27038"/>
                  </a:lnTo>
                  <a:lnTo>
                    <a:pt x="139421" y="22964"/>
                  </a:lnTo>
                  <a:lnTo>
                    <a:pt x="165178" y="18837"/>
                  </a:lnTo>
                  <a:lnTo>
                    <a:pt x="192227" y="14675"/>
                  </a:lnTo>
                  <a:lnTo>
                    <a:pt x="218729" y="11900"/>
                  </a:lnTo>
                  <a:lnTo>
                    <a:pt x="244862" y="10050"/>
                  </a:lnTo>
                  <a:lnTo>
                    <a:pt x="270751" y="8817"/>
                  </a:lnTo>
                  <a:lnTo>
                    <a:pt x="316449" y="5565"/>
                  </a:lnTo>
                  <a:lnTo>
                    <a:pt x="354398" y="2473"/>
                  </a:lnTo>
                  <a:lnTo>
                    <a:pt x="4050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800"/>
            <p:cNvSpPr/>
            <p:nvPr>
              <p:custDataLst>
                <p:tags r:id="rId93"/>
              </p:custDataLst>
            </p:nvPr>
          </p:nvSpPr>
          <p:spPr>
            <a:xfrm>
              <a:off x="8436473" y="4332908"/>
              <a:ext cx="574178" cy="272610"/>
            </a:xfrm>
            <a:custGeom>
              <a:avLst/>
              <a:gdLst/>
              <a:ahLst/>
              <a:cxnLst/>
              <a:rect l="0" t="0" r="0" b="0"/>
              <a:pathLst>
                <a:path w="574178" h="272610">
                  <a:moveTo>
                    <a:pt x="110627" y="181942"/>
                  </a:moveTo>
                  <a:lnTo>
                    <a:pt x="110627" y="181942"/>
                  </a:lnTo>
                  <a:lnTo>
                    <a:pt x="110625" y="178571"/>
                  </a:lnTo>
                  <a:lnTo>
                    <a:pt x="108745" y="175034"/>
                  </a:lnTo>
                  <a:lnTo>
                    <a:pt x="105558" y="169699"/>
                  </a:lnTo>
                  <a:lnTo>
                    <a:pt x="83960" y="127933"/>
                  </a:lnTo>
                  <a:lnTo>
                    <a:pt x="80854" y="124770"/>
                  </a:lnTo>
                  <a:lnTo>
                    <a:pt x="73641" y="121254"/>
                  </a:lnTo>
                  <a:lnTo>
                    <a:pt x="58275" y="119275"/>
                  </a:lnTo>
                  <a:lnTo>
                    <a:pt x="48318" y="122575"/>
                  </a:lnTo>
                  <a:lnTo>
                    <a:pt x="27058" y="139563"/>
                  </a:lnTo>
                  <a:lnTo>
                    <a:pt x="8725" y="167268"/>
                  </a:lnTo>
                  <a:lnTo>
                    <a:pt x="0" y="202288"/>
                  </a:lnTo>
                  <a:lnTo>
                    <a:pt x="786" y="236105"/>
                  </a:lnTo>
                  <a:lnTo>
                    <a:pt x="7481" y="253992"/>
                  </a:lnTo>
                  <a:lnTo>
                    <a:pt x="12229" y="261726"/>
                  </a:lnTo>
                  <a:lnTo>
                    <a:pt x="18217" y="266881"/>
                  </a:lnTo>
                  <a:lnTo>
                    <a:pt x="32397" y="272609"/>
                  </a:lnTo>
                  <a:lnTo>
                    <a:pt x="49988" y="269511"/>
                  </a:lnTo>
                  <a:lnTo>
                    <a:pt x="68859" y="260372"/>
                  </a:lnTo>
                  <a:lnTo>
                    <a:pt x="95350" y="237244"/>
                  </a:lnTo>
                  <a:lnTo>
                    <a:pt x="121074" y="197936"/>
                  </a:lnTo>
                  <a:lnTo>
                    <a:pt x="138083" y="162004"/>
                  </a:lnTo>
                  <a:lnTo>
                    <a:pt x="153169" y="120635"/>
                  </a:lnTo>
                  <a:lnTo>
                    <a:pt x="165518" y="79905"/>
                  </a:lnTo>
                  <a:lnTo>
                    <a:pt x="175731" y="35997"/>
                  </a:lnTo>
                  <a:lnTo>
                    <a:pt x="178365" y="13502"/>
                  </a:lnTo>
                  <a:lnTo>
                    <a:pt x="176480" y="5245"/>
                  </a:lnTo>
                  <a:lnTo>
                    <a:pt x="174285" y="2760"/>
                  </a:lnTo>
                  <a:lnTo>
                    <a:pt x="168083" y="0"/>
                  </a:lnTo>
                  <a:lnTo>
                    <a:pt x="164453" y="2086"/>
                  </a:lnTo>
                  <a:lnTo>
                    <a:pt x="156658" y="11930"/>
                  </a:lnTo>
                  <a:lnTo>
                    <a:pt x="135790" y="57865"/>
                  </a:lnTo>
                  <a:lnTo>
                    <a:pt x="126279" y="90813"/>
                  </a:lnTo>
                  <a:lnTo>
                    <a:pt x="119733" y="138321"/>
                  </a:lnTo>
                  <a:lnTo>
                    <a:pt x="124535" y="180306"/>
                  </a:lnTo>
                  <a:lnTo>
                    <a:pt x="134895" y="212815"/>
                  </a:lnTo>
                  <a:lnTo>
                    <a:pt x="146578" y="227649"/>
                  </a:lnTo>
                  <a:lnTo>
                    <a:pt x="161177" y="237534"/>
                  </a:lnTo>
                  <a:lnTo>
                    <a:pt x="177073" y="241927"/>
                  </a:lnTo>
                  <a:lnTo>
                    <a:pt x="205260" y="241029"/>
                  </a:lnTo>
                  <a:lnTo>
                    <a:pt x="249967" y="225532"/>
                  </a:lnTo>
                  <a:lnTo>
                    <a:pt x="258554" y="221585"/>
                  </a:lnTo>
                  <a:lnTo>
                    <a:pt x="269976" y="209674"/>
                  </a:lnTo>
                  <a:lnTo>
                    <a:pt x="276698" y="194973"/>
                  </a:lnTo>
                  <a:lnTo>
                    <a:pt x="279779" y="172946"/>
                  </a:lnTo>
                  <a:lnTo>
                    <a:pt x="277997" y="164303"/>
                  </a:lnTo>
                  <a:lnTo>
                    <a:pt x="274419" y="161716"/>
                  </a:lnTo>
                  <a:lnTo>
                    <a:pt x="262918" y="158841"/>
                  </a:lnTo>
                  <a:lnTo>
                    <a:pt x="256605" y="160193"/>
                  </a:lnTo>
                  <a:lnTo>
                    <a:pt x="243944" y="167336"/>
                  </a:lnTo>
                  <a:lnTo>
                    <a:pt x="224917" y="186630"/>
                  </a:lnTo>
                  <a:lnTo>
                    <a:pt x="212615" y="213591"/>
                  </a:lnTo>
                  <a:lnTo>
                    <a:pt x="210753" y="227993"/>
                  </a:lnTo>
                  <a:lnTo>
                    <a:pt x="211244" y="233810"/>
                  </a:lnTo>
                  <a:lnTo>
                    <a:pt x="217434" y="244035"/>
                  </a:lnTo>
                  <a:lnTo>
                    <a:pt x="222048" y="248738"/>
                  </a:lnTo>
                  <a:lnTo>
                    <a:pt x="232820" y="253962"/>
                  </a:lnTo>
                  <a:lnTo>
                    <a:pt x="238654" y="255355"/>
                  </a:lnTo>
                  <a:lnTo>
                    <a:pt x="250784" y="253141"/>
                  </a:lnTo>
                  <a:lnTo>
                    <a:pt x="272447" y="243592"/>
                  </a:lnTo>
                  <a:lnTo>
                    <a:pt x="275656" y="239975"/>
                  </a:lnTo>
                  <a:lnTo>
                    <a:pt x="281826" y="220943"/>
                  </a:lnTo>
                  <a:lnTo>
                    <a:pt x="296999" y="244451"/>
                  </a:lnTo>
                  <a:lnTo>
                    <a:pt x="299785" y="246898"/>
                  </a:lnTo>
                  <a:lnTo>
                    <a:pt x="306644" y="249617"/>
                  </a:lnTo>
                  <a:lnTo>
                    <a:pt x="321812" y="251147"/>
                  </a:lnTo>
                  <a:lnTo>
                    <a:pt x="343082" y="244859"/>
                  </a:lnTo>
                  <a:lnTo>
                    <a:pt x="376258" y="223611"/>
                  </a:lnTo>
                  <a:lnTo>
                    <a:pt x="395667" y="206341"/>
                  </a:lnTo>
                  <a:lnTo>
                    <a:pt x="416051" y="175618"/>
                  </a:lnTo>
                  <a:lnTo>
                    <a:pt x="435460" y="136798"/>
                  </a:lnTo>
                  <a:lnTo>
                    <a:pt x="451142" y="96026"/>
                  </a:lnTo>
                  <a:lnTo>
                    <a:pt x="465127" y="53631"/>
                  </a:lnTo>
                  <a:lnTo>
                    <a:pt x="470369" y="36680"/>
                  </a:lnTo>
                  <a:lnTo>
                    <a:pt x="470400" y="35006"/>
                  </a:lnTo>
                  <a:lnTo>
                    <a:pt x="469714" y="34596"/>
                  </a:lnTo>
                  <a:lnTo>
                    <a:pt x="468550" y="35028"/>
                  </a:lnTo>
                  <a:lnTo>
                    <a:pt x="453432" y="49120"/>
                  </a:lnTo>
                  <a:lnTo>
                    <a:pt x="437820" y="77911"/>
                  </a:lnTo>
                  <a:lnTo>
                    <a:pt x="424255" y="116624"/>
                  </a:lnTo>
                  <a:lnTo>
                    <a:pt x="418042" y="156003"/>
                  </a:lnTo>
                  <a:lnTo>
                    <a:pt x="417353" y="201461"/>
                  </a:lnTo>
                  <a:lnTo>
                    <a:pt x="427463" y="232704"/>
                  </a:lnTo>
                  <a:lnTo>
                    <a:pt x="432769" y="240486"/>
                  </a:lnTo>
                  <a:lnTo>
                    <a:pt x="439832" y="246297"/>
                  </a:lnTo>
                  <a:lnTo>
                    <a:pt x="444397" y="246718"/>
                  </a:lnTo>
                  <a:lnTo>
                    <a:pt x="455112" y="243422"/>
                  </a:lnTo>
                  <a:lnTo>
                    <a:pt x="469676" y="233633"/>
                  </a:lnTo>
                  <a:lnTo>
                    <a:pt x="490898" y="203886"/>
                  </a:lnTo>
                  <a:lnTo>
                    <a:pt x="499329" y="184916"/>
                  </a:lnTo>
                  <a:lnTo>
                    <a:pt x="499584" y="181808"/>
                  </a:lnTo>
                  <a:lnTo>
                    <a:pt x="499047" y="179736"/>
                  </a:lnTo>
                  <a:lnTo>
                    <a:pt x="497280" y="178353"/>
                  </a:lnTo>
                  <a:lnTo>
                    <a:pt x="491550" y="176820"/>
                  </a:lnTo>
                  <a:lnTo>
                    <a:pt x="488050" y="177821"/>
                  </a:lnTo>
                  <a:lnTo>
                    <a:pt x="480394" y="182698"/>
                  </a:lnTo>
                  <a:lnTo>
                    <a:pt x="474168" y="193331"/>
                  </a:lnTo>
                  <a:lnTo>
                    <a:pt x="468580" y="213304"/>
                  </a:lnTo>
                  <a:lnTo>
                    <a:pt x="466691" y="235644"/>
                  </a:lnTo>
                  <a:lnTo>
                    <a:pt x="467947" y="238910"/>
                  </a:lnTo>
                  <a:lnTo>
                    <a:pt x="470198" y="241087"/>
                  </a:lnTo>
                  <a:lnTo>
                    <a:pt x="473106" y="242539"/>
                  </a:lnTo>
                  <a:lnTo>
                    <a:pt x="480103" y="242270"/>
                  </a:lnTo>
                  <a:lnTo>
                    <a:pt x="496093" y="236348"/>
                  </a:lnTo>
                  <a:lnTo>
                    <a:pt x="508628" y="227068"/>
                  </a:lnTo>
                  <a:lnTo>
                    <a:pt x="513295" y="219401"/>
                  </a:lnTo>
                  <a:lnTo>
                    <a:pt x="516536" y="205271"/>
                  </a:lnTo>
                  <a:lnTo>
                    <a:pt x="516699" y="205256"/>
                  </a:lnTo>
                  <a:lnTo>
                    <a:pt x="518394" y="222276"/>
                  </a:lnTo>
                  <a:lnTo>
                    <a:pt x="523751" y="233735"/>
                  </a:lnTo>
                  <a:lnTo>
                    <a:pt x="534596" y="244002"/>
                  </a:lnTo>
                  <a:lnTo>
                    <a:pt x="557813" y="258720"/>
                  </a:lnTo>
                  <a:lnTo>
                    <a:pt x="561858" y="259938"/>
                  </a:lnTo>
                  <a:lnTo>
                    <a:pt x="565257" y="260045"/>
                  </a:lnTo>
                  <a:lnTo>
                    <a:pt x="574177" y="258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801"/>
            <p:cNvSpPr/>
            <p:nvPr>
              <p:custDataLst>
                <p:tags r:id="rId94"/>
              </p:custDataLst>
            </p:nvPr>
          </p:nvSpPr>
          <p:spPr>
            <a:xfrm>
              <a:off x="7696200" y="43180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3307" y="14024"/>
                  </a:lnTo>
                  <a:lnTo>
                    <a:pt x="81506" y="13092"/>
                  </a:lnTo>
                  <a:lnTo>
                    <a:pt x="126690" y="10935"/>
                  </a:lnTo>
                  <a:lnTo>
                    <a:pt x="165713" y="582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802"/>
            <p:cNvSpPr/>
            <p:nvPr>
              <p:custDataLst>
                <p:tags r:id="rId95"/>
              </p:custDataLst>
            </p:nvPr>
          </p:nvSpPr>
          <p:spPr>
            <a:xfrm>
              <a:off x="9099550" y="4301642"/>
              <a:ext cx="105666" cy="333859"/>
            </a:xfrm>
            <a:custGeom>
              <a:avLst/>
              <a:gdLst/>
              <a:ahLst/>
              <a:cxnLst/>
              <a:rect l="0" t="0" r="0" b="0"/>
              <a:pathLst>
                <a:path w="105666" h="333859">
                  <a:moveTo>
                    <a:pt x="38100" y="3658"/>
                  </a:moveTo>
                  <a:lnTo>
                    <a:pt x="38100" y="3658"/>
                  </a:lnTo>
                  <a:lnTo>
                    <a:pt x="38098" y="287"/>
                  </a:lnTo>
                  <a:lnTo>
                    <a:pt x="39511" y="0"/>
                  </a:lnTo>
                  <a:lnTo>
                    <a:pt x="44841" y="1562"/>
                  </a:lnTo>
                  <a:lnTo>
                    <a:pt x="62518" y="19892"/>
                  </a:lnTo>
                  <a:lnTo>
                    <a:pt x="85630" y="61149"/>
                  </a:lnTo>
                  <a:lnTo>
                    <a:pt x="96384" y="99295"/>
                  </a:lnTo>
                  <a:lnTo>
                    <a:pt x="102809" y="142119"/>
                  </a:lnTo>
                  <a:lnTo>
                    <a:pt x="105665" y="187022"/>
                  </a:lnTo>
                  <a:lnTo>
                    <a:pt x="99409" y="227205"/>
                  </a:lnTo>
                  <a:lnTo>
                    <a:pt x="85809" y="261762"/>
                  </a:lnTo>
                  <a:lnTo>
                    <a:pt x="46350" y="308929"/>
                  </a:lnTo>
                  <a:lnTo>
                    <a:pt x="29065" y="322778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655"/>
          <p:cNvGrpSpPr/>
          <p:nvPr/>
        </p:nvGrpSpPr>
        <p:grpSpPr>
          <a:xfrm>
            <a:off x="9740922" y="4445000"/>
            <a:ext cx="184129" cy="215901"/>
            <a:chOff x="9740922" y="4445000"/>
            <a:chExt cx="184129" cy="215901"/>
          </a:xfrm>
        </p:grpSpPr>
        <p:sp>
          <p:nvSpPr>
            <p:cNvPr id="644" name="SMARTInkShape-2803"/>
            <p:cNvSpPr/>
            <p:nvPr>
              <p:custDataLst>
                <p:tags r:id="rId87"/>
              </p:custDataLst>
            </p:nvPr>
          </p:nvSpPr>
          <p:spPr>
            <a:xfrm>
              <a:off x="9740922" y="4445000"/>
              <a:ext cx="165079" cy="106922"/>
            </a:xfrm>
            <a:custGeom>
              <a:avLst/>
              <a:gdLst/>
              <a:ahLst/>
              <a:cxnLst/>
              <a:rect l="0" t="0" r="0" b="0"/>
              <a:pathLst>
                <a:path w="165079" h="106922">
                  <a:moveTo>
                    <a:pt x="6328" y="0"/>
                  </a:moveTo>
                  <a:lnTo>
                    <a:pt x="6328" y="0"/>
                  </a:lnTo>
                  <a:lnTo>
                    <a:pt x="0" y="0"/>
                  </a:lnTo>
                  <a:lnTo>
                    <a:pt x="3355" y="0"/>
                  </a:lnTo>
                  <a:lnTo>
                    <a:pt x="45757" y="30757"/>
                  </a:lnTo>
                  <a:lnTo>
                    <a:pt x="92710" y="61514"/>
                  </a:lnTo>
                  <a:lnTo>
                    <a:pt x="134789" y="81740"/>
                  </a:lnTo>
                  <a:lnTo>
                    <a:pt x="162794" y="99926"/>
                  </a:lnTo>
                  <a:lnTo>
                    <a:pt x="163556" y="101190"/>
                  </a:lnTo>
                  <a:lnTo>
                    <a:pt x="164877" y="106921"/>
                  </a:lnTo>
                  <a:lnTo>
                    <a:pt x="16507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804"/>
            <p:cNvSpPr/>
            <p:nvPr>
              <p:custDataLst>
                <p:tags r:id="rId88"/>
              </p:custDataLst>
            </p:nvPr>
          </p:nvSpPr>
          <p:spPr>
            <a:xfrm>
              <a:off x="9825459" y="4540250"/>
              <a:ext cx="99592" cy="120651"/>
            </a:xfrm>
            <a:custGeom>
              <a:avLst/>
              <a:gdLst/>
              <a:ahLst/>
              <a:cxnLst/>
              <a:rect l="0" t="0" r="0" b="0"/>
              <a:pathLst>
                <a:path w="99592" h="120651">
                  <a:moveTo>
                    <a:pt x="99591" y="0"/>
                  </a:moveTo>
                  <a:lnTo>
                    <a:pt x="99591" y="0"/>
                  </a:lnTo>
                  <a:lnTo>
                    <a:pt x="99591" y="3371"/>
                  </a:lnTo>
                  <a:lnTo>
                    <a:pt x="97710" y="6907"/>
                  </a:lnTo>
                  <a:lnTo>
                    <a:pt x="56722" y="49195"/>
                  </a:lnTo>
                  <a:lnTo>
                    <a:pt x="12194" y="90086"/>
                  </a:lnTo>
                  <a:lnTo>
                    <a:pt x="2514" y="102735"/>
                  </a:lnTo>
                  <a:lnTo>
                    <a:pt x="0" y="108690"/>
                  </a:lnTo>
                  <a:lnTo>
                    <a:pt x="35" y="111265"/>
                  </a:lnTo>
                  <a:lnTo>
                    <a:pt x="434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656"/>
          <p:cNvGrpSpPr/>
          <p:nvPr/>
        </p:nvGrpSpPr>
        <p:grpSpPr>
          <a:xfrm>
            <a:off x="10292414" y="4454269"/>
            <a:ext cx="261287" cy="428882"/>
            <a:chOff x="10292414" y="4454269"/>
            <a:chExt cx="261287" cy="428882"/>
          </a:xfrm>
        </p:grpSpPr>
        <p:sp>
          <p:nvSpPr>
            <p:cNvPr id="647" name="SMARTInkShape-2805"/>
            <p:cNvSpPr/>
            <p:nvPr>
              <p:custDataLst>
                <p:tags r:id="rId84"/>
              </p:custDataLst>
            </p:nvPr>
          </p:nvSpPr>
          <p:spPr>
            <a:xfrm>
              <a:off x="10292414" y="4454269"/>
              <a:ext cx="191437" cy="212982"/>
            </a:xfrm>
            <a:custGeom>
              <a:avLst/>
              <a:gdLst/>
              <a:ahLst/>
              <a:cxnLst/>
              <a:rect l="0" t="0" r="0" b="0"/>
              <a:pathLst>
                <a:path w="191437" h="212982">
                  <a:moveTo>
                    <a:pt x="127936" y="22481"/>
                  </a:moveTo>
                  <a:lnTo>
                    <a:pt x="127936" y="22481"/>
                  </a:lnTo>
                  <a:lnTo>
                    <a:pt x="127936" y="12837"/>
                  </a:lnTo>
                  <a:lnTo>
                    <a:pt x="126055" y="9258"/>
                  </a:lnTo>
                  <a:lnTo>
                    <a:pt x="124565" y="7316"/>
                  </a:lnTo>
                  <a:lnTo>
                    <a:pt x="119147" y="5158"/>
                  </a:lnTo>
                  <a:lnTo>
                    <a:pt x="108164" y="2061"/>
                  </a:lnTo>
                  <a:lnTo>
                    <a:pt x="104171" y="401"/>
                  </a:lnTo>
                  <a:lnTo>
                    <a:pt x="100803" y="0"/>
                  </a:lnTo>
                  <a:lnTo>
                    <a:pt x="95179" y="1435"/>
                  </a:lnTo>
                  <a:lnTo>
                    <a:pt x="52586" y="47345"/>
                  </a:lnTo>
                  <a:lnTo>
                    <a:pt x="21618" y="86711"/>
                  </a:lnTo>
                  <a:lnTo>
                    <a:pt x="5183" y="117947"/>
                  </a:lnTo>
                  <a:lnTo>
                    <a:pt x="0" y="138288"/>
                  </a:lnTo>
                  <a:lnTo>
                    <a:pt x="49" y="156736"/>
                  </a:lnTo>
                  <a:lnTo>
                    <a:pt x="7414" y="179618"/>
                  </a:lnTo>
                  <a:lnTo>
                    <a:pt x="21905" y="196432"/>
                  </a:lnTo>
                  <a:lnTo>
                    <a:pt x="42976" y="206980"/>
                  </a:lnTo>
                  <a:lnTo>
                    <a:pt x="83726" y="212192"/>
                  </a:lnTo>
                  <a:lnTo>
                    <a:pt x="130921" y="212877"/>
                  </a:lnTo>
                  <a:lnTo>
                    <a:pt x="176340" y="212967"/>
                  </a:lnTo>
                  <a:lnTo>
                    <a:pt x="191436" y="212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806"/>
            <p:cNvSpPr/>
            <p:nvPr>
              <p:custDataLst>
                <p:tags r:id="rId85"/>
              </p:custDataLst>
            </p:nvPr>
          </p:nvSpPr>
          <p:spPr>
            <a:xfrm>
              <a:off x="10331450" y="48133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2324" y="5026"/>
                  </a:lnTo>
                  <a:lnTo>
                    <a:pt x="67434" y="5958"/>
                  </a:lnTo>
                  <a:lnTo>
                    <a:pt x="112878" y="4352"/>
                  </a:lnTo>
                  <a:lnTo>
                    <a:pt x="157152" y="3171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807"/>
            <p:cNvSpPr/>
            <p:nvPr>
              <p:custDataLst>
                <p:tags r:id="rId86"/>
              </p:custDataLst>
            </p:nvPr>
          </p:nvSpPr>
          <p:spPr>
            <a:xfrm>
              <a:off x="10350500" y="487680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6350"/>
                  </a:moveTo>
                  <a:lnTo>
                    <a:pt x="0" y="6350"/>
                  </a:lnTo>
                  <a:lnTo>
                    <a:pt x="46139" y="6350"/>
                  </a:lnTo>
                  <a:lnTo>
                    <a:pt x="93163" y="6350"/>
                  </a:lnTo>
                  <a:lnTo>
                    <a:pt x="128894" y="5644"/>
                  </a:lnTo>
                  <a:lnTo>
                    <a:pt x="165941" y="297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SMARTInkShape-Group657"/>
          <p:cNvGrpSpPr/>
          <p:nvPr/>
        </p:nvGrpSpPr>
        <p:grpSpPr>
          <a:xfrm>
            <a:off x="9607954" y="5041900"/>
            <a:ext cx="1846023" cy="807677"/>
            <a:chOff x="9607954" y="5041900"/>
            <a:chExt cx="1846023" cy="807677"/>
          </a:xfrm>
        </p:grpSpPr>
        <p:sp>
          <p:nvSpPr>
            <p:cNvPr id="651" name="SMARTInkShape-2808"/>
            <p:cNvSpPr/>
            <p:nvPr>
              <p:custDataLst>
                <p:tags r:id="rId63"/>
              </p:custDataLst>
            </p:nvPr>
          </p:nvSpPr>
          <p:spPr>
            <a:xfrm>
              <a:off x="11049000" y="5041900"/>
              <a:ext cx="38101" cy="279401"/>
            </a:xfrm>
            <a:custGeom>
              <a:avLst/>
              <a:gdLst/>
              <a:ahLst/>
              <a:cxnLst/>
              <a:rect l="0" t="0" r="0" b="0"/>
              <a:pathLst>
                <a:path w="38101" h="279401">
                  <a:moveTo>
                    <a:pt x="38100" y="0"/>
                  </a:moveTo>
                  <a:lnTo>
                    <a:pt x="38100" y="0"/>
                  </a:lnTo>
                  <a:lnTo>
                    <a:pt x="29261" y="42095"/>
                  </a:lnTo>
                  <a:lnTo>
                    <a:pt x="23173" y="84126"/>
                  </a:lnTo>
                  <a:lnTo>
                    <a:pt x="19003" y="115941"/>
                  </a:lnTo>
                  <a:lnTo>
                    <a:pt x="14794" y="148896"/>
                  </a:lnTo>
                  <a:lnTo>
                    <a:pt x="10574" y="182357"/>
                  </a:lnTo>
                  <a:lnTo>
                    <a:pt x="4232" y="22955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809"/>
            <p:cNvSpPr/>
            <p:nvPr>
              <p:custDataLst>
                <p:tags r:id="rId64"/>
              </p:custDataLst>
            </p:nvPr>
          </p:nvSpPr>
          <p:spPr>
            <a:xfrm>
              <a:off x="11398248" y="5540480"/>
              <a:ext cx="55729" cy="212621"/>
            </a:xfrm>
            <a:custGeom>
              <a:avLst/>
              <a:gdLst/>
              <a:ahLst/>
              <a:cxnLst/>
              <a:rect l="0" t="0" r="0" b="0"/>
              <a:pathLst>
                <a:path w="55729" h="212621">
                  <a:moveTo>
                    <a:pt x="2" y="9420"/>
                  </a:moveTo>
                  <a:lnTo>
                    <a:pt x="2" y="9420"/>
                  </a:lnTo>
                  <a:lnTo>
                    <a:pt x="0" y="582"/>
                  </a:lnTo>
                  <a:lnTo>
                    <a:pt x="1413" y="0"/>
                  </a:lnTo>
                  <a:lnTo>
                    <a:pt x="6745" y="1235"/>
                  </a:lnTo>
                  <a:lnTo>
                    <a:pt x="21049" y="22752"/>
                  </a:lnTo>
                  <a:lnTo>
                    <a:pt x="38693" y="66051"/>
                  </a:lnTo>
                  <a:lnTo>
                    <a:pt x="49183" y="100912"/>
                  </a:lnTo>
                  <a:lnTo>
                    <a:pt x="55728" y="135455"/>
                  </a:lnTo>
                  <a:lnTo>
                    <a:pt x="53931" y="164919"/>
                  </a:lnTo>
                  <a:lnTo>
                    <a:pt x="46550" y="186480"/>
                  </a:lnTo>
                  <a:lnTo>
                    <a:pt x="31752" y="212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810"/>
            <p:cNvSpPr/>
            <p:nvPr>
              <p:custDataLst>
                <p:tags r:id="rId65"/>
              </p:custDataLst>
            </p:nvPr>
          </p:nvSpPr>
          <p:spPr>
            <a:xfrm>
              <a:off x="10622293" y="5527192"/>
              <a:ext cx="90158" cy="206859"/>
            </a:xfrm>
            <a:custGeom>
              <a:avLst/>
              <a:gdLst/>
              <a:ahLst/>
              <a:cxnLst/>
              <a:rect l="0" t="0" r="0" b="0"/>
              <a:pathLst>
                <a:path w="90158" h="206859">
                  <a:moveTo>
                    <a:pt x="52057" y="3658"/>
                  </a:moveTo>
                  <a:lnTo>
                    <a:pt x="52057" y="3658"/>
                  </a:lnTo>
                  <a:lnTo>
                    <a:pt x="52055" y="287"/>
                  </a:lnTo>
                  <a:lnTo>
                    <a:pt x="51352" y="0"/>
                  </a:lnTo>
                  <a:lnTo>
                    <a:pt x="48686" y="1562"/>
                  </a:lnTo>
                  <a:lnTo>
                    <a:pt x="36477" y="16521"/>
                  </a:lnTo>
                  <a:lnTo>
                    <a:pt x="18458" y="62068"/>
                  </a:lnTo>
                  <a:lnTo>
                    <a:pt x="6276" y="103436"/>
                  </a:lnTo>
                  <a:lnTo>
                    <a:pt x="0" y="142112"/>
                  </a:lnTo>
                  <a:lnTo>
                    <a:pt x="3285" y="165147"/>
                  </a:lnTo>
                  <a:lnTo>
                    <a:pt x="16975" y="183382"/>
                  </a:lnTo>
                  <a:lnTo>
                    <a:pt x="26552" y="191207"/>
                  </a:lnTo>
                  <a:lnTo>
                    <a:pt x="50363" y="199902"/>
                  </a:lnTo>
                  <a:lnTo>
                    <a:pt x="90157" y="206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811"/>
            <p:cNvSpPr/>
            <p:nvPr>
              <p:custDataLst>
                <p:tags r:id="rId66"/>
              </p:custDataLst>
            </p:nvPr>
          </p:nvSpPr>
          <p:spPr>
            <a:xfrm>
              <a:off x="11125200" y="5577068"/>
              <a:ext cx="203201" cy="112533"/>
            </a:xfrm>
            <a:custGeom>
              <a:avLst/>
              <a:gdLst/>
              <a:ahLst/>
              <a:cxnLst/>
              <a:rect l="0" t="0" r="0" b="0"/>
              <a:pathLst>
                <a:path w="203201" h="112533">
                  <a:moveTo>
                    <a:pt x="0" y="61732"/>
                  </a:moveTo>
                  <a:lnTo>
                    <a:pt x="0" y="61732"/>
                  </a:lnTo>
                  <a:lnTo>
                    <a:pt x="3370" y="61732"/>
                  </a:lnTo>
                  <a:lnTo>
                    <a:pt x="12209" y="58361"/>
                  </a:lnTo>
                  <a:lnTo>
                    <a:pt x="23764" y="49523"/>
                  </a:lnTo>
                  <a:lnTo>
                    <a:pt x="32757" y="31225"/>
                  </a:lnTo>
                  <a:lnTo>
                    <a:pt x="37631" y="4201"/>
                  </a:lnTo>
                  <a:lnTo>
                    <a:pt x="36378" y="2210"/>
                  </a:lnTo>
                  <a:lnTo>
                    <a:pt x="34129" y="885"/>
                  </a:lnTo>
                  <a:lnTo>
                    <a:pt x="31219" y="0"/>
                  </a:lnTo>
                  <a:lnTo>
                    <a:pt x="27868" y="822"/>
                  </a:lnTo>
                  <a:lnTo>
                    <a:pt x="20381" y="5497"/>
                  </a:lnTo>
                  <a:lnTo>
                    <a:pt x="14234" y="16043"/>
                  </a:lnTo>
                  <a:lnTo>
                    <a:pt x="8686" y="37846"/>
                  </a:lnTo>
                  <a:lnTo>
                    <a:pt x="8923" y="60299"/>
                  </a:lnTo>
                  <a:lnTo>
                    <a:pt x="12433" y="73090"/>
                  </a:lnTo>
                  <a:lnTo>
                    <a:pt x="18694" y="83478"/>
                  </a:lnTo>
                  <a:lnTo>
                    <a:pt x="23047" y="86813"/>
                  </a:lnTo>
                  <a:lnTo>
                    <a:pt x="33527" y="90518"/>
                  </a:lnTo>
                  <a:lnTo>
                    <a:pt x="51326" y="89233"/>
                  </a:lnTo>
                  <a:lnTo>
                    <a:pt x="61853" y="84302"/>
                  </a:lnTo>
                  <a:lnTo>
                    <a:pt x="71940" y="75996"/>
                  </a:lnTo>
                  <a:lnTo>
                    <a:pt x="103055" y="35943"/>
                  </a:lnTo>
                  <a:lnTo>
                    <a:pt x="103979" y="33956"/>
                  </a:lnTo>
                  <a:lnTo>
                    <a:pt x="103892" y="32631"/>
                  </a:lnTo>
                  <a:lnTo>
                    <a:pt x="103129" y="31748"/>
                  </a:lnTo>
                  <a:lnTo>
                    <a:pt x="102280" y="36411"/>
                  </a:lnTo>
                  <a:lnTo>
                    <a:pt x="96634" y="78698"/>
                  </a:lnTo>
                  <a:lnTo>
                    <a:pt x="96571" y="91850"/>
                  </a:lnTo>
                  <a:lnTo>
                    <a:pt x="100798" y="109529"/>
                  </a:lnTo>
                  <a:lnTo>
                    <a:pt x="101064" y="109824"/>
                  </a:lnTo>
                  <a:lnTo>
                    <a:pt x="101243" y="109316"/>
                  </a:lnTo>
                  <a:lnTo>
                    <a:pt x="110379" y="67982"/>
                  </a:lnTo>
                  <a:lnTo>
                    <a:pt x="123251" y="38184"/>
                  </a:lnTo>
                  <a:lnTo>
                    <a:pt x="138589" y="17125"/>
                  </a:lnTo>
                  <a:lnTo>
                    <a:pt x="143192" y="12944"/>
                  </a:lnTo>
                  <a:lnTo>
                    <a:pt x="153953" y="8298"/>
                  </a:lnTo>
                  <a:lnTo>
                    <a:pt x="159783" y="7061"/>
                  </a:lnTo>
                  <a:lnTo>
                    <a:pt x="165791" y="9761"/>
                  </a:lnTo>
                  <a:lnTo>
                    <a:pt x="178108" y="22170"/>
                  </a:lnTo>
                  <a:lnTo>
                    <a:pt x="190200" y="45620"/>
                  </a:lnTo>
                  <a:lnTo>
                    <a:pt x="200999" y="90385"/>
                  </a:lnTo>
                  <a:lnTo>
                    <a:pt x="203200" y="112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812"/>
            <p:cNvSpPr/>
            <p:nvPr>
              <p:custDataLst>
                <p:tags r:id="rId67"/>
              </p:custDataLst>
            </p:nvPr>
          </p:nvSpPr>
          <p:spPr>
            <a:xfrm>
              <a:off x="10092844" y="5175250"/>
              <a:ext cx="60807" cy="19051"/>
            </a:xfrm>
            <a:custGeom>
              <a:avLst/>
              <a:gdLst/>
              <a:ahLst/>
              <a:cxnLst/>
              <a:rect l="0" t="0" r="0" b="0"/>
              <a:pathLst>
                <a:path w="60807" h="19051">
                  <a:moveTo>
                    <a:pt x="3656" y="19050"/>
                  </a:moveTo>
                  <a:lnTo>
                    <a:pt x="3656" y="19050"/>
                  </a:lnTo>
                  <a:lnTo>
                    <a:pt x="0" y="19050"/>
                  </a:lnTo>
                  <a:lnTo>
                    <a:pt x="1558" y="19050"/>
                  </a:lnTo>
                  <a:lnTo>
                    <a:pt x="45665" y="4123"/>
                  </a:lnTo>
                  <a:lnTo>
                    <a:pt x="608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2813"/>
            <p:cNvSpPr/>
            <p:nvPr>
              <p:custDataLst>
                <p:tags r:id="rId68"/>
              </p:custDataLst>
            </p:nvPr>
          </p:nvSpPr>
          <p:spPr>
            <a:xfrm>
              <a:off x="10915650" y="5549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1"/>
                  </a:lnTo>
                  <a:lnTo>
                    <a:pt x="705" y="2574"/>
                  </a:lnTo>
                  <a:lnTo>
                    <a:pt x="1881" y="17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2814"/>
            <p:cNvSpPr/>
            <p:nvPr>
              <p:custDataLst>
                <p:tags r:id="rId69"/>
              </p:custDataLst>
            </p:nvPr>
          </p:nvSpPr>
          <p:spPr>
            <a:xfrm>
              <a:off x="10909300" y="56324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20723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815"/>
            <p:cNvSpPr/>
            <p:nvPr>
              <p:custDataLst>
                <p:tags r:id="rId70"/>
              </p:custDataLst>
            </p:nvPr>
          </p:nvSpPr>
          <p:spPr>
            <a:xfrm>
              <a:off x="9798050" y="5181600"/>
              <a:ext cx="82551" cy="125758"/>
            </a:xfrm>
            <a:custGeom>
              <a:avLst/>
              <a:gdLst/>
              <a:ahLst/>
              <a:cxnLst/>
              <a:rect l="0" t="0" r="0" b="0"/>
              <a:pathLst>
                <a:path w="82551" h="125758">
                  <a:moveTo>
                    <a:pt x="0" y="0"/>
                  </a:moveTo>
                  <a:lnTo>
                    <a:pt x="0" y="0"/>
                  </a:lnTo>
                  <a:lnTo>
                    <a:pt x="10138" y="706"/>
                  </a:lnTo>
                  <a:lnTo>
                    <a:pt x="17676" y="3371"/>
                  </a:lnTo>
                  <a:lnTo>
                    <a:pt x="23847" y="10670"/>
                  </a:lnTo>
                  <a:lnTo>
                    <a:pt x="42990" y="53618"/>
                  </a:lnTo>
                  <a:lnTo>
                    <a:pt x="49257" y="90319"/>
                  </a:lnTo>
                  <a:lnTo>
                    <a:pt x="46972" y="112838"/>
                  </a:lnTo>
                  <a:lnTo>
                    <a:pt x="43690" y="120707"/>
                  </a:lnTo>
                  <a:lnTo>
                    <a:pt x="39877" y="124202"/>
                  </a:lnTo>
                  <a:lnTo>
                    <a:pt x="35833" y="125757"/>
                  </a:lnTo>
                  <a:lnTo>
                    <a:pt x="33766" y="125466"/>
                  </a:lnTo>
                  <a:lnTo>
                    <a:pt x="29588" y="123260"/>
                  </a:lnTo>
                  <a:lnTo>
                    <a:pt x="23270" y="114681"/>
                  </a:lnTo>
                  <a:lnTo>
                    <a:pt x="22806" y="105297"/>
                  </a:lnTo>
                  <a:lnTo>
                    <a:pt x="33960" y="62711"/>
                  </a:lnTo>
                  <a:lnTo>
                    <a:pt x="45105" y="41629"/>
                  </a:lnTo>
                  <a:lnTo>
                    <a:pt x="65702" y="1810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816"/>
            <p:cNvSpPr/>
            <p:nvPr>
              <p:custDataLst>
                <p:tags r:id="rId71"/>
              </p:custDataLst>
            </p:nvPr>
          </p:nvSpPr>
          <p:spPr>
            <a:xfrm>
              <a:off x="9607954" y="5144019"/>
              <a:ext cx="88497" cy="152833"/>
            </a:xfrm>
            <a:custGeom>
              <a:avLst/>
              <a:gdLst/>
              <a:ahLst/>
              <a:cxnLst/>
              <a:rect l="0" t="0" r="0" b="0"/>
              <a:pathLst>
                <a:path w="88497" h="152833">
                  <a:moveTo>
                    <a:pt x="82146" y="18531"/>
                  </a:moveTo>
                  <a:lnTo>
                    <a:pt x="82146" y="18531"/>
                  </a:lnTo>
                  <a:lnTo>
                    <a:pt x="82144" y="13064"/>
                  </a:lnTo>
                  <a:lnTo>
                    <a:pt x="73307" y="3420"/>
                  </a:lnTo>
                  <a:lnTo>
                    <a:pt x="69281" y="1232"/>
                  </a:lnTo>
                  <a:lnTo>
                    <a:pt x="61165" y="0"/>
                  </a:lnTo>
                  <a:lnTo>
                    <a:pt x="53772" y="417"/>
                  </a:lnTo>
                  <a:lnTo>
                    <a:pt x="45782" y="2954"/>
                  </a:lnTo>
                  <a:lnTo>
                    <a:pt x="33350" y="15092"/>
                  </a:lnTo>
                  <a:lnTo>
                    <a:pt x="14163" y="44314"/>
                  </a:lnTo>
                  <a:lnTo>
                    <a:pt x="4200" y="76149"/>
                  </a:lnTo>
                  <a:lnTo>
                    <a:pt x="201" y="118033"/>
                  </a:lnTo>
                  <a:lnTo>
                    <a:pt x="0" y="125081"/>
                  </a:lnTo>
                  <a:lnTo>
                    <a:pt x="3538" y="136678"/>
                  </a:lnTo>
                  <a:lnTo>
                    <a:pt x="6458" y="141746"/>
                  </a:lnTo>
                  <a:lnTo>
                    <a:pt x="15345" y="149258"/>
                  </a:lnTo>
                  <a:lnTo>
                    <a:pt x="20678" y="152249"/>
                  </a:lnTo>
                  <a:lnTo>
                    <a:pt x="26352" y="152832"/>
                  </a:lnTo>
                  <a:lnTo>
                    <a:pt x="56925" y="143400"/>
                  </a:lnTo>
                  <a:lnTo>
                    <a:pt x="88496" y="126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817"/>
            <p:cNvSpPr/>
            <p:nvPr>
              <p:custDataLst>
                <p:tags r:id="rId72"/>
              </p:custDataLst>
            </p:nvPr>
          </p:nvSpPr>
          <p:spPr>
            <a:xfrm>
              <a:off x="11341100" y="53340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2030" y="3371"/>
                  </a:lnTo>
                  <a:lnTo>
                    <a:pt x="15679" y="2479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818"/>
            <p:cNvSpPr/>
            <p:nvPr>
              <p:custDataLst>
                <p:tags r:id="rId73"/>
              </p:custDataLst>
            </p:nvPr>
          </p:nvSpPr>
          <p:spPr>
            <a:xfrm>
              <a:off x="10761206" y="5573218"/>
              <a:ext cx="76838" cy="276359"/>
            </a:xfrm>
            <a:custGeom>
              <a:avLst/>
              <a:gdLst/>
              <a:ahLst/>
              <a:cxnLst/>
              <a:rect l="0" t="0" r="0" b="0"/>
              <a:pathLst>
                <a:path w="76838" h="276359">
                  <a:moveTo>
                    <a:pt x="59194" y="33832"/>
                  </a:moveTo>
                  <a:lnTo>
                    <a:pt x="59194" y="33832"/>
                  </a:lnTo>
                  <a:lnTo>
                    <a:pt x="54125" y="28057"/>
                  </a:lnTo>
                  <a:lnTo>
                    <a:pt x="41481" y="6700"/>
                  </a:lnTo>
                  <a:lnTo>
                    <a:pt x="34623" y="1077"/>
                  </a:lnTo>
                  <a:lnTo>
                    <a:pt x="30820" y="0"/>
                  </a:lnTo>
                  <a:lnTo>
                    <a:pt x="22830" y="686"/>
                  </a:lnTo>
                  <a:lnTo>
                    <a:pt x="10398" y="5039"/>
                  </a:lnTo>
                  <a:lnTo>
                    <a:pt x="3876" y="14450"/>
                  </a:lnTo>
                  <a:lnTo>
                    <a:pt x="1149" y="20911"/>
                  </a:lnTo>
                  <a:lnTo>
                    <a:pt x="0" y="35615"/>
                  </a:lnTo>
                  <a:lnTo>
                    <a:pt x="2546" y="50853"/>
                  </a:lnTo>
                  <a:lnTo>
                    <a:pt x="8384" y="64680"/>
                  </a:lnTo>
                  <a:lnTo>
                    <a:pt x="22971" y="80994"/>
                  </a:lnTo>
                  <a:lnTo>
                    <a:pt x="29401" y="83617"/>
                  </a:lnTo>
                  <a:lnTo>
                    <a:pt x="44072" y="84652"/>
                  </a:lnTo>
                  <a:lnTo>
                    <a:pt x="56236" y="80878"/>
                  </a:lnTo>
                  <a:lnTo>
                    <a:pt x="61455" y="77896"/>
                  </a:lnTo>
                  <a:lnTo>
                    <a:pt x="69135" y="67057"/>
                  </a:lnTo>
                  <a:lnTo>
                    <a:pt x="73491" y="54243"/>
                  </a:lnTo>
                  <a:lnTo>
                    <a:pt x="71997" y="29244"/>
                  </a:lnTo>
                  <a:lnTo>
                    <a:pt x="71965" y="29362"/>
                  </a:lnTo>
                  <a:lnTo>
                    <a:pt x="69800" y="75210"/>
                  </a:lnTo>
                  <a:lnTo>
                    <a:pt x="72186" y="117578"/>
                  </a:lnTo>
                  <a:lnTo>
                    <a:pt x="76837" y="162532"/>
                  </a:lnTo>
                  <a:lnTo>
                    <a:pt x="74595" y="208595"/>
                  </a:lnTo>
                  <a:lnTo>
                    <a:pt x="58630" y="249550"/>
                  </a:lnTo>
                  <a:lnTo>
                    <a:pt x="48992" y="267631"/>
                  </a:lnTo>
                  <a:lnTo>
                    <a:pt x="41489" y="274856"/>
                  </a:lnTo>
                  <a:lnTo>
                    <a:pt x="37512" y="276358"/>
                  </a:lnTo>
                  <a:lnTo>
                    <a:pt x="29331" y="276147"/>
                  </a:lnTo>
                  <a:lnTo>
                    <a:pt x="20992" y="269940"/>
                  </a:lnTo>
                  <a:lnTo>
                    <a:pt x="13287" y="259417"/>
                  </a:lnTo>
                  <a:lnTo>
                    <a:pt x="7511" y="245335"/>
                  </a:lnTo>
                  <a:lnTo>
                    <a:pt x="8237" y="227788"/>
                  </a:lnTo>
                  <a:lnTo>
                    <a:pt x="21094" y="186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819"/>
            <p:cNvSpPr/>
            <p:nvPr>
              <p:custDataLst>
                <p:tags r:id="rId74"/>
              </p:custDataLst>
            </p:nvPr>
          </p:nvSpPr>
          <p:spPr>
            <a:xfrm>
              <a:off x="9994900" y="51879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2820"/>
            <p:cNvSpPr/>
            <p:nvPr>
              <p:custDataLst>
                <p:tags r:id="rId75"/>
              </p:custDataLst>
            </p:nvPr>
          </p:nvSpPr>
          <p:spPr>
            <a:xfrm>
              <a:off x="10107119" y="5041900"/>
              <a:ext cx="33832" cy="273425"/>
            </a:xfrm>
            <a:custGeom>
              <a:avLst/>
              <a:gdLst/>
              <a:ahLst/>
              <a:cxnLst/>
              <a:rect l="0" t="0" r="0" b="0"/>
              <a:pathLst>
                <a:path w="33832" h="273425">
                  <a:moveTo>
                    <a:pt x="33831" y="0"/>
                  </a:moveTo>
                  <a:lnTo>
                    <a:pt x="33831" y="0"/>
                  </a:lnTo>
                  <a:lnTo>
                    <a:pt x="33126" y="44749"/>
                  </a:lnTo>
                  <a:lnTo>
                    <a:pt x="28055" y="87892"/>
                  </a:lnTo>
                  <a:lnTo>
                    <a:pt x="21622" y="119966"/>
                  </a:lnTo>
                  <a:lnTo>
                    <a:pt x="14059" y="153037"/>
                  </a:lnTo>
                  <a:lnTo>
                    <a:pt x="6699" y="185844"/>
                  </a:lnTo>
                  <a:lnTo>
                    <a:pt x="0" y="229963"/>
                  </a:lnTo>
                  <a:lnTo>
                    <a:pt x="686" y="252019"/>
                  </a:lnTo>
                  <a:lnTo>
                    <a:pt x="5224" y="265585"/>
                  </a:lnTo>
                  <a:lnTo>
                    <a:pt x="8410" y="270190"/>
                  </a:lnTo>
                  <a:lnTo>
                    <a:pt x="11239" y="272554"/>
                  </a:lnTo>
                  <a:lnTo>
                    <a:pt x="13830" y="273424"/>
                  </a:lnTo>
                  <a:lnTo>
                    <a:pt x="16264" y="273300"/>
                  </a:lnTo>
                  <a:lnTo>
                    <a:pt x="22731" y="269398"/>
                  </a:lnTo>
                  <a:lnTo>
                    <a:pt x="26431" y="266382"/>
                  </a:lnTo>
                  <a:lnTo>
                    <a:pt x="30542" y="255505"/>
                  </a:lnTo>
                  <a:lnTo>
                    <a:pt x="33831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821"/>
            <p:cNvSpPr/>
            <p:nvPr>
              <p:custDataLst>
                <p:tags r:id="rId76"/>
              </p:custDataLst>
            </p:nvPr>
          </p:nvSpPr>
          <p:spPr>
            <a:xfrm>
              <a:off x="10218033" y="519430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5467" y="0"/>
                  </a:moveTo>
                  <a:lnTo>
                    <a:pt x="5467" y="0"/>
                  </a:lnTo>
                  <a:lnTo>
                    <a:pt x="2097" y="6742"/>
                  </a:lnTo>
                  <a:lnTo>
                    <a:pt x="0" y="24419"/>
                  </a:lnTo>
                  <a:lnTo>
                    <a:pt x="4260" y="63928"/>
                  </a:lnTo>
                  <a:lnTo>
                    <a:pt x="5467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2822"/>
            <p:cNvSpPr/>
            <p:nvPr>
              <p:custDataLst>
                <p:tags r:id="rId77"/>
              </p:custDataLst>
            </p:nvPr>
          </p:nvSpPr>
          <p:spPr>
            <a:xfrm>
              <a:off x="11096841" y="5196531"/>
              <a:ext cx="225210" cy="117817"/>
            </a:xfrm>
            <a:custGeom>
              <a:avLst/>
              <a:gdLst/>
              <a:ahLst/>
              <a:cxnLst/>
              <a:rect l="0" t="0" r="0" b="0"/>
              <a:pathLst>
                <a:path w="225210" h="117817">
                  <a:moveTo>
                    <a:pt x="22009" y="10469"/>
                  </a:moveTo>
                  <a:lnTo>
                    <a:pt x="22009" y="10469"/>
                  </a:lnTo>
                  <a:lnTo>
                    <a:pt x="15266" y="10469"/>
                  </a:lnTo>
                  <a:lnTo>
                    <a:pt x="12576" y="11880"/>
                  </a:lnTo>
                  <a:lnTo>
                    <a:pt x="7703" y="17211"/>
                  </a:lnTo>
                  <a:lnTo>
                    <a:pt x="5070" y="26165"/>
                  </a:lnTo>
                  <a:lnTo>
                    <a:pt x="0" y="71583"/>
                  </a:lnTo>
                  <a:lnTo>
                    <a:pt x="7639" y="103994"/>
                  </a:lnTo>
                  <a:lnTo>
                    <a:pt x="11624" y="111537"/>
                  </a:lnTo>
                  <a:lnTo>
                    <a:pt x="14379" y="113831"/>
                  </a:lnTo>
                  <a:lnTo>
                    <a:pt x="24295" y="117059"/>
                  </a:lnTo>
                  <a:lnTo>
                    <a:pt x="29609" y="117816"/>
                  </a:lnTo>
                  <a:lnTo>
                    <a:pt x="36206" y="114387"/>
                  </a:lnTo>
                  <a:lnTo>
                    <a:pt x="39940" y="111498"/>
                  </a:lnTo>
                  <a:lnTo>
                    <a:pt x="51937" y="93947"/>
                  </a:lnTo>
                  <a:lnTo>
                    <a:pt x="67929" y="46688"/>
                  </a:lnTo>
                  <a:lnTo>
                    <a:pt x="78440" y="16809"/>
                  </a:lnTo>
                  <a:lnTo>
                    <a:pt x="78840" y="13992"/>
                  </a:lnTo>
                  <a:lnTo>
                    <a:pt x="78947" y="14229"/>
                  </a:lnTo>
                  <a:lnTo>
                    <a:pt x="79017" y="15092"/>
                  </a:lnTo>
                  <a:lnTo>
                    <a:pt x="74114" y="34169"/>
                  </a:lnTo>
                  <a:lnTo>
                    <a:pt x="73687" y="66690"/>
                  </a:lnTo>
                  <a:lnTo>
                    <a:pt x="77929" y="80827"/>
                  </a:lnTo>
                  <a:lnTo>
                    <a:pt x="87744" y="94645"/>
                  </a:lnTo>
                  <a:lnTo>
                    <a:pt x="91911" y="97269"/>
                  </a:lnTo>
                  <a:lnTo>
                    <a:pt x="94008" y="97969"/>
                  </a:lnTo>
                  <a:lnTo>
                    <a:pt x="96821" y="97024"/>
                  </a:lnTo>
                  <a:lnTo>
                    <a:pt x="142289" y="71093"/>
                  </a:lnTo>
                  <a:lnTo>
                    <a:pt x="165048" y="58222"/>
                  </a:lnTo>
                  <a:lnTo>
                    <a:pt x="190057" y="32335"/>
                  </a:lnTo>
                  <a:lnTo>
                    <a:pt x="195003" y="24655"/>
                  </a:lnTo>
                  <a:lnTo>
                    <a:pt x="195900" y="21338"/>
                  </a:lnTo>
                  <a:lnTo>
                    <a:pt x="195791" y="18420"/>
                  </a:lnTo>
                  <a:lnTo>
                    <a:pt x="190548" y="5298"/>
                  </a:lnTo>
                  <a:lnTo>
                    <a:pt x="186756" y="1116"/>
                  </a:lnTo>
                  <a:lnTo>
                    <a:pt x="184756" y="0"/>
                  </a:lnTo>
                  <a:lnTo>
                    <a:pt x="178772" y="642"/>
                  </a:lnTo>
                  <a:lnTo>
                    <a:pt x="175200" y="1801"/>
                  </a:lnTo>
                  <a:lnTo>
                    <a:pt x="160063" y="13546"/>
                  </a:lnTo>
                  <a:lnTo>
                    <a:pt x="145543" y="33801"/>
                  </a:lnTo>
                  <a:lnTo>
                    <a:pt x="139044" y="57677"/>
                  </a:lnTo>
                  <a:lnTo>
                    <a:pt x="140491" y="79254"/>
                  </a:lnTo>
                  <a:lnTo>
                    <a:pt x="145390" y="95682"/>
                  </a:lnTo>
                  <a:lnTo>
                    <a:pt x="151163" y="103140"/>
                  </a:lnTo>
                  <a:lnTo>
                    <a:pt x="154678" y="106116"/>
                  </a:lnTo>
                  <a:lnTo>
                    <a:pt x="164229" y="109423"/>
                  </a:lnTo>
                  <a:lnTo>
                    <a:pt x="190976" y="111546"/>
                  </a:lnTo>
                  <a:lnTo>
                    <a:pt x="225209" y="10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823"/>
            <p:cNvSpPr/>
            <p:nvPr>
              <p:custDataLst>
                <p:tags r:id="rId78"/>
              </p:custDataLst>
            </p:nvPr>
          </p:nvSpPr>
          <p:spPr>
            <a:xfrm>
              <a:off x="10026648" y="5086350"/>
              <a:ext cx="12703" cy="6351"/>
            </a:xfrm>
            <a:custGeom>
              <a:avLst/>
              <a:gdLst/>
              <a:ahLst/>
              <a:cxnLst/>
              <a:rect l="0" t="0" r="0" b="0"/>
              <a:pathLst>
                <a:path w="1270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1413" y="1986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824"/>
            <p:cNvSpPr/>
            <p:nvPr>
              <p:custDataLst>
                <p:tags r:id="rId79"/>
              </p:custDataLst>
            </p:nvPr>
          </p:nvSpPr>
          <p:spPr>
            <a:xfrm>
              <a:off x="10887811" y="5196948"/>
              <a:ext cx="91340" cy="139596"/>
            </a:xfrm>
            <a:custGeom>
              <a:avLst/>
              <a:gdLst/>
              <a:ahLst/>
              <a:cxnLst/>
              <a:rect l="0" t="0" r="0" b="0"/>
              <a:pathLst>
                <a:path w="91340" h="139596">
                  <a:moveTo>
                    <a:pt x="46889" y="16402"/>
                  </a:moveTo>
                  <a:lnTo>
                    <a:pt x="46889" y="16402"/>
                  </a:lnTo>
                  <a:lnTo>
                    <a:pt x="41422" y="0"/>
                  </a:lnTo>
                  <a:lnTo>
                    <a:pt x="39717" y="528"/>
                  </a:lnTo>
                  <a:lnTo>
                    <a:pt x="29869" y="9425"/>
                  </a:lnTo>
                  <a:lnTo>
                    <a:pt x="19569" y="22003"/>
                  </a:lnTo>
                  <a:lnTo>
                    <a:pt x="5850" y="62507"/>
                  </a:lnTo>
                  <a:lnTo>
                    <a:pt x="0" y="92465"/>
                  </a:lnTo>
                  <a:lnTo>
                    <a:pt x="883" y="105711"/>
                  </a:lnTo>
                  <a:lnTo>
                    <a:pt x="3630" y="114421"/>
                  </a:lnTo>
                  <a:lnTo>
                    <a:pt x="5350" y="117731"/>
                  </a:lnTo>
                  <a:lnTo>
                    <a:pt x="7204" y="119233"/>
                  </a:lnTo>
                  <a:lnTo>
                    <a:pt x="9140" y="119528"/>
                  </a:lnTo>
                  <a:lnTo>
                    <a:pt x="11142" y="119019"/>
                  </a:lnTo>
                  <a:lnTo>
                    <a:pt x="15242" y="114691"/>
                  </a:lnTo>
                  <a:lnTo>
                    <a:pt x="29395" y="91330"/>
                  </a:lnTo>
                  <a:lnTo>
                    <a:pt x="34001" y="62800"/>
                  </a:lnTo>
                  <a:lnTo>
                    <a:pt x="47047" y="104550"/>
                  </a:lnTo>
                  <a:lnTo>
                    <a:pt x="58756" y="130554"/>
                  </a:lnTo>
                  <a:lnTo>
                    <a:pt x="66512" y="137691"/>
                  </a:lnTo>
                  <a:lnTo>
                    <a:pt x="70553" y="139595"/>
                  </a:lnTo>
                  <a:lnTo>
                    <a:pt x="74659" y="138041"/>
                  </a:lnTo>
                  <a:lnTo>
                    <a:pt x="91339" y="118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825"/>
            <p:cNvSpPr/>
            <p:nvPr>
              <p:custDataLst>
                <p:tags r:id="rId80"/>
              </p:custDataLst>
            </p:nvPr>
          </p:nvSpPr>
          <p:spPr>
            <a:xfrm>
              <a:off x="10712448" y="5187950"/>
              <a:ext cx="107953" cy="134640"/>
            </a:xfrm>
            <a:custGeom>
              <a:avLst/>
              <a:gdLst/>
              <a:ahLst/>
              <a:cxnLst/>
              <a:rect l="0" t="0" r="0" b="0"/>
              <a:pathLst>
                <a:path w="107953" h="134640">
                  <a:moveTo>
                    <a:pt x="2" y="31750"/>
                  </a:moveTo>
                  <a:lnTo>
                    <a:pt x="2" y="31750"/>
                  </a:lnTo>
                  <a:lnTo>
                    <a:pt x="0" y="28091"/>
                  </a:lnTo>
                  <a:lnTo>
                    <a:pt x="0" y="29654"/>
                  </a:lnTo>
                  <a:lnTo>
                    <a:pt x="707" y="30352"/>
                  </a:lnTo>
                  <a:lnTo>
                    <a:pt x="3372" y="31129"/>
                  </a:lnTo>
                  <a:lnTo>
                    <a:pt x="8841" y="45050"/>
                  </a:lnTo>
                  <a:lnTo>
                    <a:pt x="19099" y="88212"/>
                  </a:lnTo>
                  <a:lnTo>
                    <a:pt x="31756" y="128969"/>
                  </a:lnTo>
                  <a:lnTo>
                    <a:pt x="33870" y="132546"/>
                  </a:lnTo>
                  <a:lnTo>
                    <a:pt x="36692" y="134226"/>
                  </a:lnTo>
                  <a:lnTo>
                    <a:pt x="39985" y="134639"/>
                  </a:lnTo>
                  <a:lnTo>
                    <a:pt x="43591" y="134209"/>
                  </a:lnTo>
                  <a:lnTo>
                    <a:pt x="46700" y="132512"/>
                  </a:lnTo>
                  <a:lnTo>
                    <a:pt x="52037" y="126863"/>
                  </a:lnTo>
                  <a:lnTo>
                    <a:pt x="77750" y="82471"/>
                  </a:lnTo>
                  <a:lnTo>
                    <a:pt x="91768" y="38241"/>
                  </a:lnTo>
                  <a:lnTo>
                    <a:pt x="99080" y="12585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826"/>
            <p:cNvSpPr/>
            <p:nvPr>
              <p:custDataLst>
                <p:tags r:id="rId81"/>
              </p:custDataLst>
            </p:nvPr>
          </p:nvSpPr>
          <p:spPr>
            <a:xfrm>
              <a:off x="10309169" y="5047598"/>
              <a:ext cx="231710" cy="280053"/>
            </a:xfrm>
            <a:custGeom>
              <a:avLst/>
              <a:gdLst/>
              <a:ahLst/>
              <a:cxnLst/>
              <a:rect l="0" t="0" r="0" b="0"/>
              <a:pathLst>
                <a:path w="231710" h="280053">
                  <a:moveTo>
                    <a:pt x="79431" y="146702"/>
                  </a:moveTo>
                  <a:lnTo>
                    <a:pt x="79431" y="146702"/>
                  </a:lnTo>
                  <a:lnTo>
                    <a:pt x="79429" y="134493"/>
                  </a:lnTo>
                  <a:lnTo>
                    <a:pt x="77550" y="128810"/>
                  </a:lnTo>
                  <a:lnTo>
                    <a:pt x="76060" y="126308"/>
                  </a:lnTo>
                  <a:lnTo>
                    <a:pt x="68761" y="121645"/>
                  </a:lnTo>
                  <a:lnTo>
                    <a:pt x="63851" y="119414"/>
                  </a:lnTo>
                  <a:lnTo>
                    <a:pt x="58461" y="119338"/>
                  </a:lnTo>
                  <a:lnTo>
                    <a:pt x="46828" y="123015"/>
                  </a:lnTo>
                  <a:lnTo>
                    <a:pt x="25007" y="136391"/>
                  </a:lnTo>
                  <a:lnTo>
                    <a:pt x="12673" y="151527"/>
                  </a:lnTo>
                  <a:lnTo>
                    <a:pt x="3898" y="170718"/>
                  </a:lnTo>
                  <a:lnTo>
                    <a:pt x="0" y="193358"/>
                  </a:lnTo>
                  <a:lnTo>
                    <a:pt x="2030" y="213770"/>
                  </a:lnTo>
                  <a:lnTo>
                    <a:pt x="4548" y="223164"/>
                  </a:lnTo>
                  <a:lnTo>
                    <a:pt x="14871" y="237365"/>
                  </a:lnTo>
                  <a:lnTo>
                    <a:pt x="34668" y="251411"/>
                  </a:lnTo>
                  <a:lnTo>
                    <a:pt x="47541" y="256739"/>
                  </a:lnTo>
                  <a:lnTo>
                    <a:pt x="60319" y="259108"/>
                  </a:lnTo>
                  <a:lnTo>
                    <a:pt x="71173" y="256396"/>
                  </a:lnTo>
                  <a:lnTo>
                    <a:pt x="89637" y="243159"/>
                  </a:lnTo>
                  <a:lnTo>
                    <a:pt x="96432" y="229553"/>
                  </a:lnTo>
                  <a:lnTo>
                    <a:pt x="104094" y="194175"/>
                  </a:lnTo>
                  <a:lnTo>
                    <a:pt x="104686" y="183282"/>
                  </a:lnTo>
                  <a:lnTo>
                    <a:pt x="103322" y="183083"/>
                  </a:lnTo>
                  <a:lnTo>
                    <a:pt x="98045" y="186625"/>
                  </a:lnTo>
                  <a:lnTo>
                    <a:pt x="94758" y="196666"/>
                  </a:lnTo>
                  <a:lnTo>
                    <a:pt x="92650" y="222737"/>
                  </a:lnTo>
                  <a:lnTo>
                    <a:pt x="98233" y="252911"/>
                  </a:lnTo>
                  <a:lnTo>
                    <a:pt x="99021" y="252786"/>
                  </a:lnTo>
                  <a:lnTo>
                    <a:pt x="101778" y="250765"/>
                  </a:lnTo>
                  <a:lnTo>
                    <a:pt x="107298" y="242290"/>
                  </a:lnTo>
                  <a:lnTo>
                    <a:pt x="122490" y="209275"/>
                  </a:lnTo>
                  <a:lnTo>
                    <a:pt x="137142" y="198154"/>
                  </a:lnTo>
                  <a:lnTo>
                    <a:pt x="157821" y="181935"/>
                  </a:lnTo>
                  <a:lnTo>
                    <a:pt x="170468" y="168351"/>
                  </a:lnTo>
                  <a:lnTo>
                    <a:pt x="200214" y="121493"/>
                  </a:lnTo>
                  <a:lnTo>
                    <a:pt x="216857" y="75636"/>
                  </a:lnTo>
                  <a:lnTo>
                    <a:pt x="227148" y="32554"/>
                  </a:lnTo>
                  <a:lnTo>
                    <a:pt x="231557" y="0"/>
                  </a:lnTo>
                  <a:lnTo>
                    <a:pt x="231709" y="2949"/>
                  </a:lnTo>
                  <a:lnTo>
                    <a:pt x="221668" y="38736"/>
                  </a:lnTo>
                  <a:lnTo>
                    <a:pt x="214143" y="69789"/>
                  </a:lnTo>
                  <a:lnTo>
                    <a:pt x="206095" y="106639"/>
                  </a:lnTo>
                  <a:lnTo>
                    <a:pt x="198521" y="145123"/>
                  </a:lnTo>
                  <a:lnTo>
                    <a:pt x="192803" y="181043"/>
                  </a:lnTo>
                  <a:lnTo>
                    <a:pt x="193553" y="213940"/>
                  </a:lnTo>
                  <a:lnTo>
                    <a:pt x="200028" y="252702"/>
                  </a:lnTo>
                  <a:lnTo>
                    <a:pt x="204289" y="267896"/>
                  </a:lnTo>
                  <a:lnTo>
                    <a:pt x="212781" y="2800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827"/>
            <p:cNvSpPr/>
            <p:nvPr>
              <p:custDataLst>
                <p:tags r:id="rId82"/>
              </p:custDataLst>
            </p:nvPr>
          </p:nvSpPr>
          <p:spPr>
            <a:xfrm>
              <a:off x="10274300" y="5118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828"/>
            <p:cNvSpPr/>
            <p:nvPr>
              <p:custDataLst>
                <p:tags r:id="rId83"/>
              </p:custDataLst>
            </p:nvPr>
          </p:nvSpPr>
          <p:spPr>
            <a:xfrm>
              <a:off x="10991850" y="5588000"/>
              <a:ext cx="76201" cy="104521"/>
            </a:xfrm>
            <a:custGeom>
              <a:avLst/>
              <a:gdLst/>
              <a:ahLst/>
              <a:cxnLst/>
              <a:rect l="0" t="0" r="0" b="0"/>
              <a:pathLst>
                <a:path w="76201" h="104521">
                  <a:moveTo>
                    <a:pt x="0" y="6350"/>
                  </a:moveTo>
                  <a:lnTo>
                    <a:pt x="0" y="6350"/>
                  </a:lnTo>
                  <a:lnTo>
                    <a:pt x="705" y="17194"/>
                  </a:lnTo>
                  <a:lnTo>
                    <a:pt x="7841" y="64320"/>
                  </a:lnTo>
                  <a:lnTo>
                    <a:pt x="17882" y="103863"/>
                  </a:lnTo>
                  <a:lnTo>
                    <a:pt x="19685" y="104520"/>
                  </a:lnTo>
                  <a:lnTo>
                    <a:pt x="25446" y="103368"/>
                  </a:lnTo>
                  <a:lnTo>
                    <a:pt x="30829" y="98623"/>
                  </a:lnTo>
                  <a:lnTo>
                    <a:pt x="40035" y="84079"/>
                  </a:lnTo>
                  <a:lnTo>
                    <a:pt x="55802" y="4143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SMARTInkShape-Group658"/>
          <p:cNvGrpSpPr/>
          <p:nvPr/>
        </p:nvGrpSpPr>
        <p:grpSpPr>
          <a:xfrm>
            <a:off x="5391305" y="5179240"/>
            <a:ext cx="907896" cy="363959"/>
            <a:chOff x="5391305" y="5179240"/>
            <a:chExt cx="907896" cy="363959"/>
          </a:xfrm>
        </p:grpSpPr>
        <p:sp>
          <p:nvSpPr>
            <p:cNvPr id="673" name="SMARTInkShape-2829"/>
            <p:cNvSpPr/>
            <p:nvPr>
              <p:custDataLst>
                <p:tags r:id="rId57"/>
              </p:custDataLst>
            </p:nvPr>
          </p:nvSpPr>
          <p:spPr>
            <a:xfrm>
              <a:off x="5621049" y="5226933"/>
              <a:ext cx="96657" cy="246768"/>
            </a:xfrm>
            <a:custGeom>
              <a:avLst/>
              <a:gdLst/>
              <a:ahLst/>
              <a:cxnLst/>
              <a:rect l="0" t="0" r="0" b="0"/>
              <a:pathLst>
                <a:path w="96657" h="246768">
                  <a:moveTo>
                    <a:pt x="24101" y="5467"/>
                  </a:moveTo>
                  <a:lnTo>
                    <a:pt x="24101" y="5467"/>
                  </a:lnTo>
                  <a:lnTo>
                    <a:pt x="12168" y="441"/>
                  </a:lnTo>
                  <a:lnTo>
                    <a:pt x="9796" y="0"/>
                  </a:lnTo>
                  <a:lnTo>
                    <a:pt x="7509" y="411"/>
                  </a:lnTo>
                  <a:lnTo>
                    <a:pt x="3086" y="2749"/>
                  </a:lnTo>
                  <a:lnTo>
                    <a:pt x="1624" y="5066"/>
                  </a:lnTo>
                  <a:lnTo>
                    <a:pt x="0" y="11403"/>
                  </a:lnTo>
                  <a:lnTo>
                    <a:pt x="4923" y="20804"/>
                  </a:lnTo>
                  <a:lnTo>
                    <a:pt x="9198" y="26276"/>
                  </a:lnTo>
                  <a:lnTo>
                    <a:pt x="51162" y="51473"/>
                  </a:lnTo>
                  <a:lnTo>
                    <a:pt x="85421" y="75624"/>
                  </a:lnTo>
                  <a:lnTo>
                    <a:pt x="93687" y="90035"/>
                  </a:lnTo>
                  <a:lnTo>
                    <a:pt x="96656" y="107258"/>
                  </a:lnTo>
                  <a:lnTo>
                    <a:pt x="90931" y="152810"/>
                  </a:lnTo>
                  <a:lnTo>
                    <a:pt x="82731" y="176785"/>
                  </a:lnTo>
                  <a:lnTo>
                    <a:pt x="58235" y="217160"/>
                  </a:lnTo>
                  <a:lnTo>
                    <a:pt x="4315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830"/>
            <p:cNvSpPr/>
            <p:nvPr>
              <p:custDataLst>
                <p:tags r:id="rId58"/>
              </p:custDataLst>
            </p:nvPr>
          </p:nvSpPr>
          <p:spPr>
            <a:xfrm>
              <a:off x="5391305" y="5327650"/>
              <a:ext cx="298296" cy="43156"/>
            </a:xfrm>
            <a:custGeom>
              <a:avLst/>
              <a:gdLst/>
              <a:ahLst/>
              <a:cxnLst/>
              <a:rect l="0" t="0" r="0" b="0"/>
              <a:pathLst>
                <a:path w="298296" h="43156">
                  <a:moveTo>
                    <a:pt x="12545" y="31750"/>
                  </a:moveTo>
                  <a:lnTo>
                    <a:pt x="12545" y="31750"/>
                  </a:lnTo>
                  <a:lnTo>
                    <a:pt x="0" y="38022"/>
                  </a:lnTo>
                  <a:lnTo>
                    <a:pt x="37444" y="42459"/>
                  </a:lnTo>
                  <a:lnTo>
                    <a:pt x="82560" y="43155"/>
                  </a:lnTo>
                  <a:lnTo>
                    <a:pt x="120098" y="40817"/>
                  </a:lnTo>
                  <a:lnTo>
                    <a:pt x="160300" y="35545"/>
                  </a:lnTo>
                  <a:lnTo>
                    <a:pt x="200275" y="28498"/>
                  </a:lnTo>
                  <a:lnTo>
                    <a:pt x="236857" y="20662"/>
                  </a:lnTo>
                  <a:lnTo>
                    <a:pt x="279574" y="9203"/>
                  </a:lnTo>
                  <a:lnTo>
                    <a:pt x="298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831"/>
            <p:cNvSpPr/>
            <p:nvPr>
              <p:custDataLst>
                <p:tags r:id="rId59"/>
              </p:custDataLst>
            </p:nvPr>
          </p:nvSpPr>
          <p:spPr>
            <a:xfrm>
              <a:off x="5918198" y="5219103"/>
              <a:ext cx="190503" cy="51398"/>
            </a:xfrm>
            <a:custGeom>
              <a:avLst/>
              <a:gdLst/>
              <a:ahLst/>
              <a:cxnLst/>
              <a:rect l="0" t="0" r="0" b="0"/>
              <a:pathLst>
                <a:path w="190503" h="51398">
                  <a:moveTo>
                    <a:pt x="2" y="51397"/>
                  </a:moveTo>
                  <a:lnTo>
                    <a:pt x="2" y="51397"/>
                  </a:lnTo>
                  <a:lnTo>
                    <a:pt x="0" y="48026"/>
                  </a:lnTo>
                  <a:lnTo>
                    <a:pt x="5647" y="44490"/>
                  </a:lnTo>
                  <a:lnTo>
                    <a:pt x="50526" y="24251"/>
                  </a:lnTo>
                  <a:lnTo>
                    <a:pt x="84782" y="12521"/>
                  </a:lnTo>
                  <a:lnTo>
                    <a:pt x="117880" y="4015"/>
                  </a:lnTo>
                  <a:lnTo>
                    <a:pt x="146937" y="0"/>
                  </a:lnTo>
                  <a:lnTo>
                    <a:pt x="169258" y="2918"/>
                  </a:lnTo>
                  <a:lnTo>
                    <a:pt x="176339" y="6378"/>
                  </a:lnTo>
                  <a:lnTo>
                    <a:pt x="181060" y="10801"/>
                  </a:lnTo>
                  <a:lnTo>
                    <a:pt x="190502" y="25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832"/>
            <p:cNvSpPr/>
            <p:nvPr>
              <p:custDataLst>
                <p:tags r:id="rId60"/>
              </p:custDataLst>
            </p:nvPr>
          </p:nvSpPr>
          <p:spPr>
            <a:xfrm>
              <a:off x="5919115" y="5473700"/>
              <a:ext cx="221336" cy="69499"/>
            </a:xfrm>
            <a:custGeom>
              <a:avLst/>
              <a:gdLst/>
              <a:ahLst/>
              <a:cxnLst/>
              <a:rect l="0" t="0" r="0" b="0"/>
              <a:pathLst>
                <a:path w="221336" h="69499">
                  <a:moveTo>
                    <a:pt x="30835" y="25400"/>
                  </a:moveTo>
                  <a:lnTo>
                    <a:pt x="30835" y="25400"/>
                  </a:lnTo>
                  <a:lnTo>
                    <a:pt x="30835" y="28771"/>
                  </a:lnTo>
                  <a:lnTo>
                    <a:pt x="28953" y="32307"/>
                  </a:lnTo>
                  <a:lnTo>
                    <a:pt x="27464" y="34238"/>
                  </a:lnTo>
                  <a:lnTo>
                    <a:pt x="23928" y="36384"/>
                  </a:lnTo>
                  <a:lnTo>
                    <a:pt x="21996" y="36956"/>
                  </a:lnTo>
                  <a:lnTo>
                    <a:pt x="17970" y="41354"/>
                  </a:lnTo>
                  <a:lnTo>
                    <a:pt x="6679" y="55714"/>
                  </a:lnTo>
                  <a:lnTo>
                    <a:pt x="5988" y="58393"/>
                  </a:lnTo>
                  <a:lnTo>
                    <a:pt x="5804" y="60095"/>
                  </a:lnTo>
                  <a:lnTo>
                    <a:pt x="3718" y="63868"/>
                  </a:lnTo>
                  <a:lnTo>
                    <a:pt x="0" y="68668"/>
                  </a:lnTo>
                  <a:lnTo>
                    <a:pt x="3255" y="69324"/>
                  </a:lnTo>
                  <a:lnTo>
                    <a:pt x="6098" y="69498"/>
                  </a:lnTo>
                  <a:lnTo>
                    <a:pt x="44542" y="52142"/>
                  </a:lnTo>
                  <a:lnTo>
                    <a:pt x="90145" y="36536"/>
                  </a:lnTo>
                  <a:lnTo>
                    <a:pt x="130174" y="27603"/>
                  </a:lnTo>
                  <a:lnTo>
                    <a:pt x="176020" y="14181"/>
                  </a:lnTo>
                  <a:lnTo>
                    <a:pt x="221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833"/>
            <p:cNvSpPr/>
            <p:nvPr>
              <p:custDataLst>
                <p:tags r:id="rId61"/>
              </p:custDataLst>
            </p:nvPr>
          </p:nvSpPr>
          <p:spPr>
            <a:xfrm>
              <a:off x="6194834" y="5179240"/>
              <a:ext cx="98017" cy="330213"/>
            </a:xfrm>
            <a:custGeom>
              <a:avLst/>
              <a:gdLst/>
              <a:ahLst/>
              <a:cxnLst/>
              <a:rect l="0" t="0" r="0" b="0"/>
              <a:pathLst>
                <a:path w="98017" h="330213">
                  <a:moveTo>
                    <a:pt x="98016" y="15060"/>
                  </a:moveTo>
                  <a:lnTo>
                    <a:pt x="98016" y="15060"/>
                  </a:lnTo>
                  <a:lnTo>
                    <a:pt x="94645" y="8318"/>
                  </a:lnTo>
                  <a:lnTo>
                    <a:pt x="87346" y="3127"/>
                  </a:lnTo>
                  <a:lnTo>
                    <a:pt x="82436" y="755"/>
                  </a:lnTo>
                  <a:lnTo>
                    <a:pt x="71336" y="0"/>
                  </a:lnTo>
                  <a:lnTo>
                    <a:pt x="65413" y="787"/>
                  </a:lnTo>
                  <a:lnTo>
                    <a:pt x="53187" y="7305"/>
                  </a:lnTo>
                  <a:lnTo>
                    <a:pt x="46963" y="12006"/>
                  </a:lnTo>
                  <a:lnTo>
                    <a:pt x="28090" y="42221"/>
                  </a:lnTo>
                  <a:lnTo>
                    <a:pt x="17315" y="74168"/>
                  </a:lnTo>
                  <a:lnTo>
                    <a:pt x="9232" y="110475"/>
                  </a:lnTo>
                  <a:lnTo>
                    <a:pt x="5639" y="145426"/>
                  </a:lnTo>
                  <a:lnTo>
                    <a:pt x="2161" y="179775"/>
                  </a:lnTo>
                  <a:lnTo>
                    <a:pt x="0" y="227083"/>
                  </a:lnTo>
                  <a:lnTo>
                    <a:pt x="1946" y="267911"/>
                  </a:lnTo>
                  <a:lnTo>
                    <a:pt x="2603" y="309520"/>
                  </a:lnTo>
                  <a:lnTo>
                    <a:pt x="2752" y="330212"/>
                  </a:lnTo>
                  <a:lnTo>
                    <a:pt x="2766" y="313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834"/>
            <p:cNvSpPr/>
            <p:nvPr>
              <p:custDataLst>
                <p:tags r:id="rId62"/>
              </p:custDataLst>
            </p:nvPr>
          </p:nvSpPr>
          <p:spPr>
            <a:xfrm>
              <a:off x="6134983" y="5359400"/>
              <a:ext cx="164218" cy="57151"/>
            </a:xfrm>
            <a:custGeom>
              <a:avLst/>
              <a:gdLst/>
              <a:ahLst/>
              <a:cxnLst/>
              <a:rect l="0" t="0" r="0" b="0"/>
              <a:pathLst>
                <a:path w="1642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411" y="50683"/>
                  </a:lnTo>
                  <a:lnTo>
                    <a:pt x="2749" y="47690"/>
                  </a:lnTo>
                  <a:lnTo>
                    <a:pt x="49419" y="27058"/>
                  </a:lnTo>
                  <a:lnTo>
                    <a:pt x="90143" y="14680"/>
                  </a:lnTo>
                  <a:lnTo>
                    <a:pt x="134586" y="5447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0" name="SMARTInkShape-2835"/>
          <p:cNvSpPr/>
          <p:nvPr>
            <p:custDataLst>
              <p:tags r:id="rId4"/>
            </p:custDataLst>
          </p:nvPr>
        </p:nvSpPr>
        <p:spPr>
          <a:xfrm>
            <a:off x="5981700" y="5251789"/>
            <a:ext cx="19051" cy="234254"/>
          </a:xfrm>
          <a:custGeom>
            <a:avLst/>
            <a:gdLst/>
            <a:ahLst/>
            <a:cxnLst/>
            <a:rect l="0" t="0" r="0" b="0"/>
            <a:pathLst>
              <a:path w="19051" h="234254">
                <a:moveTo>
                  <a:pt x="19050" y="12361"/>
                </a:moveTo>
                <a:lnTo>
                  <a:pt x="19050" y="12361"/>
                </a:lnTo>
                <a:lnTo>
                  <a:pt x="15679" y="8990"/>
                </a:lnTo>
                <a:lnTo>
                  <a:pt x="14024" y="5453"/>
                </a:lnTo>
                <a:lnTo>
                  <a:pt x="12777" y="0"/>
                </a:lnTo>
                <a:lnTo>
                  <a:pt x="12707" y="47253"/>
                </a:lnTo>
                <a:lnTo>
                  <a:pt x="16073" y="89884"/>
                </a:lnTo>
                <a:lnTo>
                  <a:pt x="13963" y="125603"/>
                </a:lnTo>
                <a:lnTo>
                  <a:pt x="9027" y="161468"/>
                </a:lnTo>
                <a:lnTo>
                  <a:pt x="2987" y="200082"/>
                </a:lnTo>
                <a:lnTo>
                  <a:pt x="262" y="234253"/>
                </a:lnTo>
                <a:lnTo>
                  <a:pt x="0" y="2282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6" name="SMARTInkShape-Group660"/>
          <p:cNvGrpSpPr/>
          <p:nvPr/>
        </p:nvGrpSpPr>
        <p:grpSpPr>
          <a:xfrm>
            <a:off x="6667500" y="5270500"/>
            <a:ext cx="520701" cy="330201"/>
            <a:chOff x="6667500" y="5270500"/>
            <a:chExt cx="520701" cy="330201"/>
          </a:xfrm>
        </p:grpSpPr>
        <p:sp>
          <p:nvSpPr>
            <p:cNvPr id="681" name="SMARTInkShape-2836"/>
            <p:cNvSpPr/>
            <p:nvPr>
              <p:custDataLst>
                <p:tags r:id="rId52"/>
              </p:custDataLst>
            </p:nvPr>
          </p:nvSpPr>
          <p:spPr>
            <a:xfrm>
              <a:off x="7156450" y="55372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750" y="17676"/>
                  </a:lnTo>
                  <a:lnTo>
                    <a:pt x="17445" y="47866"/>
                  </a:lnTo>
                  <a:lnTo>
                    <a:pt x="11045" y="549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837"/>
            <p:cNvSpPr/>
            <p:nvPr>
              <p:custDataLst>
                <p:tags r:id="rId53"/>
              </p:custDataLst>
            </p:nvPr>
          </p:nvSpPr>
          <p:spPr>
            <a:xfrm>
              <a:off x="7010400" y="5388790"/>
              <a:ext cx="76201" cy="148411"/>
            </a:xfrm>
            <a:custGeom>
              <a:avLst/>
              <a:gdLst/>
              <a:ahLst/>
              <a:cxnLst/>
              <a:rect l="0" t="0" r="0" b="0"/>
              <a:pathLst>
                <a:path w="76201" h="148411">
                  <a:moveTo>
                    <a:pt x="76200" y="15060"/>
                  </a:moveTo>
                  <a:lnTo>
                    <a:pt x="76200" y="15060"/>
                  </a:lnTo>
                  <a:lnTo>
                    <a:pt x="62385" y="3127"/>
                  </a:lnTo>
                  <a:lnTo>
                    <a:pt x="58524" y="755"/>
                  </a:lnTo>
                  <a:lnTo>
                    <a:pt x="46706" y="0"/>
                  </a:lnTo>
                  <a:lnTo>
                    <a:pt x="33458" y="2722"/>
                  </a:lnTo>
                  <a:lnTo>
                    <a:pt x="18066" y="12188"/>
                  </a:lnTo>
                  <a:lnTo>
                    <a:pt x="8971" y="19898"/>
                  </a:lnTo>
                  <a:lnTo>
                    <a:pt x="3987" y="28029"/>
                  </a:lnTo>
                  <a:lnTo>
                    <a:pt x="2658" y="32173"/>
                  </a:lnTo>
                  <a:lnTo>
                    <a:pt x="3063" y="40539"/>
                  </a:lnTo>
                  <a:lnTo>
                    <a:pt x="4159" y="44746"/>
                  </a:lnTo>
                  <a:lnTo>
                    <a:pt x="31810" y="84708"/>
                  </a:lnTo>
                  <a:lnTo>
                    <a:pt x="50419" y="111994"/>
                  </a:lnTo>
                  <a:lnTo>
                    <a:pt x="51957" y="117077"/>
                  </a:lnTo>
                  <a:lnTo>
                    <a:pt x="51785" y="126488"/>
                  </a:lnTo>
                  <a:lnTo>
                    <a:pt x="49357" y="133493"/>
                  </a:lnTo>
                  <a:lnTo>
                    <a:pt x="47721" y="136349"/>
                  </a:lnTo>
                  <a:lnTo>
                    <a:pt x="40260" y="141403"/>
                  </a:lnTo>
                  <a:lnTo>
                    <a:pt x="29887" y="145295"/>
                  </a:lnTo>
                  <a:lnTo>
                    <a:pt x="0" y="14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838"/>
            <p:cNvSpPr/>
            <p:nvPr>
              <p:custDataLst>
                <p:tags r:id="rId54"/>
              </p:custDataLst>
            </p:nvPr>
          </p:nvSpPr>
          <p:spPr>
            <a:xfrm>
              <a:off x="6864898" y="5413089"/>
              <a:ext cx="88353" cy="97904"/>
            </a:xfrm>
            <a:custGeom>
              <a:avLst/>
              <a:gdLst/>
              <a:ahLst/>
              <a:cxnLst/>
              <a:rect l="0" t="0" r="0" b="0"/>
              <a:pathLst>
                <a:path w="88353" h="97904">
                  <a:moveTo>
                    <a:pt x="5802" y="35211"/>
                  </a:moveTo>
                  <a:lnTo>
                    <a:pt x="5802" y="35211"/>
                  </a:lnTo>
                  <a:lnTo>
                    <a:pt x="2431" y="35211"/>
                  </a:lnTo>
                  <a:lnTo>
                    <a:pt x="2143" y="35917"/>
                  </a:lnTo>
                  <a:lnTo>
                    <a:pt x="3706" y="38582"/>
                  </a:lnTo>
                  <a:lnTo>
                    <a:pt x="8551" y="44049"/>
                  </a:lnTo>
                  <a:lnTo>
                    <a:pt x="11868" y="44631"/>
                  </a:lnTo>
                  <a:lnTo>
                    <a:pt x="21198" y="43396"/>
                  </a:lnTo>
                  <a:lnTo>
                    <a:pt x="42534" y="32883"/>
                  </a:lnTo>
                  <a:lnTo>
                    <a:pt x="45107" y="30131"/>
                  </a:lnTo>
                  <a:lnTo>
                    <a:pt x="47965" y="23311"/>
                  </a:lnTo>
                  <a:lnTo>
                    <a:pt x="46203" y="8166"/>
                  </a:lnTo>
                  <a:lnTo>
                    <a:pt x="43043" y="2025"/>
                  </a:lnTo>
                  <a:lnTo>
                    <a:pt x="41213" y="386"/>
                  </a:lnTo>
                  <a:lnTo>
                    <a:pt x="38580" y="0"/>
                  </a:lnTo>
                  <a:lnTo>
                    <a:pt x="31894" y="1453"/>
                  </a:lnTo>
                  <a:lnTo>
                    <a:pt x="16825" y="9608"/>
                  </a:lnTo>
                  <a:lnTo>
                    <a:pt x="8820" y="22656"/>
                  </a:lnTo>
                  <a:lnTo>
                    <a:pt x="2227" y="47954"/>
                  </a:lnTo>
                  <a:lnTo>
                    <a:pt x="0" y="75044"/>
                  </a:lnTo>
                  <a:lnTo>
                    <a:pt x="3458" y="84900"/>
                  </a:lnTo>
                  <a:lnTo>
                    <a:pt x="6355" y="89503"/>
                  </a:lnTo>
                  <a:lnTo>
                    <a:pt x="9699" y="92573"/>
                  </a:lnTo>
                  <a:lnTo>
                    <a:pt x="17176" y="95983"/>
                  </a:lnTo>
                  <a:lnTo>
                    <a:pt x="32690" y="97903"/>
                  </a:lnTo>
                  <a:lnTo>
                    <a:pt x="54063" y="95100"/>
                  </a:lnTo>
                  <a:lnTo>
                    <a:pt x="88352" y="79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839"/>
            <p:cNvSpPr/>
            <p:nvPr>
              <p:custDataLst>
                <p:tags r:id="rId55"/>
              </p:custDataLst>
            </p:nvPr>
          </p:nvSpPr>
          <p:spPr>
            <a:xfrm>
              <a:off x="6763003" y="5284083"/>
              <a:ext cx="114048" cy="246768"/>
            </a:xfrm>
            <a:custGeom>
              <a:avLst/>
              <a:gdLst/>
              <a:ahLst/>
              <a:cxnLst/>
              <a:rect l="0" t="0" r="0" b="0"/>
              <a:pathLst>
                <a:path w="114048" h="246768">
                  <a:moveTo>
                    <a:pt x="114047" y="5467"/>
                  </a:moveTo>
                  <a:lnTo>
                    <a:pt x="114047" y="5467"/>
                  </a:lnTo>
                  <a:lnTo>
                    <a:pt x="114047" y="0"/>
                  </a:lnTo>
                  <a:lnTo>
                    <a:pt x="107305" y="2749"/>
                  </a:lnTo>
                  <a:lnTo>
                    <a:pt x="96371" y="14774"/>
                  </a:lnTo>
                  <a:lnTo>
                    <a:pt x="74963" y="53716"/>
                  </a:lnTo>
                  <a:lnTo>
                    <a:pt x="56606" y="94708"/>
                  </a:lnTo>
                  <a:lnTo>
                    <a:pt x="37760" y="140878"/>
                  </a:lnTo>
                  <a:lnTo>
                    <a:pt x="19476" y="180585"/>
                  </a:lnTo>
                  <a:lnTo>
                    <a:pt x="2624" y="222181"/>
                  </a:lnTo>
                  <a:lnTo>
                    <a:pt x="0" y="241861"/>
                  </a:lnTo>
                  <a:lnTo>
                    <a:pt x="621" y="243497"/>
                  </a:lnTo>
                  <a:lnTo>
                    <a:pt x="1741" y="244587"/>
                  </a:lnTo>
                  <a:lnTo>
                    <a:pt x="609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840"/>
            <p:cNvSpPr/>
            <p:nvPr>
              <p:custDataLst>
                <p:tags r:id="rId56"/>
              </p:custDataLst>
            </p:nvPr>
          </p:nvSpPr>
          <p:spPr>
            <a:xfrm>
              <a:off x="6667500" y="5270500"/>
              <a:ext cx="95251" cy="149031"/>
            </a:xfrm>
            <a:custGeom>
              <a:avLst/>
              <a:gdLst/>
              <a:ahLst/>
              <a:cxnLst/>
              <a:rect l="0" t="0" r="0" b="0"/>
              <a:pathLst>
                <a:path w="95251" h="149031">
                  <a:moveTo>
                    <a:pt x="0" y="0"/>
                  </a:moveTo>
                  <a:lnTo>
                    <a:pt x="0" y="0"/>
                  </a:lnTo>
                  <a:lnTo>
                    <a:pt x="6480" y="15915"/>
                  </a:lnTo>
                  <a:lnTo>
                    <a:pt x="32603" y="60361"/>
                  </a:lnTo>
                  <a:lnTo>
                    <a:pt x="56613" y="102808"/>
                  </a:lnTo>
                  <a:lnTo>
                    <a:pt x="80821" y="149030"/>
                  </a:lnTo>
                  <a:lnTo>
                    <a:pt x="82808" y="148742"/>
                  </a:lnTo>
                  <a:lnTo>
                    <a:pt x="952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661"/>
          <p:cNvGrpSpPr/>
          <p:nvPr/>
        </p:nvGrpSpPr>
        <p:grpSpPr>
          <a:xfrm>
            <a:off x="7600950" y="5303086"/>
            <a:ext cx="882651" cy="470028"/>
            <a:chOff x="7600950" y="5303086"/>
            <a:chExt cx="882651" cy="470028"/>
          </a:xfrm>
        </p:grpSpPr>
        <p:sp>
          <p:nvSpPr>
            <p:cNvPr id="687" name="SMARTInkShape-2841"/>
            <p:cNvSpPr/>
            <p:nvPr>
              <p:custDataLst>
                <p:tags r:id="rId46"/>
              </p:custDataLst>
            </p:nvPr>
          </p:nvSpPr>
          <p:spPr>
            <a:xfrm>
              <a:off x="7600950" y="5345461"/>
              <a:ext cx="139701" cy="314813"/>
            </a:xfrm>
            <a:custGeom>
              <a:avLst/>
              <a:gdLst/>
              <a:ahLst/>
              <a:cxnLst/>
              <a:rect l="0" t="0" r="0" b="0"/>
              <a:pathLst>
                <a:path w="139701" h="314813">
                  <a:moveTo>
                    <a:pt x="0" y="102839"/>
                  </a:moveTo>
                  <a:lnTo>
                    <a:pt x="0" y="102839"/>
                  </a:lnTo>
                  <a:lnTo>
                    <a:pt x="6272" y="96567"/>
                  </a:lnTo>
                  <a:lnTo>
                    <a:pt x="15182" y="138591"/>
                  </a:lnTo>
                  <a:lnTo>
                    <a:pt x="17904" y="183988"/>
                  </a:lnTo>
                  <a:lnTo>
                    <a:pt x="18540" y="217457"/>
                  </a:lnTo>
                  <a:lnTo>
                    <a:pt x="20780" y="262389"/>
                  </a:lnTo>
                  <a:lnTo>
                    <a:pt x="24792" y="307870"/>
                  </a:lnTo>
                  <a:lnTo>
                    <a:pt x="25219" y="314812"/>
                  </a:lnTo>
                  <a:lnTo>
                    <a:pt x="25280" y="314710"/>
                  </a:lnTo>
                  <a:lnTo>
                    <a:pt x="25393" y="275897"/>
                  </a:lnTo>
                  <a:lnTo>
                    <a:pt x="27278" y="245605"/>
                  </a:lnTo>
                  <a:lnTo>
                    <a:pt x="30468" y="206507"/>
                  </a:lnTo>
                  <a:lnTo>
                    <a:pt x="32307" y="183240"/>
                  </a:lnTo>
                  <a:lnTo>
                    <a:pt x="34237" y="158557"/>
                  </a:lnTo>
                  <a:lnTo>
                    <a:pt x="42028" y="112316"/>
                  </a:lnTo>
                  <a:lnTo>
                    <a:pt x="52546" y="71772"/>
                  </a:lnTo>
                  <a:lnTo>
                    <a:pt x="69661" y="30526"/>
                  </a:lnTo>
                  <a:lnTo>
                    <a:pt x="83983" y="6389"/>
                  </a:lnTo>
                  <a:lnTo>
                    <a:pt x="92829" y="0"/>
                  </a:lnTo>
                  <a:lnTo>
                    <a:pt x="97164" y="413"/>
                  </a:lnTo>
                  <a:lnTo>
                    <a:pt x="105744" y="6515"/>
                  </a:lnTo>
                  <a:lnTo>
                    <a:pt x="115136" y="31966"/>
                  </a:lnTo>
                  <a:lnTo>
                    <a:pt x="115644" y="69689"/>
                  </a:lnTo>
                  <a:lnTo>
                    <a:pt x="111327" y="112145"/>
                  </a:lnTo>
                  <a:lnTo>
                    <a:pt x="98837" y="145891"/>
                  </a:lnTo>
                  <a:lnTo>
                    <a:pt x="76360" y="176097"/>
                  </a:lnTo>
                  <a:lnTo>
                    <a:pt x="66628" y="184317"/>
                  </a:lnTo>
                  <a:lnTo>
                    <a:pt x="62057" y="186085"/>
                  </a:lnTo>
                  <a:lnTo>
                    <a:pt x="53216" y="186169"/>
                  </a:lnTo>
                  <a:lnTo>
                    <a:pt x="46465" y="183854"/>
                  </a:lnTo>
                  <a:lnTo>
                    <a:pt x="43676" y="182249"/>
                  </a:lnTo>
                  <a:lnTo>
                    <a:pt x="41818" y="180474"/>
                  </a:lnTo>
                  <a:lnTo>
                    <a:pt x="39201" y="176015"/>
                  </a:lnTo>
                  <a:lnTo>
                    <a:pt x="38834" y="176317"/>
                  </a:lnTo>
                  <a:lnTo>
                    <a:pt x="38588" y="177224"/>
                  </a:lnTo>
                  <a:lnTo>
                    <a:pt x="83621" y="212556"/>
                  </a:lnTo>
                  <a:lnTo>
                    <a:pt x="127799" y="251074"/>
                  </a:lnTo>
                  <a:lnTo>
                    <a:pt x="137349" y="259512"/>
                  </a:lnTo>
                  <a:lnTo>
                    <a:pt x="138654" y="262548"/>
                  </a:lnTo>
                  <a:lnTo>
                    <a:pt x="139700" y="267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842"/>
            <p:cNvSpPr/>
            <p:nvPr>
              <p:custDataLst>
                <p:tags r:id="rId47"/>
              </p:custDataLst>
            </p:nvPr>
          </p:nvSpPr>
          <p:spPr>
            <a:xfrm>
              <a:off x="7812251" y="5491796"/>
              <a:ext cx="99850" cy="116531"/>
            </a:xfrm>
            <a:custGeom>
              <a:avLst/>
              <a:gdLst/>
              <a:ahLst/>
              <a:cxnLst/>
              <a:rect l="0" t="0" r="0" b="0"/>
              <a:pathLst>
                <a:path w="99850" h="116531">
                  <a:moveTo>
                    <a:pt x="10949" y="70804"/>
                  </a:moveTo>
                  <a:lnTo>
                    <a:pt x="10949" y="70804"/>
                  </a:lnTo>
                  <a:lnTo>
                    <a:pt x="14319" y="70804"/>
                  </a:lnTo>
                  <a:lnTo>
                    <a:pt x="17856" y="68923"/>
                  </a:lnTo>
                  <a:lnTo>
                    <a:pt x="23192" y="65735"/>
                  </a:lnTo>
                  <a:lnTo>
                    <a:pt x="46454" y="55877"/>
                  </a:lnTo>
                  <a:lnTo>
                    <a:pt x="53305" y="49823"/>
                  </a:lnTo>
                  <a:lnTo>
                    <a:pt x="56120" y="46233"/>
                  </a:lnTo>
                  <a:lnTo>
                    <a:pt x="59248" y="34719"/>
                  </a:lnTo>
                  <a:lnTo>
                    <a:pt x="60082" y="27697"/>
                  </a:lnTo>
                  <a:lnTo>
                    <a:pt x="57245" y="16133"/>
                  </a:lnTo>
                  <a:lnTo>
                    <a:pt x="47296" y="581"/>
                  </a:lnTo>
                  <a:lnTo>
                    <a:pt x="42942" y="0"/>
                  </a:lnTo>
                  <a:lnTo>
                    <a:pt x="30577" y="3117"/>
                  </a:lnTo>
                  <a:lnTo>
                    <a:pt x="19438" y="14851"/>
                  </a:lnTo>
                  <a:lnTo>
                    <a:pt x="7114" y="41290"/>
                  </a:lnTo>
                  <a:lnTo>
                    <a:pt x="0" y="78458"/>
                  </a:lnTo>
                  <a:lnTo>
                    <a:pt x="2791" y="93961"/>
                  </a:lnTo>
                  <a:lnTo>
                    <a:pt x="5509" y="101058"/>
                  </a:lnTo>
                  <a:lnTo>
                    <a:pt x="14176" y="110826"/>
                  </a:lnTo>
                  <a:lnTo>
                    <a:pt x="19450" y="114419"/>
                  </a:lnTo>
                  <a:lnTo>
                    <a:pt x="30956" y="116530"/>
                  </a:lnTo>
                  <a:lnTo>
                    <a:pt x="43828" y="114409"/>
                  </a:lnTo>
                  <a:lnTo>
                    <a:pt x="88844" y="95053"/>
                  </a:lnTo>
                  <a:lnTo>
                    <a:pt x="99849" y="89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843"/>
            <p:cNvSpPr/>
            <p:nvPr>
              <p:custDataLst>
                <p:tags r:id="rId48"/>
              </p:custDataLst>
            </p:nvPr>
          </p:nvSpPr>
          <p:spPr>
            <a:xfrm>
              <a:off x="7988300" y="5524500"/>
              <a:ext cx="42700" cy="248614"/>
            </a:xfrm>
            <a:custGeom>
              <a:avLst/>
              <a:gdLst/>
              <a:ahLst/>
              <a:cxnLst/>
              <a:rect l="0" t="0" r="0" b="0"/>
              <a:pathLst>
                <a:path w="42700" h="248614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882" y="3371"/>
                  </a:lnTo>
                  <a:lnTo>
                    <a:pt x="5949" y="26039"/>
                  </a:lnTo>
                  <a:lnTo>
                    <a:pt x="21688" y="65220"/>
                  </a:lnTo>
                  <a:lnTo>
                    <a:pt x="33237" y="108460"/>
                  </a:lnTo>
                  <a:lnTo>
                    <a:pt x="38540" y="150669"/>
                  </a:lnTo>
                  <a:lnTo>
                    <a:pt x="42699" y="189987"/>
                  </a:lnTo>
                  <a:lnTo>
                    <a:pt x="40733" y="231086"/>
                  </a:lnTo>
                  <a:lnTo>
                    <a:pt x="35506" y="242169"/>
                  </a:lnTo>
                  <a:lnTo>
                    <a:pt x="32138" y="246113"/>
                  </a:lnTo>
                  <a:lnTo>
                    <a:pt x="29187" y="248036"/>
                  </a:lnTo>
                  <a:lnTo>
                    <a:pt x="26513" y="248613"/>
                  </a:lnTo>
                  <a:lnTo>
                    <a:pt x="24026" y="248292"/>
                  </a:lnTo>
                  <a:lnTo>
                    <a:pt x="19380" y="240410"/>
                  </a:lnTo>
                  <a:lnTo>
                    <a:pt x="7277" y="19886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844"/>
            <p:cNvSpPr/>
            <p:nvPr>
              <p:custDataLst>
                <p:tags r:id="rId49"/>
              </p:custDataLst>
            </p:nvPr>
          </p:nvSpPr>
          <p:spPr>
            <a:xfrm>
              <a:off x="7997341" y="5430133"/>
              <a:ext cx="3660" cy="5468"/>
            </a:xfrm>
            <a:custGeom>
              <a:avLst/>
              <a:gdLst/>
              <a:ahLst/>
              <a:cxnLst/>
              <a:rect l="0" t="0" r="0" b="0"/>
              <a:pathLst>
                <a:path w="3660" h="54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4" y="1103"/>
                  </a:lnTo>
                  <a:lnTo>
                    <a:pt x="1778" y="441"/>
                  </a:lnTo>
                  <a:lnTo>
                    <a:pt x="288" y="0"/>
                  </a:lnTo>
                  <a:lnTo>
                    <a:pt x="0" y="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845"/>
            <p:cNvSpPr/>
            <p:nvPr>
              <p:custDataLst>
                <p:tags r:id="rId50"/>
              </p:custDataLst>
            </p:nvPr>
          </p:nvSpPr>
          <p:spPr>
            <a:xfrm>
              <a:off x="8077200" y="5303086"/>
              <a:ext cx="406401" cy="292253"/>
            </a:xfrm>
            <a:custGeom>
              <a:avLst/>
              <a:gdLst/>
              <a:ahLst/>
              <a:cxnLst/>
              <a:rect l="0" t="0" r="0" b="0"/>
              <a:pathLst>
                <a:path w="406401" h="292253">
                  <a:moveTo>
                    <a:pt x="0" y="215064"/>
                  </a:moveTo>
                  <a:lnTo>
                    <a:pt x="0" y="215064"/>
                  </a:lnTo>
                  <a:lnTo>
                    <a:pt x="38871" y="213182"/>
                  </a:lnTo>
                  <a:lnTo>
                    <a:pt x="50436" y="209289"/>
                  </a:lnTo>
                  <a:lnTo>
                    <a:pt x="60280" y="202855"/>
                  </a:lnTo>
                  <a:lnTo>
                    <a:pt x="63471" y="198458"/>
                  </a:lnTo>
                  <a:lnTo>
                    <a:pt x="72382" y="170100"/>
                  </a:lnTo>
                  <a:lnTo>
                    <a:pt x="72242" y="164627"/>
                  </a:lnTo>
                  <a:lnTo>
                    <a:pt x="68326" y="154782"/>
                  </a:lnTo>
                  <a:lnTo>
                    <a:pt x="66011" y="152299"/>
                  </a:lnTo>
                  <a:lnTo>
                    <a:pt x="63764" y="151349"/>
                  </a:lnTo>
                  <a:lnTo>
                    <a:pt x="61559" y="151421"/>
                  </a:lnTo>
                  <a:lnTo>
                    <a:pt x="55347" y="157145"/>
                  </a:lnTo>
                  <a:lnTo>
                    <a:pt x="51715" y="161634"/>
                  </a:lnTo>
                  <a:lnTo>
                    <a:pt x="43231" y="184808"/>
                  </a:lnTo>
                  <a:lnTo>
                    <a:pt x="39819" y="223538"/>
                  </a:lnTo>
                  <a:lnTo>
                    <a:pt x="44175" y="249012"/>
                  </a:lnTo>
                  <a:lnTo>
                    <a:pt x="50443" y="260961"/>
                  </a:lnTo>
                  <a:lnTo>
                    <a:pt x="61904" y="272250"/>
                  </a:lnTo>
                  <a:lnTo>
                    <a:pt x="65963" y="273650"/>
                  </a:lnTo>
                  <a:lnTo>
                    <a:pt x="74237" y="273322"/>
                  </a:lnTo>
                  <a:lnTo>
                    <a:pt x="90200" y="265800"/>
                  </a:lnTo>
                  <a:lnTo>
                    <a:pt x="137788" y="223024"/>
                  </a:lnTo>
                  <a:lnTo>
                    <a:pt x="164723" y="200096"/>
                  </a:lnTo>
                  <a:lnTo>
                    <a:pt x="194378" y="185553"/>
                  </a:lnTo>
                  <a:lnTo>
                    <a:pt x="209135" y="183353"/>
                  </a:lnTo>
                  <a:lnTo>
                    <a:pt x="209539" y="189404"/>
                  </a:lnTo>
                  <a:lnTo>
                    <a:pt x="209550" y="174731"/>
                  </a:lnTo>
                  <a:lnTo>
                    <a:pt x="208138" y="172652"/>
                  </a:lnTo>
                  <a:lnTo>
                    <a:pt x="202808" y="168463"/>
                  </a:lnTo>
                  <a:lnTo>
                    <a:pt x="195244" y="165508"/>
                  </a:lnTo>
                  <a:lnTo>
                    <a:pt x="192252" y="166505"/>
                  </a:lnTo>
                  <a:lnTo>
                    <a:pt x="185164" y="171374"/>
                  </a:lnTo>
                  <a:lnTo>
                    <a:pt x="173240" y="185421"/>
                  </a:lnTo>
                  <a:lnTo>
                    <a:pt x="164141" y="206359"/>
                  </a:lnTo>
                  <a:lnTo>
                    <a:pt x="163027" y="220368"/>
                  </a:lnTo>
                  <a:lnTo>
                    <a:pt x="166367" y="238272"/>
                  </a:lnTo>
                  <a:lnTo>
                    <a:pt x="168061" y="243236"/>
                  </a:lnTo>
                  <a:lnTo>
                    <a:pt x="173706" y="250633"/>
                  </a:lnTo>
                  <a:lnTo>
                    <a:pt x="177188" y="253593"/>
                  </a:lnTo>
                  <a:lnTo>
                    <a:pt x="188582" y="255001"/>
                  </a:lnTo>
                  <a:lnTo>
                    <a:pt x="201641" y="252569"/>
                  </a:lnTo>
                  <a:lnTo>
                    <a:pt x="232741" y="232224"/>
                  </a:lnTo>
                  <a:lnTo>
                    <a:pt x="271464" y="196085"/>
                  </a:lnTo>
                  <a:lnTo>
                    <a:pt x="309660" y="151978"/>
                  </a:lnTo>
                  <a:lnTo>
                    <a:pt x="332831" y="117175"/>
                  </a:lnTo>
                  <a:lnTo>
                    <a:pt x="354888" y="82422"/>
                  </a:lnTo>
                  <a:lnTo>
                    <a:pt x="381495" y="38650"/>
                  </a:lnTo>
                  <a:lnTo>
                    <a:pt x="404431" y="1986"/>
                  </a:lnTo>
                  <a:lnTo>
                    <a:pt x="404382" y="1045"/>
                  </a:lnTo>
                  <a:lnTo>
                    <a:pt x="403644" y="418"/>
                  </a:lnTo>
                  <a:lnTo>
                    <a:pt x="402446" y="0"/>
                  </a:lnTo>
                  <a:lnTo>
                    <a:pt x="379213" y="46800"/>
                  </a:lnTo>
                  <a:lnTo>
                    <a:pt x="365624" y="77956"/>
                  </a:lnTo>
                  <a:lnTo>
                    <a:pt x="350883" y="115322"/>
                  </a:lnTo>
                  <a:lnTo>
                    <a:pt x="337276" y="155447"/>
                  </a:lnTo>
                  <a:lnTo>
                    <a:pt x="326054" y="193037"/>
                  </a:lnTo>
                  <a:lnTo>
                    <a:pt x="315565" y="240288"/>
                  </a:lnTo>
                  <a:lnTo>
                    <a:pt x="314522" y="262964"/>
                  </a:lnTo>
                  <a:lnTo>
                    <a:pt x="318763" y="277745"/>
                  </a:lnTo>
                  <a:lnTo>
                    <a:pt x="325352" y="287137"/>
                  </a:lnTo>
                  <a:lnTo>
                    <a:pt x="329085" y="290630"/>
                  </a:lnTo>
                  <a:lnTo>
                    <a:pt x="333690" y="292252"/>
                  </a:lnTo>
                  <a:lnTo>
                    <a:pt x="344452" y="292174"/>
                  </a:lnTo>
                  <a:lnTo>
                    <a:pt x="365781" y="284792"/>
                  </a:lnTo>
                  <a:lnTo>
                    <a:pt x="386603" y="270296"/>
                  </a:lnTo>
                  <a:lnTo>
                    <a:pt x="395955" y="254898"/>
                  </a:lnTo>
                  <a:lnTo>
                    <a:pt x="406400" y="227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846"/>
            <p:cNvSpPr/>
            <p:nvPr>
              <p:custDataLst>
                <p:tags r:id="rId51"/>
              </p:custDataLst>
            </p:nvPr>
          </p:nvSpPr>
          <p:spPr>
            <a:xfrm>
              <a:off x="8356598" y="5403850"/>
              <a:ext cx="107953" cy="19051"/>
            </a:xfrm>
            <a:custGeom>
              <a:avLst/>
              <a:gdLst/>
              <a:ahLst/>
              <a:cxnLst/>
              <a:rect l="0" t="0" r="0" b="0"/>
              <a:pathLst>
                <a:path w="1079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707" y="14686"/>
                  </a:lnTo>
                  <a:lnTo>
                    <a:pt x="1883" y="14024"/>
                  </a:lnTo>
                  <a:lnTo>
                    <a:pt x="42718" y="3940"/>
                  </a:lnTo>
                  <a:lnTo>
                    <a:pt x="89945" y="778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SMARTInkShape-Group662"/>
          <p:cNvGrpSpPr/>
          <p:nvPr/>
        </p:nvGrpSpPr>
        <p:grpSpPr>
          <a:xfrm>
            <a:off x="8775955" y="5378450"/>
            <a:ext cx="265501" cy="323000"/>
            <a:chOff x="8775955" y="5378450"/>
            <a:chExt cx="265501" cy="323000"/>
          </a:xfrm>
        </p:grpSpPr>
        <p:sp>
          <p:nvSpPr>
            <p:cNvPr id="694" name="SMARTInkShape-2847"/>
            <p:cNvSpPr/>
            <p:nvPr>
              <p:custDataLst>
                <p:tags r:id="rId44"/>
              </p:custDataLst>
            </p:nvPr>
          </p:nvSpPr>
          <p:spPr>
            <a:xfrm>
              <a:off x="8775955" y="5378450"/>
              <a:ext cx="145587" cy="268008"/>
            </a:xfrm>
            <a:custGeom>
              <a:avLst/>
              <a:gdLst/>
              <a:ahLst/>
              <a:cxnLst/>
              <a:rect l="0" t="0" r="0" b="0"/>
              <a:pathLst>
                <a:path w="145587" h="268008">
                  <a:moveTo>
                    <a:pt x="37845" y="0"/>
                  </a:moveTo>
                  <a:lnTo>
                    <a:pt x="37845" y="0"/>
                  </a:lnTo>
                  <a:lnTo>
                    <a:pt x="30938" y="19459"/>
                  </a:lnTo>
                  <a:lnTo>
                    <a:pt x="26288" y="66482"/>
                  </a:lnTo>
                  <a:lnTo>
                    <a:pt x="23771" y="99397"/>
                  </a:lnTo>
                  <a:lnTo>
                    <a:pt x="20301" y="135193"/>
                  </a:lnTo>
                  <a:lnTo>
                    <a:pt x="16408" y="172269"/>
                  </a:lnTo>
                  <a:lnTo>
                    <a:pt x="10443" y="206151"/>
                  </a:lnTo>
                  <a:lnTo>
                    <a:pt x="4797" y="245467"/>
                  </a:lnTo>
                  <a:lnTo>
                    <a:pt x="5838" y="267601"/>
                  </a:lnTo>
                  <a:lnTo>
                    <a:pt x="5218" y="268007"/>
                  </a:lnTo>
                  <a:lnTo>
                    <a:pt x="2649" y="264693"/>
                  </a:lnTo>
                  <a:lnTo>
                    <a:pt x="0" y="218636"/>
                  </a:lnTo>
                  <a:lnTo>
                    <a:pt x="4158" y="173558"/>
                  </a:lnTo>
                  <a:lnTo>
                    <a:pt x="6228" y="154123"/>
                  </a:lnTo>
                  <a:lnTo>
                    <a:pt x="10995" y="143582"/>
                  </a:lnTo>
                  <a:lnTo>
                    <a:pt x="14857" y="138368"/>
                  </a:lnTo>
                  <a:lnTo>
                    <a:pt x="18926" y="135580"/>
                  </a:lnTo>
                  <a:lnTo>
                    <a:pt x="24499" y="134341"/>
                  </a:lnTo>
                  <a:lnTo>
                    <a:pt x="39535" y="132233"/>
                  </a:lnTo>
                  <a:lnTo>
                    <a:pt x="76798" y="114666"/>
                  </a:lnTo>
                  <a:lnTo>
                    <a:pt x="113181" y="82738"/>
                  </a:lnTo>
                  <a:lnTo>
                    <a:pt x="142225" y="40546"/>
                  </a:lnTo>
                  <a:lnTo>
                    <a:pt x="145090" y="33487"/>
                  </a:lnTo>
                  <a:lnTo>
                    <a:pt x="145324" y="33614"/>
                  </a:lnTo>
                  <a:lnTo>
                    <a:pt x="145586" y="35636"/>
                  </a:lnTo>
                  <a:lnTo>
                    <a:pt x="136937" y="81253"/>
                  </a:lnTo>
                  <a:lnTo>
                    <a:pt x="130860" y="127008"/>
                  </a:lnTo>
                  <a:lnTo>
                    <a:pt x="124594" y="172943"/>
                  </a:lnTo>
                  <a:lnTo>
                    <a:pt x="118267" y="211089"/>
                  </a:lnTo>
                  <a:lnTo>
                    <a:pt x="115584" y="243329"/>
                  </a:lnTo>
                  <a:lnTo>
                    <a:pt x="116483" y="246886"/>
                  </a:lnTo>
                  <a:lnTo>
                    <a:pt x="12039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2848"/>
            <p:cNvSpPr/>
            <p:nvPr>
              <p:custDataLst>
                <p:tags r:id="rId45"/>
              </p:custDataLst>
            </p:nvPr>
          </p:nvSpPr>
          <p:spPr>
            <a:xfrm>
              <a:off x="8979344" y="5600700"/>
              <a:ext cx="62112" cy="100750"/>
            </a:xfrm>
            <a:custGeom>
              <a:avLst/>
              <a:gdLst/>
              <a:ahLst/>
              <a:cxnLst/>
              <a:rect l="0" t="0" r="0" b="0"/>
              <a:pathLst>
                <a:path w="62112" h="100750">
                  <a:moveTo>
                    <a:pt x="31306" y="31750"/>
                  </a:moveTo>
                  <a:lnTo>
                    <a:pt x="31306" y="31750"/>
                  </a:lnTo>
                  <a:lnTo>
                    <a:pt x="31306" y="16823"/>
                  </a:lnTo>
                  <a:lnTo>
                    <a:pt x="30601" y="15448"/>
                  </a:lnTo>
                  <a:lnTo>
                    <a:pt x="29425" y="14532"/>
                  </a:lnTo>
                  <a:lnTo>
                    <a:pt x="26237" y="13514"/>
                  </a:lnTo>
                  <a:lnTo>
                    <a:pt x="22467" y="13062"/>
                  </a:lnTo>
                  <a:lnTo>
                    <a:pt x="16560" y="18505"/>
                  </a:lnTo>
                  <a:lnTo>
                    <a:pt x="7181" y="33470"/>
                  </a:lnTo>
                  <a:lnTo>
                    <a:pt x="2945" y="45214"/>
                  </a:lnTo>
                  <a:lnTo>
                    <a:pt x="0" y="76300"/>
                  </a:lnTo>
                  <a:lnTo>
                    <a:pt x="3516" y="87063"/>
                  </a:lnTo>
                  <a:lnTo>
                    <a:pt x="9077" y="95140"/>
                  </a:lnTo>
                  <a:lnTo>
                    <a:pt x="13900" y="98729"/>
                  </a:lnTo>
                  <a:lnTo>
                    <a:pt x="27325" y="100749"/>
                  </a:lnTo>
                  <a:lnTo>
                    <a:pt x="34945" y="99340"/>
                  </a:lnTo>
                  <a:lnTo>
                    <a:pt x="37966" y="97977"/>
                  </a:lnTo>
                  <a:lnTo>
                    <a:pt x="52330" y="82574"/>
                  </a:lnTo>
                  <a:lnTo>
                    <a:pt x="58288" y="69861"/>
                  </a:lnTo>
                  <a:lnTo>
                    <a:pt x="62111" y="41081"/>
                  </a:lnTo>
                  <a:lnTo>
                    <a:pt x="58899" y="33032"/>
                  </a:lnTo>
                  <a:lnTo>
                    <a:pt x="31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663"/>
          <p:cNvGrpSpPr/>
          <p:nvPr/>
        </p:nvGrpSpPr>
        <p:grpSpPr>
          <a:xfrm>
            <a:off x="5372983" y="5910066"/>
            <a:ext cx="951618" cy="344685"/>
            <a:chOff x="5372983" y="5910066"/>
            <a:chExt cx="951618" cy="344685"/>
          </a:xfrm>
        </p:grpSpPr>
        <p:sp>
          <p:nvSpPr>
            <p:cNvPr id="697" name="SMARTInkShape-2849"/>
            <p:cNvSpPr/>
            <p:nvPr>
              <p:custDataLst>
                <p:tags r:id="rId38"/>
              </p:custDataLst>
            </p:nvPr>
          </p:nvSpPr>
          <p:spPr>
            <a:xfrm>
              <a:off x="5372983" y="6057900"/>
              <a:ext cx="278518" cy="21190"/>
            </a:xfrm>
            <a:custGeom>
              <a:avLst/>
              <a:gdLst/>
              <a:ahLst/>
              <a:cxnLst/>
              <a:rect l="0" t="0" r="0" b="0"/>
              <a:pathLst>
                <a:path w="278518" h="21190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788" y="6907"/>
                  </a:lnTo>
                  <a:lnTo>
                    <a:pt x="93278" y="14927"/>
                  </a:lnTo>
                  <a:lnTo>
                    <a:pt x="124928" y="19098"/>
                  </a:lnTo>
                  <a:lnTo>
                    <a:pt x="160161" y="21189"/>
                  </a:lnTo>
                  <a:lnTo>
                    <a:pt x="196986" y="17414"/>
                  </a:lnTo>
                  <a:lnTo>
                    <a:pt x="230757" y="11032"/>
                  </a:lnTo>
                  <a:lnTo>
                    <a:pt x="278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850"/>
            <p:cNvSpPr/>
            <p:nvPr>
              <p:custDataLst>
                <p:tags r:id="rId39"/>
              </p:custDataLst>
            </p:nvPr>
          </p:nvSpPr>
          <p:spPr>
            <a:xfrm>
              <a:off x="5590979" y="5956300"/>
              <a:ext cx="85588" cy="222251"/>
            </a:xfrm>
            <a:custGeom>
              <a:avLst/>
              <a:gdLst/>
              <a:ahLst/>
              <a:cxnLst/>
              <a:rect l="0" t="0" r="0" b="0"/>
              <a:pathLst>
                <a:path w="85588" h="2222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39161" y="23949"/>
                  </a:lnTo>
                  <a:lnTo>
                    <a:pt x="70074" y="49781"/>
                  </a:lnTo>
                  <a:lnTo>
                    <a:pt x="81465" y="63048"/>
                  </a:lnTo>
                  <a:lnTo>
                    <a:pt x="85587" y="79761"/>
                  </a:lnTo>
                  <a:lnTo>
                    <a:pt x="82058" y="110887"/>
                  </a:lnTo>
                  <a:lnTo>
                    <a:pt x="70195" y="143158"/>
                  </a:lnTo>
                  <a:lnTo>
                    <a:pt x="47223" y="182716"/>
                  </a:lnTo>
                  <a:lnTo>
                    <a:pt x="2877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851"/>
            <p:cNvSpPr/>
            <p:nvPr>
              <p:custDataLst>
                <p:tags r:id="rId40"/>
              </p:custDataLst>
            </p:nvPr>
          </p:nvSpPr>
          <p:spPr>
            <a:xfrm>
              <a:off x="5893683" y="5970051"/>
              <a:ext cx="202318" cy="30438"/>
            </a:xfrm>
            <a:custGeom>
              <a:avLst/>
              <a:gdLst/>
              <a:ahLst/>
              <a:cxnLst/>
              <a:rect l="0" t="0" r="0" b="0"/>
              <a:pathLst>
                <a:path w="202318" h="30438">
                  <a:moveTo>
                    <a:pt x="5467" y="24349"/>
                  </a:moveTo>
                  <a:lnTo>
                    <a:pt x="5467" y="24349"/>
                  </a:lnTo>
                  <a:lnTo>
                    <a:pt x="0" y="29816"/>
                  </a:lnTo>
                  <a:lnTo>
                    <a:pt x="6120" y="30437"/>
                  </a:lnTo>
                  <a:lnTo>
                    <a:pt x="49060" y="14783"/>
                  </a:lnTo>
                  <a:lnTo>
                    <a:pt x="95451" y="2495"/>
                  </a:lnTo>
                  <a:lnTo>
                    <a:pt x="132789" y="0"/>
                  </a:lnTo>
                  <a:lnTo>
                    <a:pt x="179960" y="2528"/>
                  </a:lnTo>
                  <a:lnTo>
                    <a:pt x="202317" y="5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852"/>
            <p:cNvSpPr/>
            <p:nvPr>
              <p:custDataLst>
                <p:tags r:id="rId41"/>
              </p:custDataLst>
            </p:nvPr>
          </p:nvSpPr>
          <p:spPr>
            <a:xfrm>
              <a:off x="5848350" y="6197600"/>
              <a:ext cx="266701" cy="31751"/>
            </a:xfrm>
            <a:custGeom>
              <a:avLst/>
              <a:gdLst/>
              <a:ahLst/>
              <a:cxnLst/>
              <a:rect l="0" t="0" r="0" b="0"/>
              <a:pathLst>
                <a:path w="266701" h="31751">
                  <a:moveTo>
                    <a:pt x="0" y="31750"/>
                  </a:moveTo>
                  <a:lnTo>
                    <a:pt x="0" y="31750"/>
                  </a:lnTo>
                  <a:lnTo>
                    <a:pt x="45612" y="31045"/>
                  </a:lnTo>
                  <a:lnTo>
                    <a:pt x="88460" y="26680"/>
                  </a:lnTo>
                  <a:lnTo>
                    <a:pt x="135886" y="20918"/>
                  </a:lnTo>
                  <a:lnTo>
                    <a:pt x="181530" y="14743"/>
                  </a:lnTo>
                  <a:lnTo>
                    <a:pt x="224218" y="8444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853"/>
            <p:cNvSpPr/>
            <p:nvPr>
              <p:custDataLst>
                <p:tags r:id="rId42"/>
              </p:custDataLst>
            </p:nvPr>
          </p:nvSpPr>
          <p:spPr>
            <a:xfrm>
              <a:off x="6208277" y="5910066"/>
              <a:ext cx="90924" cy="344685"/>
            </a:xfrm>
            <a:custGeom>
              <a:avLst/>
              <a:gdLst/>
              <a:ahLst/>
              <a:cxnLst/>
              <a:rect l="0" t="0" r="0" b="0"/>
              <a:pathLst>
                <a:path w="90924" h="344685">
                  <a:moveTo>
                    <a:pt x="90923" y="39884"/>
                  </a:moveTo>
                  <a:lnTo>
                    <a:pt x="90923" y="39884"/>
                  </a:lnTo>
                  <a:lnTo>
                    <a:pt x="82084" y="11273"/>
                  </a:lnTo>
                  <a:lnTo>
                    <a:pt x="76175" y="4120"/>
                  </a:lnTo>
                  <a:lnTo>
                    <a:pt x="72625" y="1224"/>
                  </a:lnTo>
                  <a:lnTo>
                    <a:pt x="68847" y="0"/>
                  </a:lnTo>
                  <a:lnTo>
                    <a:pt x="60886" y="521"/>
                  </a:lnTo>
                  <a:lnTo>
                    <a:pt x="45098" y="11523"/>
                  </a:lnTo>
                  <a:lnTo>
                    <a:pt x="36925" y="29866"/>
                  </a:lnTo>
                  <a:lnTo>
                    <a:pt x="26476" y="71724"/>
                  </a:lnTo>
                  <a:lnTo>
                    <a:pt x="19241" y="106246"/>
                  </a:lnTo>
                  <a:lnTo>
                    <a:pt x="13673" y="142756"/>
                  </a:lnTo>
                  <a:lnTo>
                    <a:pt x="8847" y="180150"/>
                  </a:lnTo>
                  <a:lnTo>
                    <a:pt x="4350" y="217231"/>
                  </a:lnTo>
                  <a:lnTo>
                    <a:pt x="0" y="252524"/>
                  </a:lnTo>
                  <a:lnTo>
                    <a:pt x="326" y="297387"/>
                  </a:lnTo>
                  <a:lnTo>
                    <a:pt x="2023" y="34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854"/>
            <p:cNvSpPr/>
            <p:nvPr>
              <p:custDataLst>
                <p:tags r:id="rId43"/>
              </p:custDataLst>
            </p:nvPr>
          </p:nvSpPr>
          <p:spPr>
            <a:xfrm>
              <a:off x="6160383" y="6108700"/>
              <a:ext cx="164218" cy="44451"/>
            </a:xfrm>
            <a:custGeom>
              <a:avLst/>
              <a:gdLst/>
              <a:ahLst/>
              <a:cxnLst/>
              <a:rect l="0" t="0" r="0" b="0"/>
              <a:pathLst>
                <a:path w="1642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749" y="41079"/>
                  </a:lnTo>
                  <a:lnTo>
                    <a:pt x="38384" y="29702"/>
                  </a:lnTo>
                  <a:lnTo>
                    <a:pt x="77544" y="18444"/>
                  </a:lnTo>
                  <a:lnTo>
                    <a:pt x="120426" y="8052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4" name="SMARTInkShape-2855"/>
          <p:cNvSpPr/>
          <p:nvPr>
            <p:custDataLst>
              <p:tags r:id="rId5"/>
            </p:custDataLst>
          </p:nvPr>
        </p:nvSpPr>
        <p:spPr>
          <a:xfrm>
            <a:off x="5978329" y="5962650"/>
            <a:ext cx="22422" cy="254001"/>
          </a:xfrm>
          <a:custGeom>
            <a:avLst/>
            <a:gdLst/>
            <a:ahLst/>
            <a:cxnLst/>
            <a:rect l="0" t="0" r="0" b="0"/>
            <a:pathLst>
              <a:path w="22422" h="254001">
                <a:moveTo>
                  <a:pt x="3371" y="0"/>
                </a:moveTo>
                <a:lnTo>
                  <a:pt x="3371" y="0"/>
                </a:lnTo>
                <a:lnTo>
                  <a:pt x="0" y="6741"/>
                </a:lnTo>
                <a:lnTo>
                  <a:pt x="4321" y="45190"/>
                </a:lnTo>
                <a:lnTo>
                  <a:pt x="8121" y="88414"/>
                </a:lnTo>
                <a:lnTo>
                  <a:pt x="9716" y="123256"/>
                </a:lnTo>
                <a:lnTo>
                  <a:pt x="12776" y="159908"/>
                </a:lnTo>
                <a:lnTo>
                  <a:pt x="16488" y="193601"/>
                </a:lnTo>
                <a:lnTo>
                  <a:pt x="21250" y="238620"/>
                </a:lnTo>
                <a:lnTo>
                  <a:pt x="22421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3" name="SMARTInkShape-Group665"/>
          <p:cNvGrpSpPr/>
          <p:nvPr/>
        </p:nvGrpSpPr>
        <p:grpSpPr>
          <a:xfrm>
            <a:off x="6775452" y="5981700"/>
            <a:ext cx="1060449" cy="330201"/>
            <a:chOff x="6775452" y="5981700"/>
            <a:chExt cx="1060449" cy="330201"/>
          </a:xfrm>
        </p:grpSpPr>
        <p:sp>
          <p:nvSpPr>
            <p:cNvPr id="705" name="SMARTInkShape-2856"/>
            <p:cNvSpPr/>
            <p:nvPr>
              <p:custDataLst>
                <p:tags r:id="rId30"/>
              </p:custDataLst>
            </p:nvPr>
          </p:nvSpPr>
          <p:spPr>
            <a:xfrm>
              <a:off x="6775452" y="6003902"/>
              <a:ext cx="245793" cy="288067"/>
            </a:xfrm>
            <a:custGeom>
              <a:avLst/>
              <a:gdLst/>
              <a:ahLst/>
              <a:cxnLst/>
              <a:rect l="0" t="0" r="0" b="0"/>
              <a:pathLst>
                <a:path w="245793" h="288067">
                  <a:moveTo>
                    <a:pt x="12698" y="53998"/>
                  </a:moveTo>
                  <a:lnTo>
                    <a:pt x="12698" y="53998"/>
                  </a:lnTo>
                  <a:lnTo>
                    <a:pt x="16068" y="50627"/>
                  </a:lnTo>
                  <a:lnTo>
                    <a:pt x="17724" y="47091"/>
                  </a:lnTo>
                  <a:lnTo>
                    <a:pt x="18165" y="45159"/>
                  </a:lnTo>
                  <a:lnTo>
                    <a:pt x="17754" y="43872"/>
                  </a:lnTo>
                  <a:lnTo>
                    <a:pt x="16774" y="43014"/>
                  </a:lnTo>
                  <a:lnTo>
                    <a:pt x="12936" y="41399"/>
                  </a:lnTo>
                  <a:lnTo>
                    <a:pt x="12707" y="81796"/>
                  </a:lnTo>
                  <a:lnTo>
                    <a:pt x="12700" y="128947"/>
                  </a:lnTo>
                  <a:lnTo>
                    <a:pt x="9327" y="174669"/>
                  </a:lnTo>
                  <a:lnTo>
                    <a:pt x="3859" y="220594"/>
                  </a:lnTo>
                  <a:lnTo>
                    <a:pt x="760" y="267397"/>
                  </a:lnTo>
                  <a:lnTo>
                    <a:pt x="27" y="288066"/>
                  </a:lnTo>
                  <a:lnTo>
                    <a:pt x="0" y="246776"/>
                  </a:lnTo>
                  <a:lnTo>
                    <a:pt x="1881" y="214231"/>
                  </a:lnTo>
                  <a:lnTo>
                    <a:pt x="5774" y="173896"/>
                  </a:lnTo>
                  <a:lnTo>
                    <a:pt x="12207" y="130097"/>
                  </a:lnTo>
                  <a:lnTo>
                    <a:pt x="19770" y="90407"/>
                  </a:lnTo>
                  <a:lnTo>
                    <a:pt x="27130" y="56068"/>
                  </a:lnTo>
                  <a:lnTo>
                    <a:pt x="37604" y="12805"/>
                  </a:lnTo>
                  <a:lnTo>
                    <a:pt x="42111" y="3941"/>
                  </a:lnTo>
                  <a:lnTo>
                    <a:pt x="46466" y="0"/>
                  </a:lnTo>
                  <a:lnTo>
                    <a:pt x="48617" y="361"/>
                  </a:lnTo>
                  <a:lnTo>
                    <a:pt x="52885" y="4524"/>
                  </a:lnTo>
                  <a:lnTo>
                    <a:pt x="75173" y="49817"/>
                  </a:lnTo>
                  <a:lnTo>
                    <a:pt x="85385" y="83185"/>
                  </a:lnTo>
                  <a:lnTo>
                    <a:pt x="96508" y="121062"/>
                  </a:lnTo>
                  <a:lnTo>
                    <a:pt x="107802" y="159299"/>
                  </a:lnTo>
                  <a:lnTo>
                    <a:pt x="122800" y="206475"/>
                  </a:lnTo>
                  <a:lnTo>
                    <a:pt x="145939" y="247818"/>
                  </a:lnTo>
                  <a:lnTo>
                    <a:pt x="149503" y="250240"/>
                  </a:lnTo>
                  <a:lnTo>
                    <a:pt x="153289" y="251148"/>
                  </a:lnTo>
                  <a:lnTo>
                    <a:pt x="157226" y="251048"/>
                  </a:lnTo>
                  <a:lnTo>
                    <a:pt x="165362" y="247174"/>
                  </a:lnTo>
                  <a:lnTo>
                    <a:pt x="173682" y="240043"/>
                  </a:lnTo>
                  <a:lnTo>
                    <a:pt x="198118" y="205420"/>
                  </a:lnTo>
                  <a:lnTo>
                    <a:pt x="216274" y="165735"/>
                  </a:lnTo>
                  <a:lnTo>
                    <a:pt x="226883" y="130705"/>
                  </a:lnTo>
                  <a:lnTo>
                    <a:pt x="235597" y="93734"/>
                  </a:lnTo>
                  <a:lnTo>
                    <a:pt x="243764" y="47975"/>
                  </a:lnTo>
                  <a:lnTo>
                    <a:pt x="245792" y="21169"/>
                  </a:lnTo>
                  <a:lnTo>
                    <a:pt x="241298" y="3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857"/>
            <p:cNvSpPr/>
            <p:nvPr>
              <p:custDataLst>
                <p:tags r:id="rId31"/>
              </p:custDataLst>
            </p:nvPr>
          </p:nvSpPr>
          <p:spPr>
            <a:xfrm>
              <a:off x="7064915" y="6134100"/>
              <a:ext cx="55174" cy="125475"/>
            </a:xfrm>
            <a:custGeom>
              <a:avLst/>
              <a:gdLst/>
              <a:ahLst/>
              <a:cxnLst/>
              <a:rect l="0" t="0" r="0" b="0"/>
              <a:pathLst>
                <a:path w="55174" h="125475">
                  <a:moveTo>
                    <a:pt x="47085" y="25400"/>
                  </a:moveTo>
                  <a:lnTo>
                    <a:pt x="47085" y="25400"/>
                  </a:lnTo>
                  <a:lnTo>
                    <a:pt x="43714" y="18659"/>
                  </a:lnTo>
                  <a:lnTo>
                    <a:pt x="41309" y="16671"/>
                  </a:lnTo>
                  <a:lnTo>
                    <a:pt x="31889" y="13877"/>
                  </a:lnTo>
                  <a:lnTo>
                    <a:pt x="26690" y="13223"/>
                  </a:lnTo>
                  <a:lnTo>
                    <a:pt x="20146" y="16695"/>
                  </a:lnTo>
                  <a:lnTo>
                    <a:pt x="16425" y="19597"/>
                  </a:lnTo>
                  <a:lnTo>
                    <a:pt x="10410" y="32228"/>
                  </a:lnTo>
                  <a:lnTo>
                    <a:pt x="0" y="78510"/>
                  </a:lnTo>
                  <a:lnTo>
                    <a:pt x="993" y="96512"/>
                  </a:lnTo>
                  <a:lnTo>
                    <a:pt x="7549" y="112039"/>
                  </a:lnTo>
                  <a:lnTo>
                    <a:pt x="12262" y="119142"/>
                  </a:lnTo>
                  <a:lnTo>
                    <a:pt x="16814" y="123172"/>
                  </a:lnTo>
                  <a:lnTo>
                    <a:pt x="21259" y="125154"/>
                  </a:lnTo>
                  <a:lnTo>
                    <a:pt x="29962" y="125474"/>
                  </a:lnTo>
                  <a:lnTo>
                    <a:pt x="38534" y="123264"/>
                  </a:lnTo>
                  <a:lnTo>
                    <a:pt x="42090" y="120276"/>
                  </a:lnTo>
                  <a:lnTo>
                    <a:pt x="47923" y="111313"/>
                  </a:lnTo>
                  <a:lnTo>
                    <a:pt x="55173" y="90994"/>
                  </a:lnTo>
                  <a:lnTo>
                    <a:pt x="53804" y="53775"/>
                  </a:lnTo>
                  <a:lnTo>
                    <a:pt x="47978" y="25026"/>
                  </a:lnTo>
                  <a:lnTo>
                    <a:pt x="34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2858"/>
            <p:cNvSpPr/>
            <p:nvPr>
              <p:custDataLst>
                <p:tags r:id="rId32"/>
              </p:custDataLst>
            </p:nvPr>
          </p:nvSpPr>
          <p:spPr>
            <a:xfrm>
              <a:off x="7423412" y="6146800"/>
              <a:ext cx="120389" cy="18974"/>
            </a:xfrm>
            <a:custGeom>
              <a:avLst/>
              <a:gdLst/>
              <a:ahLst/>
              <a:cxnLst/>
              <a:rect l="0" t="0" r="0" b="0"/>
              <a:pathLst>
                <a:path w="120389" h="18974">
                  <a:moveTo>
                    <a:pt x="6088" y="12700"/>
                  </a:moveTo>
                  <a:lnTo>
                    <a:pt x="6088" y="12700"/>
                  </a:lnTo>
                  <a:lnTo>
                    <a:pt x="0" y="18788"/>
                  </a:lnTo>
                  <a:lnTo>
                    <a:pt x="3186" y="18973"/>
                  </a:lnTo>
                  <a:lnTo>
                    <a:pt x="47927" y="10204"/>
                  </a:lnTo>
                  <a:lnTo>
                    <a:pt x="92903" y="2747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859"/>
            <p:cNvSpPr/>
            <p:nvPr>
              <p:custDataLst>
                <p:tags r:id="rId33"/>
              </p:custDataLst>
            </p:nvPr>
          </p:nvSpPr>
          <p:spPr>
            <a:xfrm>
              <a:off x="7559639" y="6144197"/>
              <a:ext cx="85762" cy="116904"/>
            </a:xfrm>
            <a:custGeom>
              <a:avLst/>
              <a:gdLst/>
              <a:ahLst/>
              <a:cxnLst/>
              <a:rect l="0" t="0" r="0" b="0"/>
              <a:pathLst>
                <a:path w="85762" h="116904">
                  <a:moveTo>
                    <a:pt x="60361" y="21653"/>
                  </a:moveTo>
                  <a:lnTo>
                    <a:pt x="60361" y="21653"/>
                  </a:lnTo>
                  <a:lnTo>
                    <a:pt x="63731" y="18282"/>
                  </a:lnTo>
                  <a:lnTo>
                    <a:pt x="64018" y="16584"/>
                  </a:lnTo>
                  <a:lnTo>
                    <a:pt x="63505" y="14746"/>
                  </a:lnTo>
                  <a:lnTo>
                    <a:pt x="61759" y="10821"/>
                  </a:lnTo>
                  <a:lnTo>
                    <a:pt x="60983" y="6725"/>
                  </a:lnTo>
                  <a:lnTo>
                    <a:pt x="56874" y="2555"/>
                  </a:lnTo>
                  <a:lnTo>
                    <a:pt x="53802" y="453"/>
                  </a:lnTo>
                  <a:lnTo>
                    <a:pt x="44745" y="0"/>
                  </a:lnTo>
                  <a:lnTo>
                    <a:pt x="21684" y="5460"/>
                  </a:lnTo>
                  <a:lnTo>
                    <a:pt x="11186" y="14926"/>
                  </a:lnTo>
                  <a:lnTo>
                    <a:pt x="6411" y="21402"/>
                  </a:lnTo>
                  <a:lnTo>
                    <a:pt x="1105" y="39886"/>
                  </a:lnTo>
                  <a:lnTo>
                    <a:pt x="0" y="72211"/>
                  </a:lnTo>
                  <a:lnTo>
                    <a:pt x="5948" y="104626"/>
                  </a:lnTo>
                  <a:lnTo>
                    <a:pt x="8563" y="108718"/>
                  </a:lnTo>
                  <a:lnTo>
                    <a:pt x="11717" y="111448"/>
                  </a:lnTo>
                  <a:lnTo>
                    <a:pt x="15232" y="113265"/>
                  </a:lnTo>
                  <a:lnTo>
                    <a:pt x="18985" y="113066"/>
                  </a:lnTo>
                  <a:lnTo>
                    <a:pt x="26920" y="109083"/>
                  </a:lnTo>
                  <a:lnTo>
                    <a:pt x="39320" y="95536"/>
                  </a:lnTo>
                  <a:lnTo>
                    <a:pt x="43954" y="84122"/>
                  </a:lnTo>
                  <a:lnTo>
                    <a:pt x="47445" y="58320"/>
                  </a:lnTo>
                  <a:lnTo>
                    <a:pt x="48222" y="56681"/>
                  </a:lnTo>
                  <a:lnTo>
                    <a:pt x="49445" y="55589"/>
                  </a:lnTo>
                  <a:lnTo>
                    <a:pt x="50969" y="54860"/>
                  </a:lnTo>
                  <a:lnTo>
                    <a:pt x="52688" y="55786"/>
                  </a:lnTo>
                  <a:lnTo>
                    <a:pt x="60517" y="67410"/>
                  </a:lnTo>
                  <a:lnTo>
                    <a:pt x="85761" y="116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860"/>
            <p:cNvSpPr/>
            <p:nvPr>
              <p:custDataLst>
                <p:tags r:id="rId34"/>
              </p:custDataLst>
            </p:nvPr>
          </p:nvSpPr>
          <p:spPr>
            <a:xfrm>
              <a:off x="7181850" y="62674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2861"/>
            <p:cNvSpPr/>
            <p:nvPr>
              <p:custDataLst>
                <p:tags r:id="rId35"/>
              </p:custDataLst>
            </p:nvPr>
          </p:nvSpPr>
          <p:spPr>
            <a:xfrm>
              <a:off x="7721600" y="6153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0" y="42063"/>
                  </a:lnTo>
                  <a:lnTo>
                    <a:pt x="10539" y="88042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862"/>
            <p:cNvSpPr/>
            <p:nvPr>
              <p:custDataLst>
                <p:tags r:id="rId36"/>
              </p:custDataLst>
            </p:nvPr>
          </p:nvSpPr>
          <p:spPr>
            <a:xfrm>
              <a:off x="7721600" y="6057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863"/>
            <p:cNvSpPr/>
            <p:nvPr>
              <p:custDataLst>
                <p:tags r:id="rId37"/>
              </p:custDataLst>
            </p:nvPr>
          </p:nvSpPr>
          <p:spPr>
            <a:xfrm>
              <a:off x="7823200" y="598170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12700" y="0"/>
                  </a:moveTo>
                  <a:lnTo>
                    <a:pt x="12700" y="0"/>
                  </a:lnTo>
                  <a:lnTo>
                    <a:pt x="12700" y="39231"/>
                  </a:lnTo>
                  <a:lnTo>
                    <a:pt x="12700" y="82180"/>
                  </a:lnTo>
                  <a:lnTo>
                    <a:pt x="12700" y="117663"/>
                  </a:lnTo>
                  <a:lnTo>
                    <a:pt x="12700" y="156952"/>
                  </a:lnTo>
                  <a:lnTo>
                    <a:pt x="10818" y="196052"/>
                  </a:lnTo>
                  <a:lnTo>
                    <a:pt x="7631" y="231773"/>
                  </a:lnTo>
                  <a:lnTo>
                    <a:pt x="2573" y="27030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4" name="SMARTInkShape-2864"/>
          <p:cNvSpPr/>
          <p:nvPr>
            <p:custDataLst>
              <p:tags r:id="rId6"/>
            </p:custDataLst>
          </p:nvPr>
        </p:nvSpPr>
        <p:spPr>
          <a:xfrm>
            <a:off x="7483082" y="5940843"/>
            <a:ext cx="73419" cy="317029"/>
          </a:xfrm>
          <a:custGeom>
            <a:avLst/>
            <a:gdLst/>
            <a:ahLst/>
            <a:cxnLst/>
            <a:rect l="0" t="0" r="0" b="0"/>
            <a:pathLst>
              <a:path w="73419" h="317029">
                <a:moveTo>
                  <a:pt x="73418" y="47207"/>
                </a:moveTo>
                <a:lnTo>
                  <a:pt x="73418" y="47207"/>
                </a:lnTo>
                <a:lnTo>
                  <a:pt x="70047" y="43836"/>
                </a:lnTo>
                <a:lnTo>
                  <a:pt x="68392" y="38418"/>
                </a:lnTo>
                <a:lnTo>
                  <a:pt x="67145" y="14452"/>
                </a:lnTo>
                <a:lnTo>
                  <a:pt x="65708" y="11964"/>
                </a:lnTo>
                <a:lnTo>
                  <a:pt x="52770" y="737"/>
                </a:lnTo>
                <a:lnTo>
                  <a:pt x="49774" y="0"/>
                </a:lnTo>
                <a:lnTo>
                  <a:pt x="42683" y="1061"/>
                </a:lnTo>
                <a:lnTo>
                  <a:pt x="27387" y="8997"/>
                </a:lnTo>
                <a:lnTo>
                  <a:pt x="19328" y="20112"/>
                </a:lnTo>
                <a:lnTo>
                  <a:pt x="5034" y="60355"/>
                </a:lnTo>
                <a:lnTo>
                  <a:pt x="2573" y="91150"/>
                </a:lnTo>
                <a:lnTo>
                  <a:pt x="2420" y="126005"/>
                </a:lnTo>
                <a:lnTo>
                  <a:pt x="0" y="162662"/>
                </a:lnTo>
                <a:lnTo>
                  <a:pt x="336" y="200120"/>
                </a:lnTo>
                <a:lnTo>
                  <a:pt x="2131" y="235113"/>
                </a:lnTo>
                <a:lnTo>
                  <a:pt x="5166" y="282559"/>
                </a:lnTo>
                <a:lnTo>
                  <a:pt x="9640" y="317028"/>
                </a:lnTo>
                <a:lnTo>
                  <a:pt x="9732" y="316693"/>
                </a:lnTo>
                <a:lnTo>
                  <a:pt x="9918" y="3075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" name="SMARTInkShape-Group667"/>
          <p:cNvGrpSpPr/>
          <p:nvPr/>
        </p:nvGrpSpPr>
        <p:grpSpPr>
          <a:xfrm>
            <a:off x="8134350" y="5981777"/>
            <a:ext cx="165101" cy="268904"/>
            <a:chOff x="8134350" y="5981777"/>
            <a:chExt cx="165101" cy="268904"/>
          </a:xfrm>
        </p:grpSpPr>
        <p:sp>
          <p:nvSpPr>
            <p:cNvPr id="715" name="SMARTInkShape-2865"/>
            <p:cNvSpPr/>
            <p:nvPr>
              <p:custDataLst>
                <p:tags r:id="rId28"/>
              </p:custDataLst>
            </p:nvPr>
          </p:nvSpPr>
          <p:spPr>
            <a:xfrm>
              <a:off x="8134350" y="60515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6841"/>
                  </a:lnTo>
                  <a:lnTo>
                    <a:pt x="86875" y="2027"/>
                  </a:lnTo>
                  <a:lnTo>
                    <a:pt x="134240" y="60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866"/>
            <p:cNvSpPr/>
            <p:nvPr>
              <p:custDataLst>
                <p:tags r:id="rId29"/>
              </p:custDataLst>
            </p:nvPr>
          </p:nvSpPr>
          <p:spPr>
            <a:xfrm>
              <a:off x="8178198" y="5981777"/>
              <a:ext cx="88171" cy="268904"/>
            </a:xfrm>
            <a:custGeom>
              <a:avLst/>
              <a:gdLst/>
              <a:ahLst/>
              <a:cxnLst/>
              <a:rect l="0" t="0" r="0" b="0"/>
              <a:pathLst>
                <a:path w="88171" h="268904">
                  <a:moveTo>
                    <a:pt x="51402" y="6273"/>
                  </a:moveTo>
                  <a:lnTo>
                    <a:pt x="51402" y="6273"/>
                  </a:lnTo>
                  <a:lnTo>
                    <a:pt x="51402" y="0"/>
                  </a:lnTo>
                  <a:lnTo>
                    <a:pt x="37587" y="26300"/>
                  </a:lnTo>
                  <a:lnTo>
                    <a:pt x="25671" y="63006"/>
                  </a:lnTo>
                  <a:lnTo>
                    <a:pt x="18094" y="94989"/>
                  </a:lnTo>
                  <a:lnTo>
                    <a:pt x="12374" y="132720"/>
                  </a:lnTo>
                  <a:lnTo>
                    <a:pt x="5599" y="171128"/>
                  </a:lnTo>
                  <a:lnTo>
                    <a:pt x="0" y="206541"/>
                  </a:lnTo>
                  <a:lnTo>
                    <a:pt x="274" y="252377"/>
                  </a:lnTo>
                  <a:lnTo>
                    <a:pt x="383" y="259242"/>
                  </a:lnTo>
                  <a:lnTo>
                    <a:pt x="1869" y="263819"/>
                  </a:lnTo>
                  <a:lnTo>
                    <a:pt x="4268" y="266869"/>
                  </a:lnTo>
                  <a:lnTo>
                    <a:pt x="7279" y="268903"/>
                  </a:lnTo>
                  <a:lnTo>
                    <a:pt x="11403" y="268144"/>
                  </a:lnTo>
                  <a:lnTo>
                    <a:pt x="27321" y="256961"/>
                  </a:lnTo>
                  <a:lnTo>
                    <a:pt x="44032" y="239536"/>
                  </a:lnTo>
                  <a:lnTo>
                    <a:pt x="51183" y="224715"/>
                  </a:lnTo>
                  <a:lnTo>
                    <a:pt x="57369" y="177194"/>
                  </a:lnTo>
                  <a:lnTo>
                    <a:pt x="57581" y="173960"/>
                  </a:lnTo>
                  <a:lnTo>
                    <a:pt x="56932" y="173802"/>
                  </a:lnTo>
                  <a:lnTo>
                    <a:pt x="52648" y="176953"/>
                  </a:lnTo>
                  <a:lnTo>
                    <a:pt x="48898" y="180438"/>
                  </a:lnTo>
                  <a:lnTo>
                    <a:pt x="42821" y="196480"/>
                  </a:lnTo>
                  <a:lnTo>
                    <a:pt x="43293" y="222478"/>
                  </a:lnTo>
                  <a:lnTo>
                    <a:pt x="49774" y="251317"/>
                  </a:lnTo>
                  <a:lnTo>
                    <a:pt x="53736" y="259350"/>
                  </a:lnTo>
                  <a:lnTo>
                    <a:pt x="57848" y="263391"/>
                  </a:lnTo>
                  <a:lnTo>
                    <a:pt x="59933" y="264468"/>
                  </a:lnTo>
                  <a:lnTo>
                    <a:pt x="62734" y="263775"/>
                  </a:lnTo>
                  <a:lnTo>
                    <a:pt x="69607" y="259242"/>
                  </a:lnTo>
                  <a:lnTo>
                    <a:pt x="78041" y="248757"/>
                  </a:lnTo>
                  <a:lnTo>
                    <a:pt x="85008" y="233342"/>
                  </a:lnTo>
                  <a:lnTo>
                    <a:pt x="88170" y="211998"/>
                  </a:lnTo>
                  <a:lnTo>
                    <a:pt x="85736" y="194542"/>
                  </a:lnTo>
                  <a:lnTo>
                    <a:pt x="78656" y="184963"/>
                  </a:lnTo>
                  <a:lnTo>
                    <a:pt x="60235" y="170687"/>
                  </a:lnTo>
                  <a:lnTo>
                    <a:pt x="38702" y="16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SMARTInkShape-Group668"/>
          <p:cNvGrpSpPr/>
          <p:nvPr/>
        </p:nvGrpSpPr>
        <p:grpSpPr>
          <a:xfrm>
            <a:off x="8629892" y="5997921"/>
            <a:ext cx="2603259" cy="445551"/>
            <a:chOff x="8629892" y="5997921"/>
            <a:chExt cx="2603259" cy="445551"/>
          </a:xfrm>
        </p:grpSpPr>
        <p:sp>
          <p:nvSpPr>
            <p:cNvPr id="718" name="SMARTInkShape-2867"/>
            <p:cNvSpPr/>
            <p:nvPr>
              <p:custDataLst>
                <p:tags r:id="rId7"/>
              </p:custDataLst>
            </p:nvPr>
          </p:nvSpPr>
          <p:spPr>
            <a:xfrm>
              <a:off x="9550400" y="6031616"/>
              <a:ext cx="168753" cy="197735"/>
            </a:xfrm>
            <a:custGeom>
              <a:avLst/>
              <a:gdLst/>
              <a:ahLst/>
              <a:cxnLst/>
              <a:rect l="0" t="0" r="0" b="0"/>
              <a:pathLst>
                <a:path w="168753" h="197735">
                  <a:moveTo>
                    <a:pt x="0" y="191384"/>
                  </a:moveTo>
                  <a:lnTo>
                    <a:pt x="0" y="191384"/>
                  </a:lnTo>
                  <a:lnTo>
                    <a:pt x="1881" y="153084"/>
                  </a:lnTo>
                  <a:lnTo>
                    <a:pt x="6468" y="107083"/>
                  </a:lnTo>
                  <a:lnTo>
                    <a:pt x="7841" y="103434"/>
                  </a:lnTo>
                  <a:lnTo>
                    <a:pt x="21254" y="87722"/>
                  </a:lnTo>
                  <a:lnTo>
                    <a:pt x="29202" y="85340"/>
                  </a:lnTo>
                  <a:lnTo>
                    <a:pt x="65716" y="79839"/>
                  </a:lnTo>
                  <a:lnTo>
                    <a:pt x="106125" y="61088"/>
                  </a:lnTo>
                  <a:lnTo>
                    <a:pt x="137875" y="36451"/>
                  </a:lnTo>
                  <a:lnTo>
                    <a:pt x="166970" y="3659"/>
                  </a:lnTo>
                  <a:lnTo>
                    <a:pt x="168752" y="0"/>
                  </a:lnTo>
                  <a:lnTo>
                    <a:pt x="146534" y="46869"/>
                  </a:lnTo>
                  <a:lnTo>
                    <a:pt x="133493" y="90237"/>
                  </a:lnTo>
                  <a:lnTo>
                    <a:pt x="122575" y="132487"/>
                  </a:lnTo>
                  <a:lnTo>
                    <a:pt x="112564" y="177947"/>
                  </a:lnTo>
                  <a:lnTo>
                    <a:pt x="107950" y="197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868"/>
            <p:cNvSpPr/>
            <p:nvPr>
              <p:custDataLst>
                <p:tags r:id="rId8"/>
              </p:custDataLst>
            </p:nvPr>
          </p:nvSpPr>
          <p:spPr>
            <a:xfrm>
              <a:off x="11099800" y="6115612"/>
              <a:ext cx="126818" cy="196289"/>
            </a:xfrm>
            <a:custGeom>
              <a:avLst/>
              <a:gdLst/>
              <a:ahLst/>
              <a:cxnLst/>
              <a:rect l="0" t="0" r="0" b="0"/>
              <a:pathLst>
                <a:path w="126818" h="196289">
                  <a:moveTo>
                    <a:pt x="0" y="101038"/>
                  </a:moveTo>
                  <a:lnTo>
                    <a:pt x="0" y="101038"/>
                  </a:lnTo>
                  <a:lnTo>
                    <a:pt x="3371" y="97667"/>
                  </a:lnTo>
                  <a:lnTo>
                    <a:pt x="8789" y="96012"/>
                  </a:lnTo>
                  <a:lnTo>
                    <a:pt x="29249" y="93450"/>
                  </a:lnTo>
                  <a:lnTo>
                    <a:pt x="70244" y="75993"/>
                  </a:lnTo>
                  <a:lnTo>
                    <a:pt x="93170" y="55594"/>
                  </a:lnTo>
                  <a:lnTo>
                    <a:pt x="122322" y="12777"/>
                  </a:lnTo>
                  <a:lnTo>
                    <a:pt x="126817" y="0"/>
                  </a:lnTo>
                  <a:lnTo>
                    <a:pt x="108134" y="37812"/>
                  </a:lnTo>
                  <a:lnTo>
                    <a:pt x="93424" y="77601"/>
                  </a:lnTo>
                  <a:lnTo>
                    <a:pt x="77542" y="120669"/>
                  </a:lnTo>
                  <a:lnTo>
                    <a:pt x="66273" y="165986"/>
                  </a:lnTo>
                  <a:lnTo>
                    <a:pt x="57150" y="19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2869"/>
            <p:cNvSpPr/>
            <p:nvPr>
              <p:custDataLst>
                <p:tags r:id="rId9"/>
              </p:custDataLst>
            </p:nvPr>
          </p:nvSpPr>
          <p:spPr>
            <a:xfrm>
              <a:off x="11074400" y="6083300"/>
              <a:ext cx="69851" cy="254001"/>
            </a:xfrm>
            <a:custGeom>
              <a:avLst/>
              <a:gdLst/>
              <a:ahLst/>
              <a:cxnLst/>
              <a:rect l="0" t="0" r="0" b="0"/>
              <a:pathLst>
                <a:path w="69851" h="254001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55101" y="39231"/>
                  </a:lnTo>
                  <a:lnTo>
                    <a:pt x="43845" y="82180"/>
                  </a:lnTo>
                  <a:lnTo>
                    <a:pt x="35713" y="117663"/>
                  </a:lnTo>
                  <a:lnTo>
                    <a:pt x="27397" y="156952"/>
                  </a:lnTo>
                  <a:lnTo>
                    <a:pt x="18997" y="190407"/>
                  </a:lnTo>
                  <a:lnTo>
                    <a:pt x="5478" y="23626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2870"/>
            <p:cNvSpPr/>
            <p:nvPr>
              <p:custDataLst>
                <p:tags r:id="rId10"/>
              </p:custDataLst>
            </p:nvPr>
          </p:nvSpPr>
          <p:spPr>
            <a:xfrm>
              <a:off x="10775950" y="61658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10844" y="693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2871"/>
            <p:cNvSpPr/>
            <p:nvPr>
              <p:custDataLst>
                <p:tags r:id="rId11"/>
              </p:custDataLst>
            </p:nvPr>
          </p:nvSpPr>
          <p:spPr>
            <a:xfrm>
              <a:off x="10777924" y="6083300"/>
              <a:ext cx="74227" cy="206300"/>
            </a:xfrm>
            <a:custGeom>
              <a:avLst/>
              <a:gdLst/>
              <a:ahLst/>
              <a:cxnLst/>
              <a:rect l="0" t="0" r="0" b="0"/>
              <a:pathLst>
                <a:path w="74227" h="206300">
                  <a:moveTo>
                    <a:pt x="74226" y="0"/>
                  </a:moveTo>
                  <a:lnTo>
                    <a:pt x="74226" y="0"/>
                  </a:lnTo>
                  <a:lnTo>
                    <a:pt x="74226" y="3371"/>
                  </a:lnTo>
                  <a:lnTo>
                    <a:pt x="70463" y="6907"/>
                  </a:lnTo>
                  <a:lnTo>
                    <a:pt x="64793" y="11536"/>
                  </a:lnTo>
                  <a:lnTo>
                    <a:pt x="41611" y="45686"/>
                  </a:lnTo>
                  <a:lnTo>
                    <a:pt x="27324" y="79859"/>
                  </a:lnTo>
                  <a:lnTo>
                    <a:pt x="11411" y="123693"/>
                  </a:lnTo>
                  <a:lnTo>
                    <a:pt x="2305" y="162004"/>
                  </a:lnTo>
                  <a:lnTo>
                    <a:pt x="0" y="186996"/>
                  </a:lnTo>
                  <a:lnTo>
                    <a:pt x="1960" y="198585"/>
                  </a:lnTo>
                  <a:lnTo>
                    <a:pt x="4881" y="202240"/>
                  </a:lnTo>
                  <a:lnTo>
                    <a:pt x="13773" y="206299"/>
                  </a:lnTo>
                  <a:lnTo>
                    <a:pt x="17698" y="205973"/>
                  </a:lnTo>
                  <a:lnTo>
                    <a:pt x="21018" y="204343"/>
                  </a:lnTo>
                  <a:lnTo>
                    <a:pt x="2977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872"/>
            <p:cNvSpPr/>
            <p:nvPr>
              <p:custDataLst>
                <p:tags r:id="rId12"/>
              </p:custDataLst>
            </p:nvPr>
          </p:nvSpPr>
          <p:spPr>
            <a:xfrm>
              <a:off x="10580092" y="6170862"/>
              <a:ext cx="141826" cy="260433"/>
            </a:xfrm>
            <a:custGeom>
              <a:avLst/>
              <a:gdLst/>
              <a:ahLst/>
              <a:cxnLst/>
              <a:rect l="0" t="0" r="0" b="0"/>
              <a:pathLst>
                <a:path w="141826" h="260433">
                  <a:moveTo>
                    <a:pt x="30758" y="83888"/>
                  </a:moveTo>
                  <a:lnTo>
                    <a:pt x="30758" y="83888"/>
                  </a:lnTo>
                  <a:lnTo>
                    <a:pt x="36225" y="83888"/>
                  </a:lnTo>
                  <a:lnTo>
                    <a:pt x="31965" y="90795"/>
                  </a:lnTo>
                  <a:lnTo>
                    <a:pt x="21992" y="134972"/>
                  </a:lnTo>
                  <a:lnTo>
                    <a:pt x="13764" y="175379"/>
                  </a:lnTo>
                  <a:lnTo>
                    <a:pt x="7228" y="215450"/>
                  </a:lnTo>
                  <a:lnTo>
                    <a:pt x="0" y="257449"/>
                  </a:lnTo>
                  <a:lnTo>
                    <a:pt x="375" y="258862"/>
                  </a:lnTo>
                  <a:lnTo>
                    <a:pt x="1330" y="259804"/>
                  </a:lnTo>
                  <a:lnTo>
                    <a:pt x="2672" y="260432"/>
                  </a:lnTo>
                  <a:lnTo>
                    <a:pt x="4275" y="258734"/>
                  </a:lnTo>
                  <a:lnTo>
                    <a:pt x="13960" y="231691"/>
                  </a:lnTo>
                  <a:lnTo>
                    <a:pt x="20214" y="194553"/>
                  </a:lnTo>
                  <a:lnTo>
                    <a:pt x="28187" y="160118"/>
                  </a:lnTo>
                  <a:lnTo>
                    <a:pt x="39492" y="122002"/>
                  </a:lnTo>
                  <a:lnTo>
                    <a:pt x="53923" y="83893"/>
                  </a:lnTo>
                  <a:lnTo>
                    <a:pt x="71175" y="40224"/>
                  </a:lnTo>
                  <a:lnTo>
                    <a:pt x="85223" y="15055"/>
                  </a:lnTo>
                  <a:lnTo>
                    <a:pt x="98324" y="2031"/>
                  </a:lnTo>
                  <a:lnTo>
                    <a:pt x="110645" y="0"/>
                  </a:lnTo>
                  <a:lnTo>
                    <a:pt x="117882" y="447"/>
                  </a:lnTo>
                  <a:lnTo>
                    <a:pt x="124120" y="3565"/>
                  </a:lnTo>
                  <a:lnTo>
                    <a:pt x="134811" y="14557"/>
                  </a:lnTo>
                  <a:lnTo>
                    <a:pt x="140503" y="30732"/>
                  </a:lnTo>
                  <a:lnTo>
                    <a:pt x="141825" y="61553"/>
                  </a:lnTo>
                  <a:lnTo>
                    <a:pt x="135869" y="91852"/>
                  </a:lnTo>
                  <a:lnTo>
                    <a:pt x="132584" y="99781"/>
                  </a:lnTo>
                  <a:lnTo>
                    <a:pt x="123285" y="110472"/>
                  </a:lnTo>
                  <a:lnTo>
                    <a:pt x="112096" y="116870"/>
                  </a:lnTo>
                  <a:lnTo>
                    <a:pt x="100071" y="119713"/>
                  </a:lnTo>
                  <a:lnTo>
                    <a:pt x="94605" y="118356"/>
                  </a:lnTo>
                  <a:lnTo>
                    <a:pt x="75208" y="1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873"/>
            <p:cNvSpPr/>
            <p:nvPr>
              <p:custDataLst>
                <p:tags r:id="rId13"/>
              </p:custDataLst>
            </p:nvPr>
          </p:nvSpPr>
          <p:spPr>
            <a:xfrm>
              <a:off x="10483850" y="6208172"/>
              <a:ext cx="76201" cy="113169"/>
            </a:xfrm>
            <a:custGeom>
              <a:avLst/>
              <a:gdLst/>
              <a:ahLst/>
              <a:cxnLst/>
              <a:rect l="0" t="0" r="0" b="0"/>
              <a:pathLst>
                <a:path w="76201" h="113169">
                  <a:moveTo>
                    <a:pt x="0" y="21178"/>
                  </a:moveTo>
                  <a:lnTo>
                    <a:pt x="0" y="21178"/>
                  </a:lnTo>
                  <a:lnTo>
                    <a:pt x="10138" y="25542"/>
                  </a:lnTo>
                  <a:lnTo>
                    <a:pt x="17676" y="26645"/>
                  </a:lnTo>
                  <a:lnTo>
                    <a:pt x="29855" y="23896"/>
                  </a:lnTo>
                  <a:lnTo>
                    <a:pt x="39027" y="18612"/>
                  </a:lnTo>
                  <a:lnTo>
                    <a:pt x="46214" y="12579"/>
                  </a:lnTo>
                  <a:lnTo>
                    <a:pt x="48762" y="8419"/>
                  </a:lnTo>
                  <a:lnTo>
                    <a:pt x="49440" y="6322"/>
                  </a:lnTo>
                  <a:lnTo>
                    <a:pt x="49188" y="4219"/>
                  </a:lnTo>
                  <a:lnTo>
                    <a:pt x="47026" y="0"/>
                  </a:lnTo>
                  <a:lnTo>
                    <a:pt x="36188" y="5181"/>
                  </a:lnTo>
                  <a:lnTo>
                    <a:pt x="28358" y="10514"/>
                  </a:lnTo>
                  <a:lnTo>
                    <a:pt x="17779" y="25846"/>
                  </a:lnTo>
                  <a:lnTo>
                    <a:pt x="9736" y="52430"/>
                  </a:lnTo>
                  <a:lnTo>
                    <a:pt x="9267" y="69640"/>
                  </a:lnTo>
                  <a:lnTo>
                    <a:pt x="20854" y="105423"/>
                  </a:lnTo>
                  <a:lnTo>
                    <a:pt x="23781" y="109091"/>
                  </a:lnTo>
                  <a:lnTo>
                    <a:pt x="30793" y="113168"/>
                  </a:lnTo>
                  <a:lnTo>
                    <a:pt x="40497" y="113097"/>
                  </a:lnTo>
                  <a:lnTo>
                    <a:pt x="46048" y="112091"/>
                  </a:lnTo>
                  <a:lnTo>
                    <a:pt x="76200" y="9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874"/>
            <p:cNvSpPr/>
            <p:nvPr>
              <p:custDataLst>
                <p:tags r:id="rId14"/>
              </p:custDataLst>
            </p:nvPr>
          </p:nvSpPr>
          <p:spPr>
            <a:xfrm>
              <a:off x="10396312" y="6184898"/>
              <a:ext cx="68489" cy="112829"/>
            </a:xfrm>
            <a:custGeom>
              <a:avLst/>
              <a:gdLst/>
              <a:ahLst/>
              <a:cxnLst/>
              <a:rect l="0" t="0" r="0" b="0"/>
              <a:pathLst>
                <a:path w="68489" h="112829">
                  <a:moveTo>
                    <a:pt x="68488" y="2"/>
                  </a:moveTo>
                  <a:lnTo>
                    <a:pt x="68488" y="2"/>
                  </a:lnTo>
                  <a:lnTo>
                    <a:pt x="65117" y="0"/>
                  </a:lnTo>
                  <a:lnTo>
                    <a:pt x="44723" y="8841"/>
                  </a:lnTo>
                  <a:lnTo>
                    <a:pt x="32362" y="18300"/>
                  </a:lnTo>
                  <a:lnTo>
                    <a:pt x="16249" y="39207"/>
                  </a:lnTo>
                  <a:lnTo>
                    <a:pt x="3237" y="69998"/>
                  </a:lnTo>
                  <a:lnTo>
                    <a:pt x="0" y="88945"/>
                  </a:lnTo>
                  <a:lnTo>
                    <a:pt x="1124" y="97858"/>
                  </a:lnTo>
                  <a:lnTo>
                    <a:pt x="2412" y="101223"/>
                  </a:lnTo>
                  <a:lnTo>
                    <a:pt x="7606" y="106843"/>
                  </a:lnTo>
                  <a:lnTo>
                    <a:pt x="14618" y="110986"/>
                  </a:lnTo>
                  <a:lnTo>
                    <a:pt x="22440" y="112828"/>
                  </a:lnTo>
                  <a:lnTo>
                    <a:pt x="32499" y="109884"/>
                  </a:lnTo>
                  <a:lnTo>
                    <a:pt x="49438" y="101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2875"/>
            <p:cNvSpPr/>
            <p:nvPr>
              <p:custDataLst>
                <p:tags r:id="rId15"/>
              </p:custDataLst>
            </p:nvPr>
          </p:nvSpPr>
          <p:spPr>
            <a:xfrm>
              <a:off x="9537700" y="6007100"/>
              <a:ext cx="50801" cy="254001"/>
            </a:xfrm>
            <a:custGeom>
              <a:avLst/>
              <a:gdLst/>
              <a:ahLst/>
              <a:cxnLst/>
              <a:rect l="0" t="0" r="0" b="0"/>
              <a:pathLst>
                <a:path w="50801" h="25400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37935" y="44259"/>
                  </a:lnTo>
                  <a:lnTo>
                    <a:pt x="31703" y="88136"/>
                  </a:lnTo>
                  <a:lnTo>
                    <a:pt x="27494" y="122428"/>
                  </a:lnTo>
                  <a:lnTo>
                    <a:pt x="23274" y="156483"/>
                  </a:lnTo>
                  <a:lnTo>
                    <a:pt x="13559" y="200647"/>
                  </a:lnTo>
                  <a:lnTo>
                    <a:pt x="1515" y="24591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2876"/>
            <p:cNvSpPr/>
            <p:nvPr>
              <p:custDataLst>
                <p:tags r:id="rId16"/>
              </p:custDataLst>
            </p:nvPr>
          </p:nvSpPr>
          <p:spPr>
            <a:xfrm>
              <a:off x="11190205" y="6267450"/>
              <a:ext cx="42946" cy="82729"/>
            </a:xfrm>
            <a:custGeom>
              <a:avLst/>
              <a:gdLst/>
              <a:ahLst/>
              <a:cxnLst/>
              <a:rect l="0" t="0" r="0" b="0"/>
              <a:pathLst>
                <a:path w="42946" h="82729">
                  <a:moveTo>
                    <a:pt x="30245" y="6350"/>
                  </a:moveTo>
                  <a:lnTo>
                    <a:pt x="30245" y="6350"/>
                  </a:lnTo>
                  <a:lnTo>
                    <a:pt x="11948" y="28019"/>
                  </a:lnTo>
                  <a:lnTo>
                    <a:pt x="3578" y="45226"/>
                  </a:lnTo>
                  <a:lnTo>
                    <a:pt x="0" y="63730"/>
                  </a:lnTo>
                  <a:lnTo>
                    <a:pt x="2927" y="74421"/>
                  </a:lnTo>
                  <a:lnTo>
                    <a:pt x="5682" y="79247"/>
                  </a:lnTo>
                  <a:lnTo>
                    <a:pt x="8931" y="81759"/>
                  </a:lnTo>
                  <a:lnTo>
                    <a:pt x="12507" y="82728"/>
                  </a:lnTo>
                  <a:lnTo>
                    <a:pt x="16302" y="82669"/>
                  </a:lnTo>
                  <a:lnTo>
                    <a:pt x="19539" y="81218"/>
                  </a:lnTo>
                  <a:lnTo>
                    <a:pt x="35438" y="64884"/>
                  </a:lnTo>
                  <a:lnTo>
                    <a:pt x="39606" y="53061"/>
                  </a:lnTo>
                  <a:lnTo>
                    <a:pt x="42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877"/>
            <p:cNvSpPr/>
            <p:nvPr>
              <p:custDataLst>
                <p:tags r:id="rId17"/>
              </p:custDataLst>
            </p:nvPr>
          </p:nvSpPr>
          <p:spPr>
            <a:xfrm>
              <a:off x="10295847" y="6185162"/>
              <a:ext cx="60121" cy="107689"/>
            </a:xfrm>
            <a:custGeom>
              <a:avLst/>
              <a:gdLst/>
              <a:ahLst/>
              <a:cxnLst/>
              <a:rect l="0" t="0" r="0" b="0"/>
              <a:pathLst>
                <a:path w="60121" h="107689">
                  <a:moveTo>
                    <a:pt x="54653" y="6088"/>
                  </a:moveTo>
                  <a:lnTo>
                    <a:pt x="54653" y="6088"/>
                  </a:lnTo>
                  <a:lnTo>
                    <a:pt x="58023" y="6088"/>
                  </a:lnTo>
                  <a:lnTo>
                    <a:pt x="59016" y="5383"/>
                  </a:lnTo>
                  <a:lnTo>
                    <a:pt x="59679" y="4207"/>
                  </a:lnTo>
                  <a:lnTo>
                    <a:pt x="60120" y="2717"/>
                  </a:lnTo>
                  <a:lnTo>
                    <a:pt x="59709" y="1724"/>
                  </a:lnTo>
                  <a:lnTo>
                    <a:pt x="58729" y="1062"/>
                  </a:lnTo>
                  <a:lnTo>
                    <a:pt x="53979" y="129"/>
                  </a:lnTo>
                  <a:lnTo>
                    <a:pt x="52088" y="0"/>
                  </a:lnTo>
                  <a:lnTo>
                    <a:pt x="42682" y="3187"/>
                  </a:lnTo>
                  <a:lnTo>
                    <a:pt x="30958" y="15342"/>
                  </a:lnTo>
                  <a:lnTo>
                    <a:pt x="5933" y="57534"/>
                  </a:lnTo>
                  <a:lnTo>
                    <a:pt x="0" y="77226"/>
                  </a:lnTo>
                  <a:lnTo>
                    <a:pt x="494" y="87330"/>
                  </a:lnTo>
                  <a:lnTo>
                    <a:pt x="3066" y="95817"/>
                  </a:lnTo>
                  <a:lnTo>
                    <a:pt x="6561" y="101941"/>
                  </a:lnTo>
                  <a:lnTo>
                    <a:pt x="9891" y="103857"/>
                  </a:lnTo>
                  <a:lnTo>
                    <a:pt x="29253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878"/>
            <p:cNvSpPr/>
            <p:nvPr>
              <p:custDataLst>
                <p:tags r:id="rId18"/>
              </p:custDataLst>
            </p:nvPr>
          </p:nvSpPr>
          <p:spPr>
            <a:xfrm>
              <a:off x="10160000" y="61849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45434" y="1345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879"/>
            <p:cNvSpPr/>
            <p:nvPr>
              <p:custDataLst>
                <p:tags r:id="rId19"/>
              </p:custDataLst>
            </p:nvPr>
          </p:nvSpPr>
          <p:spPr>
            <a:xfrm>
              <a:off x="10115921" y="6035921"/>
              <a:ext cx="113930" cy="306368"/>
            </a:xfrm>
            <a:custGeom>
              <a:avLst/>
              <a:gdLst/>
              <a:ahLst/>
              <a:cxnLst/>
              <a:rect l="0" t="0" r="0" b="0"/>
              <a:pathLst>
                <a:path w="113930" h="306368">
                  <a:moveTo>
                    <a:pt x="37729" y="136279"/>
                  </a:moveTo>
                  <a:lnTo>
                    <a:pt x="37729" y="136279"/>
                  </a:lnTo>
                  <a:lnTo>
                    <a:pt x="37729" y="139650"/>
                  </a:lnTo>
                  <a:lnTo>
                    <a:pt x="35848" y="143186"/>
                  </a:lnTo>
                  <a:lnTo>
                    <a:pt x="34358" y="145118"/>
                  </a:lnTo>
                  <a:lnTo>
                    <a:pt x="24864" y="184889"/>
                  </a:lnTo>
                  <a:lnTo>
                    <a:pt x="16530" y="232351"/>
                  </a:lnTo>
                  <a:lnTo>
                    <a:pt x="8090" y="276010"/>
                  </a:lnTo>
                  <a:lnTo>
                    <a:pt x="0" y="306367"/>
                  </a:lnTo>
                  <a:lnTo>
                    <a:pt x="11872" y="268885"/>
                  </a:lnTo>
                  <a:lnTo>
                    <a:pt x="20032" y="222294"/>
                  </a:lnTo>
                  <a:lnTo>
                    <a:pt x="28454" y="178271"/>
                  </a:lnTo>
                  <a:lnTo>
                    <a:pt x="33663" y="153690"/>
                  </a:lnTo>
                  <a:lnTo>
                    <a:pt x="39955" y="129543"/>
                  </a:lnTo>
                  <a:lnTo>
                    <a:pt x="54476" y="82014"/>
                  </a:lnTo>
                  <a:lnTo>
                    <a:pt x="66574" y="46310"/>
                  </a:lnTo>
                  <a:lnTo>
                    <a:pt x="82467" y="8127"/>
                  </a:lnTo>
                  <a:lnTo>
                    <a:pt x="87717" y="1712"/>
                  </a:lnTo>
                  <a:lnTo>
                    <a:pt x="90103" y="0"/>
                  </a:lnTo>
                  <a:lnTo>
                    <a:pt x="91695" y="977"/>
                  </a:lnTo>
                  <a:lnTo>
                    <a:pt x="93464" y="7705"/>
                  </a:lnTo>
                  <a:lnTo>
                    <a:pt x="94600" y="50962"/>
                  </a:lnTo>
                  <a:lnTo>
                    <a:pt x="94753" y="83543"/>
                  </a:lnTo>
                  <a:lnTo>
                    <a:pt x="94824" y="119191"/>
                  </a:lnTo>
                  <a:lnTo>
                    <a:pt x="94854" y="154789"/>
                  </a:lnTo>
                  <a:lnTo>
                    <a:pt x="94872" y="200482"/>
                  </a:lnTo>
                  <a:lnTo>
                    <a:pt x="94877" y="244652"/>
                  </a:lnTo>
                  <a:lnTo>
                    <a:pt x="95584" y="248744"/>
                  </a:lnTo>
                  <a:lnTo>
                    <a:pt x="96760" y="251474"/>
                  </a:lnTo>
                  <a:lnTo>
                    <a:pt x="98249" y="253291"/>
                  </a:lnTo>
                  <a:lnTo>
                    <a:pt x="100655" y="253092"/>
                  </a:lnTo>
                  <a:lnTo>
                    <a:pt x="113929" y="24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880"/>
            <p:cNvSpPr/>
            <p:nvPr>
              <p:custDataLst>
                <p:tags r:id="rId20"/>
              </p:custDataLst>
            </p:nvPr>
          </p:nvSpPr>
          <p:spPr>
            <a:xfrm>
              <a:off x="9866199" y="5997921"/>
              <a:ext cx="160430" cy="364780"/>
            </a:xfrm>
            <a:custGeom>
              <a:avLst/>
              <a:gdLst/>
              <a:ahLst/>
              <a:cxnLst/>
              <a:rect l="0" t="0" r="0" b="0"/>
              <a:pathLst>
                <a:path w="160430" h="364780">
                  <a:moveTo>
                    <a:pt x="154101" y="28229"/>
                  </a:moveTo>
                  <a:lnTo>
                    <a:pt x="154101" y="28229"/>
                  </a:lnTo>
                  <a:lnTo>
                    <a:pt x="157471" y="24858"/>
                  </a:lnTo>
                  <a:lnTo>
                    <a:pt x="159127" y="21322"/>
                  </a:lnTo>
                  <a:lnTo>
                    <a:pt x="160429" y="703"/>
                  </a:lnTo>
                  <a:lnTo>
                    <a:pt x="159729" y="0"/>
                  </a:lnTo>
                  <a:lnTo>
                    <a:pt x="158560" y="238"/>
                  </a:lnTo>
                  <a:lnTo>
                    <a:pt x="151610" y="5689"/>
                  </a:lnTo>
                  <a:lnTo>
                    <a:pt x="132562" y="41994"/>
                  </a:lnTo>
                  <a:lnTo>
                    <a:pt x="113383" y="88752"/>
                  </a:lnTo>
                  <a:lnTo>
                    <a:pt x="97903" y="129917"/>
                  </a:lnTo>
                  <a:lnTo>
                    <a:pt x="81618" y="174083"/>
                  </a:lnTo>
                  <a:lnTo>
                    <a:pt x="64969" y="217701"/>
                  </a:lnTo>
                  <a:lnTo>
                    <a:pt x="48164" y="259195"/>
                  </a:lnTo>
                  <a:lnTo>
                    <a:pt x="31289" y="296450"/>
                  </a:lnTo>
                  <a:lnTo>
                    <a:pt x="8303" y="343965"/>
                  </a:lnTo>
                  <a:lnTo>
                    <a:pt x="207" y="358298"/>
                  </a:lnTo>
                  <a:lnTo>
                    <a:pt x="0" y="360459"/>
                  </a:lnTo>
                  <a:lnTo>
                    <a:pt x="1701" y="36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2881"/>
            <p:cNvSpPr/>
            <p:nvPr>
              <p:custDataLst>
                <p:tags r:id="rId21"/>
              </p:custDataLst>
            </p:nvPr>
          </p:nvSpPr>
          <p:spPr>
            <a:xfrm>
              <a:off x="9718211" y="6184898"/>
              <a:ext cx="40636" cy="102489"/>
            </a:xfrm>
            <a:custGeom>
              <a:avLst/>
              <a:gdLst/>
              <a:ahLst/>
              <a:cxnLst/>
              <a:rect l="0" t="0" r="0" b="0"/>
              <a:pathLst>
                <a:path w="40636" h="102489">
                  <a:moveTo>
                    <a:pt x="22689" y="2"/>
                  </a:moveTo>
                  <a:lnTo>
                    <a:pt x="22689" y="2"/>
                  </a:lnTo>
                  <a:lnTo>
                    <a:pt x="19318" y="0"/>
                  </a:lnTo>
                  <a:lnTo>
                    <a:pt x="15782" y="1884"/>
                  </a:lnTo>
                  <a:lnTo>
                    <a:pt x="13850" y="3373"/>
                  </a:lnTo>
                  <a:lnTo>
                    <a:pt x="11704" y="10672"/>
                  </a:lnTo>
                  <a:lnTo>
                    <a:pt x="6734" y="30445"/>
                  </a:lnTo>
                  <a:lnTo>
                    <a:pt x="88" y="56766"/>
                  </a:lnTo>
                  <a:lnTo>
                    <a:pt x="0" y="80557"/>
                  </a:lnTo>
                  <a:lnTo>
                    <a:pt x="1212" y="87571"/>
                  </a:lnTo>
                  <a:lnTo>
                    <a:pt x="4138" y="92953"/>
                  </a:lnTo>
                  <a:lnTo>
                    <a:pt x="13031" y="100815"/>
                  </a:lnTo>
                  <a:lnTo>
                    <a:pt x="17662" y="102488"/>
                  </a:lnTo>
                  <a:lnTo>
                    <a:pt x="26569" y="102466"/>
                  </a:lnTo>
                  <a:lnTo>
                    <a:pt x="33351" y="100104"/>
                  </a:lnTo>
                  <a:lnTo>
                    <a:pt x="36148" y="98487"/>
                  </a:lnTo>
                  <a:lnTo>
                    <a:pt x="38011" y="95292"/>
                  </a:lnTo>
                  <a:lnTo>
                    <a:pt x="40635" y="79271"/>
                  </a:lnTo>
                  <a:lnTo>
                    <a:pt x="39640" y="46730"/>
                  </a:lnTo>
                  <a:lnTo>
                    <a:pt x="35866" y="33470"/>
                  </a:lnTo>
                  <a:lnTo>
                    <a:pt x="22689" y="1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882"/>
            <p:cNvSpPr/>
            <p:nvPr>
              <p:custDataLst>
                <p:tags r:id="rId22"/>
              </p:custDataLst>
            </p:nvPr>
          </p:nvSpPr>
          <p:spPr>
            <a:xfrm>
              <a:off x="9201150" y="60579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38724" y="33124"/>
                  </a:lnTo>
                  <a:lnTo>
                    <a:pt x="78658" y="20946"/>
                  </a:lnTo>
                  <a:lnTo>
                    <a:pt x="122868" y="84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883"/>
            <p:cNvSpPr/>
            <p:nvPr>
              <p:custDataLst>
                <p:tags r:id="rId23"/>
              </p:custDataLst>
            </p:nvPr>
          </p:nvSpPr>
          <p:spPr>
            <a:xfrm>
              <a:off x="8991600" y="6014762"/>
              <a:ext cx="341446" cy="235072"/>
            </a:xfrm>
            <a:custGeom>
              <a:avLst/>
              <a:gdLst/>
              <a:ahLst/>
              <a:cxnLst/>
              <a:rect l="0" t="0" r="0" b="0"/>
              <a:pathLst>
                <a:path w="341446" h="235072">
                  <a:moveTo>
                    <a:pt x="0" y="138388"/>
                  </a:moveTo>
                  <a:lnTo>
                    <a:pt x="0" y="138388"/>
                  </a:lnTo>
                  <a:lnTo>
                    <a:pt x="3370" y="141759"/>
                  </a:lnTo>
                  <a:lnTo>
                    <a:pt x="6907" y="143414"/>
                  </a:lnTo>
                  <a:lnTo>
                    <a:pt x="47920" y="150804"/>
                  </a:lnTo>
                  <a:lnTo>
                    <a:pt x="54928" y="149080"/>
                  </a:lnTo>
                  <a:lnTo>
                    <a:pt x="57786" y="147633"/>
                  </a:lnTo>
                  <a:lnTo>
                    <a:pt x="62843" y="140380"/>
                  </a:lnTo>
                  <a:lnTo>
                    <a:pt x="65178" y="135483"/>
                  </a:lnTo>
                  <a:lnTo>
                    <a:pt x="66030" y="131512"/>
                  </a:lnTo>
                  <a:lnTo>
                    <a:pt x="65094" y="125219"/>
                  </a:lnTo>
                  <a:lnTo>
                    <a:pt x="63150" y="123966"/>
                  </a:lnTo>
                  <a:lnTo>
                    <a:pt x="60445" y="123833"/>
                  </a:lnTo>
                  <a:lnTo>
                    <a:pt x="45962" y="128692"/>
                  </a:lnTo>
                  <a:lnTo>
                    <a:pt x="33687" y="137788"/>
                  </a:lnTo>
                  <a:lnTo>
                    <a:pt x="21113" y="156162"/>
                  </a:lnTo>
                  <a:lnTo>
                    <a:pt x="15191" y="179481"/>
                  </a:lnTo>
                  <a:lnTo>
                    <a:pt x="13439" y="200893"/>
                  </a:lnTo>
                  <a:lnTo>
                    <a:pt x="16790" y="214146"/>
                  </a:lnTo>
                  <a:lnTo>
                    <a:pt x="27070" y="233159"/>
                  </a:lnTo>
                  <a:lnTo>
                    <a:pt x="30041" y="234729"/>
                  </a:lnTo>
                  <a:lnTo>
                    <a:pt x="33433" y="235071"/>
                  </a:lnTo>
                  <a:lnTo>
                    <a:pt x="37105" y="234593"/>
                  </a:lnTo>
                  <a:lnTo>
                    <a:pt x="67640" y="213548"/>
                  </a:lnTo>
                  <a:lnTo>
                    <a:pt x="92400" y="188958"/>
                  </a:lnTo>
                  <a:lnTo>
                    <a:pt x="121969" y="150966"/>
                  </a:lnTo>
                  <a:lnTo>
                    <a:pt x="151720" y="126278"/>
                  </a:lnTo>
                  <a:lnTo>
                    <a:pt x="151947" y="126787"/>
                  </a:lnTo>
                  <a:lnTo>
                    <a:pt x="152398" y="138105"/>
                  </a:lnTo>
                  <a:lnTo>
                    <a:pt x="152400" y="132896"/>
                  </a:lnTo>
                  <a:lnTo>
                    <a:pt x="150519" y="132418"/>
                  </a:lnTo>
                  <a:lnTo>
                    <a:pt x="149029" y="132291"/>
                  </a:lnTo>
                  <a:lnTo>
                    <a:pt x="145493" y="130269"/>
                  </a:lnTo>
                  <a:lnTo>
                    <a:pt x="143561" y="128741"/>
                  </a:lnTo>
                  <a:lnTo>
                    <a:pt x="141569" y="128430"/>
                  </a:lnTo>
                  <a:lnTo>
                    <a:pt x="139535" y="128927"/>
                  </a:lnTo>
                  <a:lnTo>
                    <a:pt x="137473" y="129964"/>
                  </a:lnTo>
                  <a:lnTo>
                    <a:pt x="124026" y="147542"/>
                  </a:lnTo>
                  <a:lnTo>
                    <a:pt x="116034" y="161742"/>
                  </a:lnTo>
                  <a:lnTo>
                    <a:pt x="113426" y="177460"/>
                  </a:lnTo>
                  <a:lnTo>
                    <a:pt x="114129" y="203805"/>
                  </a:lnTo>
                  <a:lnTo>
                    <a:pt x="117986" y="213557"/>
                  </a:lnTo>
                  <a:lnTo>
                    <a:pt x="124404" y="221891"/>
                  </a:lnTo>
                  <a:lnTo>
                    <a:pt x="131962" y="227947"/>
                  </a:lnTo>
                  <a:lnTo>
                    <a:pt x="136658" y="229138"/>
                  </a:lnTo>
                  <a:lnTo>
                    <a:pt x="161284" y="225981"/>
                  </a:lnTo>
                  <a:lnTo>
                    <a:pt x="176810" y="221064"/>
                  </a:lnTo>
                  <a:lnTo>
                    <a:pt x="221535" y="191348"/>
                  </a:lnTo>
                  <a:lnTo>
                    <a:pt x="259039" y="150552"/>
                  </a:lnTo>
                  <a:lnTo>
                    <a:pt x="285169" y="112515"/>
                  </a:lnTo>
                  <a:lnTo>
                    <a:pt x="308774" y="73266"/>
                  </a:lnTo>
                  <a:lnTo>
                    <a:pt x="331847" y="30193"/>
                  </a:lnTo>
                  <a:lnTo>
                    <a:pt x="341445" y="3114"/>
                  </a:lnTo>
                  <a:lnTo>
                    <a:pt x="341223" y="1641"/>
                  </a:lnTo>
                  <a:lnTo>
                    <a:pt x="340372" y="656"/>
                  </a:lnTo>
                  <a:lnTo>
                    <a:pt x="339098" y="0"/>
                  </a:lnTo>
                  <a:lnTo>
                    <a:pt x="333918" y="6797"/>
                  </a:lnTo>
                  <a:lnTo>
                    <a:pt x="306308" y="54345"/>
                  </a:lnTo>
                  <a:lnTo>
                    <a:pt x="291056" y="101493"/>
                  </a:lnTo>
                  <a:lnTo>
                    <a:pt x="277599" y="143213"/>
                  </a:lnTo>
                  <a:lnTo>
                    <a:pt x="266793" y="180269"/>
                  </a:lnTo>
                  <a:lnTo>
                    <a:pt x="267119" y="204891"/>
                  </a:lnTo>
                  <a:lnTo>
                    <a:pt x="269944" y="216393"/>
                  </a:lnTo>
                  <a:lnTo>
                    <a:pt x="273096" y="220025"/>
                  </a:lnTo>
                  <a:lnTo>
                    <a:pt x="282242" y="224060"/>
                  </a:lnTo>
                  <a:lnTo>
                    <a:pt x="295245" y="222091"/>
                  </a:lnTo>
                  <a:lnTo>
                    <a:pt x="317500" y="21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2884"/>
            <p:cNvSpPr/>
            <p:nvPr>
              <p:custDataLst>
                <p:tags r:id="rId24"/>
              </p:custDataLst>
            </p:nvPr>
          </p:nvSpPr>
          <p:spPr>
            <a:xfrm>
              <a:off x="8940800" y="6108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6907" y="844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2885"/>
            <p:cNvSpPr/>
            <p:nvPr>
              <p:custDataLst>
                <p:tags r:id="rId25"/>
              </p:custDataLst>
            </p:nvPr>
          </p:nvSpPr>
          <p:spPr>
            <a:xfrm>
              <a:off x="8799054" y="6157837"/>
              <a:ext cx="59197" cy="88639"/>
            </a:xfrm>
            <a:custGeom>
              <a:avLst/>
              <a:gdLst/>
              <a:ahLst/>
              <a:cxnLst/>
              <a:rect l="0" t="0" r="0" b="0"/>
              <a:pathLst>
                <a:path w="59197" h="88639">
                  <a:moveTo>
                    <a:pt x="21096" y="52463"/>
                  </a:moveTo>
                  <a:lnTo>
                    <a:pt x="21096" y="52463"/>
                  </a:lnTo>
                  <a:lnTo>
                    <a:pt x="21096" y="55834"/>
                  </a:lnTo>
                  <a:lnTo>
                    <a:pt x="24859" y="59370"/>
                  </a:lnTo>
                  <a:lnTo>
                    <a:pt x="27837" y="61302"/>
                  </a:lnTo>
                  <a:lnTo>
                    <a:pt x="30529" y="61883"/>
                  </a:lnTo>
                  <a:lnTo>
                    <a:pt x="33029" y="61565"/>
                  </a:lnTo>
                  <a:lnTo>
                    <a:pt x="37688" y="59330"/>
                  </a:lnTo>
                  <a:lnTo>
                    <a:pt x="42111" y="55987"/>
                  </a:lnTo>
                  <a:lnTo>
                    <a:pt x="48570" y="46765"/>
                  </a:lnTo>
                  <a:lnTo>
                    <a:pt x="49063" y="35349"/>
                  </a:lnTo>
                  <a:lnTo>
                    <a:pt x="43633" y="11765"/>
                  </a:lnTo>
                  <a:lnTo>
                    <a:pt x="37932" y="4272"/>
                  </a:lnTo>
                  <a:lnTo>
                    <a:pt x="34437" y="1286"/>
                  </a:lnTo>
                  <a:lnTo>
                    <a:pt x="30693" y="0"/>
                  </a:lnTo>
                  <a:lnTo>
                    <a:pt x="22774" y="452"/>
                  </a:lnTo>
                  <a:lnTo>
                    <a:pt x="14551" y="6770"/>
                  </a:lnTo>
                  <a:lnTo>
                    <a:pt x="6898" y="17338"/>
                  </a:lnTo>
                  <a:lnTo>
                    <a:pt x="1145" y="31443"/>
                  </a:lnTo>
                  <a:lnTo>
                    <a:pt x="0" y="47118"/>
                  </a:lnTo>
                  <a:lnTo>
                    <a:pt x="5012" y="73437"/>
                  </a:lnTo>
                  <a:lnTo>
                    <a:pt x="10656" y="81305"/>
                  </a:lnTo>
                  <a:lnTo>
                    <a:pt x="14135" y="84391"/>
                  </a:lnTo>
                  <a:lnTo>
                    <a:pt x="23647" y="87820"/>
                  </a:lnTo>
                  <a:lnTo>
                    <a:pt x="34928" y="88638"/>
                  </a:lnTo>
                  <a:lnTo>
                    <a:pt x="59196" y="84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886"/>
            <p:cNvSpPr/>
            <p:nvPr>
              <p:custDataLst>
                <p:tags r:id="rId26"/>
              </p:custDataLst>
            </p:nvPr>
          </p:nvSpPr>
          <p:spPr>
            <a:xfrm>
              <a:off x="8629892" y="5998997"/>
              <a:ext cx="131103" cy="278877"/>
            </a:xfrm>
            <a:custGeom>
              <a:avLst/>
              <a:gdLst/>
              <a:ahLst/>
              <a:cxnLst/>
              <a:rect l="0" t="0" r="0" b="0"/>
              <a:pathLst>
                <a:path w="131103" h="278877">
                  <a:moveTo>
                    <a:pt x="25158" y="77953"/>
                  </a:moveTo>
                  <a:lnTo>
                    <a:pt x="25158" y="77953"/>
                  </a:lnTo>
                  <a:lnTo>
                    <a:pt x="21787" y="77953"/>
                  </a:lnTo>
                  <a:lnTo>
                    <a:pt x="20794" y="80070"/>
                  </a:lnTo>
                  <a:lnTo>
                    <a:pt x="18982" y="126361"/>
                  </a:lnTo>
                  <a:lnTo>
                    <a:pt x="18154" y="166536"/>
                  </a:lnTo>
                  <a:lnTo>
                    <a:pt x="14459" y="208309"/>
                  </a:lnTo>
                  <a:lnTo>
                    <a:pt x="11638" y="242244"/>
                  </a:lnTo>
                  <a:lnTo>
                    <a:pt x="304" y="278876"/>
                  </a:lnTo>
                  <a:lnTo>
                    <a:pt x="0" y="276378"/>
                  </a:lnTo>
                  <a:lnTo>
                    <a:pt x="1660" y="235874"/>
                  </a:lnTo>
                  <a:lnTo>
                    <a:pt x="5541" y="206700"/>
                  </a:lnTo>
                  <a:lnTo>
                    <a:pt x="11971" y="165513"/>
                  </a:lnTo>
                  <a:lnTo>
                    <a:pt x="23295" y="118985"/>
                  </a:lnTo>
                  <a:lnTo>
                    <a:pt x="37736" y="74318"/>
                  </a:lnTo>
                  <a:lnTo>
                    <a:pt x="61028" y="28193"/>
                  </a:lnTo>
                  <a:lnTo>
                    <a:pt x="74968" y="10917"/>
                  </a:lnTo>
                  <a:lnTo>
                    <a:pt x="88215" y="2297"/>
                  </a:lnTo>
                  <a:lnTo>
                    <a:pt x="94713" y="0"/>
                  </a:lnTo>
                  <a:lnTo>
                    <a:pt x="107577" y="1209"/>
                  </a:lnTo>
                  <a:lnTo>
                    <a:pt x="113969" y="3506"/>
                  </a:lnTo>
                  <a:lnTo>
                    <a:pt x="118938" y="8567"/>
                  </a:lnTo>
                  <a:lnTo>
                    <a:pt x="126339" y="23595"/>
                  </a:lnTo>
                  <a:lnTo>
                    <a:pt x="131102" y="58632"/>
                  </a:lnTo>
                  <a:lnTo>
                    <a:pt x="126570" y="82302"/>
                  </a:lnTo>
                  <a:lnTo>
                    <a:pt x="116092" y="103875"/>
                  </a:lnTo>
                  <a:lnTo>
                    <a:pt x="80711" y="142689"/>
                  </a:lnTo>
                  <a:lnTo>
                    <a:pt x="68899" y="149058"/>
                  </a:lnTo>
                  <a:lnTo>
                    <a:pt x="50810" y="153147"/>
                  </a:lnTo>
                  <a:lnTo>
                    <a:pt x="48609" y="152778"/>
                  </a:lnTo>
                  <a:lnTo>
                    <a:pt x="47142" y="151824"/>
                  </a:lnTo>
                  <a:lnTo>
                    <a:pt x="44379" y="148039"/>
                  </a:lnTo>
                  <a:lnTo>
                    <a:pt x="58746" y="164469"/>
                  </a:lnTo>
                  <a:lnTo>
                    <a:pt x="86897" y="210266"/>
                  </a:lnTo>
                  <a:lnTo>
                    <a:pt x="119558" y="251575"/>
                  </a:lnTo>
                  <a:lnTo>
                    <a:pt x="126758" y="274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2887"/>
            <p:cNvSpPr/>
            <p:nvPr>
              <p:custDataLst>
                <p:tags r:id="rId27"/>
              </p:custDataLst>
            </p:nvPr>
          </p:nvSpPr>
          <p:spPr>
            <a:xfrm>
              <a:off x="8896350" y="6184898"/>
              <a:ext cx="37479" cy="258574"/>
            </a:xfrm>
            <a:custGeom>
              <a:avLst/>
              <a:gdLst/>
              <a:ahLst/>
              <a:cxnLst/>
              <a:rect l="0" t="0" r="0" b="0"/>
              <a:pathLst>
                <a:path w="37479" h="258574">
                  <a:moveTo>
                    <a:pt x="19050" y="2"/>
                  </a:moveTo>
                  <a:lnTo>
                    <a:pt x="19050" y="2"/>
                  </a:lnTo>
                  <a:lnTo>
                    <a:pt x="15679" y="0"/>
                  </a:lnTo>
                  <a:lnTo>
                    <a:pt x="14687" y="1413"/>
                  </a:lnTo>
                  <a:lnTo>
                    <a:pt x="13583" y="6743"/>
                  </a:lnTo>
                  <a:lnTo>
                    <a:pt x="21615" y="45436"/>
                  </a:lnTo>
                  <a:lnTo>
                    <a:pt x="33380" y="86692"/>
                  </a:lnTo>
                  <a:lnTo>
                    <a:pt x="36702" y="128151"/>
                  </a:lnTo>
                  <a:lnTo>
                    <a:pt x="37478" y="162084"/>
                  </a:lnTo>
                  <a:lnTo>
                    <a:pt x="34544" y="206776"/>
                  </a:lnTo>
                  <a:lnTo>
                    <a:pt x="21062" y="254348"/>
                  </a:lnTo>
                  <a:lnTo>
                    <a:pt x="19685" y="256350"/>
                  </a:lnTo>
                  <a:lnTo>
                    <a:pt x="18062" y="257684"/>
                  </a:lnTo>
                  <a:lnTo>
                    <a:pt x="16274" y="258573"/>
                  </a:lnTo>
                  <a:lnTo>
                    <a:pt x="14377" y="257049"/>
                  </a:lnTo>
                  <a:lnTo>
                    <a:pt x="10388" y="249712"/>
                  </a:lnTo>
                  <a:lnTo>
                    <a:pt x="0" y="190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333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MARTInkShape-3930"/>
          <p:cNvSpPr/>
          <p:nvPr>
            <p:custDataLst>
              <p:tags r:id="rId1"/>
            </p:custDataLst>
          </p:nvPr>
        </p:nvSpPr>
        <p:spPr>
          <a:xfrm>
            <a:off x="10941050" y="5208520"/>
            <a:ext cx="88843" cy="124996"/>
          </a:xfrm>
          <a:custGeom>
            <a:avLst/>
            <a:gdLst/>
            <a:ahLst/>
            <a:cxnLst/>
            <a:rect l="0" t="0" r="0" b="0"/>
            <a:pathLst>
              <a:path w="88843" h="124996">
                <a:moveTo>
                  <a:pt x="0" y="17530"/>
                </a:moveTo>
                <a:lnTo>
                  <a:pt x="0" y="17530"/>
                </a:lnTo>
                <a:lnTo>
                  <a:pt x="3370" y="14159"/>
                </a:lnTo>
                <a:lnTo>
                  <a:pt x="44812" y="2603"/>
                </a:lnTo>
                <a:lnTo>
                  <a:pt x="74313" y="0"/>
                </a:lnTo>
                <a:lnTo>
                  <a:pt x="85003" y="2212"/>
                </a:lnTo>
                <a:lnTo>
                  <a:pt x="87712" y="5202"/>
                </a:lnTo>
                <a:lnTo>
                  <a:pt x="88816" y="9312"/>
                </a:lnTo>
                <a:lnTo>
                  <a:pt x="88842" y="14167"/>
                </a:lnTo>
                <a:lnTo>
                  <a:pt x="86744" y="18816"/>
                </a:lnTo>
                <a:lnTo>
                  <a:pt x="73680" y="32100"/>
                </a:lnTo>
                <a:lnTo>
                  <a:pt x="35366" y="58203"/>
                </a:lnTo>
                <a:lnTo>
                  <a:pt x="30537" y="60301"/>
                </a:lnTo>
                <a:lnTo>
                  <a:pt x="30235" y="60860"/>
                </a:lnTo>
                <a:lnTo>
                  <a:pt x="38192" y="65129"/>
                </a:lnTo>
                <a:lnTo>
                  <a:pt x="64949" y="71420"/>
                </a:lnTo>
                <a:lnTo>
                  <a:pt x="74962" y="78876"/>
                </a:lnTo>
                <a:lnTo>
                  <a:pt x="82706" y="88538"/>
                </a:lnTo>
                <a:lnTo>
                  <a:pt x="86147" y="97538"/>
                </a:lnTo>
                <a:lnTo>
                  <a:pt x="85654" y="101913"/>
                </a:lnTo>
                <a:lnTo>
                  <a:pt x="81343" y="110537"/>
                </a:lnTo>
                <a:lnTo>
                  <a:pt x="72841" y="117192"/>
                </a:lnTo>
                <a:lnTo>
                  <a:pt x="62008" y="121797"/>
                </a:lnTo>
                <a:lnTo>
                  <a:pt x="34925" y="124995"/>
                </a:lnTo>
                <a:lnTo>
                  <a:pt x="31750" y="123745"/>
                </a:lnTo>
                <a:lnTo>
                  <a:pt x="29633" y="121501"/>
                </a:lnTo>
                <a:lnTo>
                  <a:pt x="25400" y="11278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2" name="SMARTInkShape-Group850"/>
          <p:cNvGrpSpPr/>
          <p:nvPr/>
        </p:nvGrpSpPr>
        <p:grpSpPr>
          <a:xfrm>
            <a:off x="10358675" y="5117407"/>
            <a:ext cx="703026" cy="462500"/>
            <a:chOff x="10358675" y="5117407"/>
            <a:chExt cx="703026" cy="462500"/>
          </a:xfrm>
        </p:grpSpPr>
        <p:sp>
          <p:nvSpPr>
            <p:cNvPr id="766" name="SMARTInkShape-3931"/>
            <p:cNvSpPr/>
            <p:nvPr>
              <p:custDataLst>
                <p:tags r:id="rId222"/>
              </p:custDataLst>
            </p:nvPr>
          </p:nvSpPr>
          <p:spPr>
            <a:xfrm>
              <a:off x="10358675" y="5240094"/>
              <a:ext cx="169626" cy="193284"/>
            </a:xfrm>
            <a:custGeom>
              <a:avLst/>
              <a:gdLst/>
              <a:ahLst/>
              <a:cxnLst/>
              <a:rect l="0" t="0" r="0" b="0"/>
              <a:pathLst>
                <a:path w="169626" h="193284">
                  <a:moveTo>
                    <a:pt x="106125" y="36756"/>
                  </a:moveTo>
                  <a:lnTo>
                    <a:pt x="106125" y="36756"/>
                  </a:lnTo>
                  <a:lnTo>
                    <a:pt x="101762" y="26617"/>
                  </a:lnTo>
                  <a:lnTo>
                    <a:pt x="100038" y="10273"/>
                  </a:lnTo>
                  <a:lnTo>
                    <a:pt x="98538" y="7812"/>
                  </a:lnTo>
                  <a:lnTo>
                    <a:pt x="93111" y="3196"/>
                  </a:lnTo>
                  <a:lnTo>
                    <a:pt x="85994" y="673"/>
                  </a:lnTo>
                  <a:lnTo>
                    <a:pt x="82121" y="0"/>
                  </a:lnTo>
                  <a:lnTo>
                    <a:pt x="72173" y="3017"/>
                  </a:lnTo>
                  <a:lnTo>
                    <a:pt x="59991" y="10472"/>
                  </a:lnTo>
                  <a:lnTo>
                    <a:pt x="38676" y="31242"/>
                  </a:lnTo>
                  <a:lnTo>
                    <a:pt x="18116" y="71389"/>
                  </a:lnTo>
                  <a:lnTo>
                    <a:pt x="3839" y="116505"/>
                  </a:lnTo>
                  <a:lnTo>
                    <a:pt x="0" y="157977"/>
                  </a:lnTo>
                  <a:lnTo>
                    <a:pt x="2042" y="173887"/>
                  </a:lnTo>
                  <a:lnTo>
                    <a:pt x="7185" y="184252"/>
                  </a:lnTo>
                  <a:lnTo>
                    <a:pt x="10532" y="188003"/>
                  </a:lnTo>
                  <a:lnTo>
                    <a:pt x="19895" y="192171"/>
                  </a:lnTo>
                  <a:lnTo>
                    <a:pt x="25355" y="193283"/>
                  </a:lnTo>
                  <a:lnTo>
                    <a:pt x="38947" y="188874"/>
                  </a:lnTo>
                  <a:lnTo>
                    <a:pt x="67297" y="168796"/>
                  </a:lnTo>
                  <a:lnTo>
                    <a:pt x="96940" y="134308"/>
                  </a:lnTo>
                  <a:lnTo>
                    <a:pt x="117848" y="93525"/>
                  </a:lnTo>
                  <a:lnTo>
                    <a:pt x="127472" y="63924"/>
                  </a:lnTo>
                  <a:lnTo>
                    <a:pt x="128313" y="46009"/>
                  </a:lnTo>
                  <a:lnTo>
                    <a:pt x="120853" y="21467"/>
                  </a:lnTo>
                  <a:lnTo>
                    <a:pt x="113612" y="9736"/>
                  </a:lnTo>
                  <a:lnTo>
                    <a:pt x="109000" y="6042"/>
                  </a:lnTo>
                  <a:lnTo>
                    <a:pt x="98229" y="1939"/>
                  </a:lnTo>
                  <a:lnTo>
                    <a:pt x="86389" y="3879"/>
                  </a:lnTo>
                  <a:lnTo>
                    <a:pt x="80268" y="6371"/>
                  </a:lnTo>
                  <a:lnTo>
                    <a:pt x="75481" y="10854"/>
                  </a:lnTo>
                  <a:lnTo>
                    <a:pt x="68282" y="23363"/>
                  </a:lnTo>
                  <a:lnTo>
                    <a:pt x="63632" y="46272"/>
                  </a:lnTo>
                  <a:lnTo>
                    <a:pt x="65626" y="64192"/>
                  </a:lnTo>
                  <a:lnTo>
                    <a:pt x="70685" y="78438"/>
                  </a:lnTo>
                  <a:lnTo>
                    <a:pt x="74031" y="81478"/>
                  </a:lnTo>
                  <a:lnTo>
                    <a:pt x="83395" y="84855"/>
                  </a:lnTo>
                  <a:lnTo>
                    <a:pt x="107307" y="86756"/>
                  </a:lnTo>
                  <a:lnTo>
                    <a:pt x="136736" y="77205"/>
                  </a:lnTo>
                  <a:lnTo>
                    <a:pt x="169625" y="55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932"/>
            <p:cNvSpPr/>
            <p:nvPr>
              <p:custDataLst>
                <p:tags r:id="rId223"/>
              </p:custDataLst>
            </p:nvPr>
          </p:nvSpPr>
          <p:spPr>
            <a:xfrm>
              <a:off x="10426888" y="5117407"/>
              <a:ext cx="88713" cy="95944"/>
            </a:xfrm>
            <a:custGeom>
              <a:avLst/>
              <a:gdLst/>
              <a:ahLst/>
              <a:cxnLst/>
              <a:rect l="0" t="0" r="0" b="0"/>
              <a:pathLst>
                <a:path w="88713" h="95944">
                  <a:moveTo>
                    <a:pt x="31562" y="693"/>
                  </a:moveTo>
                  <a:lnTo>
                    <a:pt x="31562" y="693"/>
                  </a:lnTo>
                  <a:lnTo>
                    <a:pt x="28191" y="693"/>
                  </a:lnTo>
                  <a:lnTo>
                    <a:pt x="24655" y="2575"/>
                  </a:lnTo>
                  <a:lnTo>
                    <a:pt x="22723" y="4064"/>
                  </a:lnTo>
                  <a:lnTo>
                    <a:pt x="6991" y="36667"/>
                  </a:lnTo>
                  <a:lnTo>
                    <a:pt x="758" y="66500"/>
                  </a:lnTo>
                  <a:lnTo>
                    <a:pt x="231" y="71568"/>
                  </a:lnTo>
                  <a:lnTo>
                    <a:pt x="92" y="71932"/>
                  </a:lnTo>
                  <a:lnTo>
                    <a:pt x="0" y="71469"/>
                  </a:lnTo>
                  <a:lnTo>
                    <a:pt x="20779" y="24320"/>
                  </a:lnTo>
                  <a:lnTo>
                    <a:pt x="29464" y="7615"/>
                  </a:lnTo>
                  <a:lnTo>
                    <a:pt x="36744" y="712"/>
                  </a:lnTo>
                  <a:lnTo>
                    <a:pt x="39955" y="0"/>
                  </a:lnTo>
                  <a:lnTo>
                    <a:pt x="42802" y="937"/>
                  </a:lnTo>
                  <a:lnTo>
                    <a:pt x="45405" y="2972"/>
                  </a:lnTo>
                  <a:lnTo>
                    <a:pt x="59017" y="25812"/>
                  </a:lnTo>
                  <a:lnTo>
                    <a:pt x="80911" y="72408"/>
                  </a:lnTo>
                  <a:lnTo>
                    <a:pt x="88712" y="959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933"/>
            <p:cNvSpPr/>
            <p:nvPr>
              <p:custDataLst>
                <p:tags r:id="rId224"/>
              </p:custDataLst>
            </p:nvPr>
          </p:nvSpPr>
          <p:spPr>
            <a:xfrm>
              <a:off x="10598150" y="53594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6743" y="2979"/>
                  </a:lnTo>
                  <a:lnTo>
                    <a:pt x="52855" y="1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934"/>
            <p:cNvSpPr/>
            <p:nvPr>
              <p:custDataLst>
                <p:tags r:id="rId225"/>
              </p:custDataLst>
            </p:nvPr>
          </p:nvSpPr>
          <p:spPr>
            <a:xfrm>
              <a:off x="10617198" y="5416550"/>
              <a:ext cx="95253" cy="18789"/>
            </a:xfrm>
            <a:custGeom>
              <a:avLst/>
              <a:gdLst/>
              <a:ahLst/>
              <a:cxnLst/>
              <a:rect l="0" t="0" r="0" b="0"/>
              <a:pathLst>
                <a:path w="95253" h="18789">
                  <a:moveTo>
                    <a:pt x="2" y="12700"/>
                  </a:moveTo>
                  <a:lnTo>
                    <a:pt x="2" y="12700"/>
                  </a:lnTo>
                  <a:lnTo>
                    <a:pt x="0" y="18167"/>
                  </a:lnTo>
                  <a:lnTo>
                    <a:pt x="10115" y="18788"/>
                  </a:lnTo>
                  <a:lnTo>
                    <a:pt x="56175" y="10227"/>
                  </a:lnTo>
                  <a:lnTo>
                    <a:pt x="952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935"/>
            <p:cNvSpPr/>
            <p:nvPr>
              <p:custDataLst>
                <p:tags r:id="rId226"/>
              </p:custDataLst>
            </p:nvPr>
          </p:nvSpPr>
          <p:spPr>
            <a:xfrm>
              <a:off x="10871200" y="5391914"/>
              <a:ext cx="190501" cy="11937"/>
            </a:xfrm>
            <a:custGeom>
              <a:avLst/>
              <a:gdLst/>
              <a:ahLst/>
              <a:cxnLst/>
              <a:rect l="0" t="0" r="0" b="0"/>
              <a:pathLst>
                <a:path w="190501" h="11937">
                  <a:moveTo>
                    <a:pt x="0" y="11936"/>
                  </a:moveTo>
                  <a:lnTo>
                    <a:pt x="0" y="11936"/>
                  </a:lnTo>
                  <a:lnTo>
                    <a:pt x="35155" y="5029"/>
                  </a:lnTo>
                  <a:lnTo>
                    <a:pt x="80972" y="952"/>
                  </a:lnTo>
                  <a:lnTo>
                    <a:pt x="114304" y="0"/>
                  </a:lnTo>
                  <a:lnTo>
                    <a:pt x="154753" y="167"/>
                  </a:lnTo>
                  <a:lnTo>
                    <a:pt x="190500" y="55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936"/>
            <p:cNvSpPr/>
            <p:nvPr>
              <p:custDataLst>
                <p:tags r:id="rId227"/>
              </p:custDataLst>
            </p:nvPr>
          </p:nvSpPr>
          <p:spPr>
            <a:xfrm>
              <a:off x="10902950" y="5441950"/>
              <a:ext cx="146051" cy="137957"/>
            </a:xfrm>
            <a:custGeom>
              <a:avLst/>
              <a:gdLst/>
              <a:ahLst/>
              <a:cxnLst/>
              <a:rect l="0" t="0" r="0" b="0"/>
              <a:pathLst>
                <a:path w="146051" h="137957">
                  <a:moveTo>
                    <a:pt x="146050" y="0"/>
                  </a:moveTo>
                  <a:lnTo>
                    <a:pt x="146050" y="0"/>
                  </a:lnTo>
                  <a:lnTo>
                    <a:pt x="123145" y="705"/>
                  </a:lnTo>
                  <a:lnTo>
                    <a:pt x="76049" y="11556"/>
                  </a:lnTo>
                  <a:lnTo>
                    <a:pt x="41457" y="21438"/>
                  </a:lnTo>
                  <a:lnTo>
                    <a:pt x="27134" y="30519"/>
                  </a:lnTo>
                  <a:lnTo>
                    <a:pt x="26170" y="33085"/>
                  </a:lnTo>
                  <a:lnTo>
                    <a:pt x="25551" y="37110"/>
                  </a:lnTo>
                  <a:lnTo>
                    <a:pt x="26206" y="37439"/>
                  </a:lnTo>
                  <a:lnTo>
                    <a:pt x="70617" y="43566"/>
                  </a:lnTo>
                  <a:lnTo>
                    <a:pt x="79129" y="45939"/>
                  </a:lnTo>
                  <a:lnTo>
                    <a:pt x="82386" y="47559"/>
                  </a:lnTo>
                  <a:lnTo>
                    <a:pt x="87886" y="58767"/>
                  </a:lnTo>
                  <a:lnTo>
                    <a:pt x="93795" y="87965"/>
                  </a:lnTo>
                  <a:lnTo>
                    <a:pt x="94818" y="107673"/>
                  </a:lnTo>
                  <a:lnTo>
                    <a:pt x="91296" y="118645"/>
                  </a:lnTo>
                  <a:lnTo>
                    <a:pt x="88381" y="123547"/>
                  </a:lnTo>
                  <a:lnTo>
                    <a:pt x="77615" y="130874"/>
                  </a:lnTo>
                  <a:lnTo>
                    <a:pt x="57568" y="137084"/>
                  </a:lnTo>
                  <a:lnTo>
                    <a:pt x="51079" y="137956"/>
                  </a:lnTo>
                  <a:lnTo>
                    <a:pt x="28461" y="13244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SMARTInkShape-Group851"/>
          <p:cNvGrpSpPr/>
          <p:nvPr/>
        </p:nvGrpSpPr>
        <p:grpSpPr>
          <a:xfrm>
            <a:off x="9594850" y="4436601"/>
            <a:ext cx="2419351" cy="560850"/>
            <a:chOff x="9594850" y="4436601"/>
            <a:chExt cx="2419351" cy="560850"/>
          </a:xfrm>
        </p:grpSpPr>
        <p:sp>
          <p:nvSpPr>
            <p:cNvPr id="773" name="SMARTInkShape-3937"/>
            <p:cNvSpPr/>
            <p:nvPr>
              <p:custDataLst>
                <p:tags r:id="rId204"/>
              </p:custDataLst>
            </p:nvPr>
          </p:nvSpPr>
          <p:spPr>
            <a:xfrm>
              <a:off x="12007850" y="4991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938"/>
            <p:cNvSpPr/>
            <p:nvPr>
              <p:custDataLst>
                <p:tags r:id="rId205"/>
              </p:custDataLst>
            </p:nvPr>
          </p:nvSpPr>
          <p:spPr>
            <a:xfrm>
              <a:off x="11652250" y="4673208"/>
              <a:ext cx="31751" cy="152793"/>
            </a:xfrm>
            <a:custGeom>
              <a:avLst/>
              <a:gdLst/>
              <a:ahLst/>
              <a:cxnLst/>
              <a:rect l="0" t="0" r="0" b="0"/>
              <a:pathLst>
                <a:path w="31751" h="152793">
                  <a:moveTo>
                    <a:pt x="31750" y="6742"/>
                  </a:moveTo>
                  <a:lnTo>
                    <a:pt x="31750" y="6742"/>
                  </a:lnTo>
                  <a:lnTo>
                    <a:pt x="28380" y="0"/>
                  </a:lnTo>
                  <a:lnTo>
                    <a:pt x="26681" y="130"/>
                  </a:lnTo>
                  <a:lnTo>
                    <a:pt x="22911" y="5920"/>
                  </a:lnTo>
                  <a:lnTo>
                    <a:pt x="15448" y="42798"/>
                  </a:lnTo>
                  <a:lnTo>
                    <a:pt x="12810" y="82023"/>
                  </a:lnTo>
                  <a:lnTo>
                    <a:pt x="5953" y="127916"/>
                  </a:lnTo>
                  <a:lnTo>
                    <a:pt x="0" y="1527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939"/>
            <p:cNvSpPr/>
            <p:nvPr>
              <p:custDataLst>
                <p:tags r:id="rId206"/>
              </p:custDataLst>
            </p:nvPr>
          </p:nvSpPr>
          <p:spPr>
            <a:xfrm>
              <a:off x="11563350" y="4668656"/>
              <a:ext cx="209551" cy="17645"/>
            </a:xfrm>
            <a:custGeom>
              <a:avLst/>
              <a:gdLst/>
              <a:ahLst/>
              <a:cxnLst/>
              <a:rect l="0" t="0" r="0" b="0"/>
              <a:pathLst>
                <a:path w="209551" h="176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1" y="8210"/>
                  </a:lnTo>
                  <a:lnTo>
                    <a:pt x="6741" y="3338"/>
                  </a:lnTo>
                  <a:lnTo>
                    <a:pt x="34531" y="0"/>
                  </a:lnTo>
                  <a:lnTo>
                    <a:pt x="79081" y="1100"/>
                  </a:lnTo>
                  <a:lnTo>
                    <a:pt x="107755" y="2381"/>
                  </a:lnTo>
                  <a:lnTo>
                    <a:pt x="152783" y="3805"/>
                  </a:lnTo>
                  <a:lnTo>
                    <a:pt x="209550" y="4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940"/>
            <p:cNvSpPr/>
            <p:nvPr>
              <p:custDataLst>
                <p:tags r:id="rId207"/>
              </p:custDataLst>
            </p:nvPr>
          </p:nvSpPr>
          <p:spPr>
            <a:xfrm>
              <a:off x="11772900" y="4593742"/>
              <a:ext cx="105377" cy="314809"/>
            </a:xfrm>
            <a:custGeom>
              <a:avLst/>
              <a:gdLst/>
              <a:ahLst/>
              <a:cxnLst/>
              <a:rect l="0" t="0" r="0" b="0"/>
              <a:pathLst>
                <a:path w="105377" h="314809">
                  <a:moveTo>
                    <a:pt x="44450" y="3658"/>
                  </a:moveTo>
                  <a:lnTo>
                    <a:pt x="44450" y="3658"/>
                  </a:lnTo>
                  <a:lnTo>
                    <a:pt x="47820" y="3658"/>
                  </a:lnTo>
                  <a:lnTo>
                    <a:pt x="61057" y="0"/>
                  </a:lnTo>
                  <a:lnTo>
                    <a:pt x="76652" y="2966"/>
                  </a:lnTo>
                  <a:lnTo>
                    <a:pt x="90523" y="9019"/>
                  </a:lnTo>
                  <a:lnTo>
                    <a:pt x="99264" y="15683"/>
                  </a:lnTo>
                  <a:lnTo>
                    <a:pt x="104089" y="27111"/>
                  </a:lnTo>
                  <a:lnTo>
                    <a:pt x="105376" y="34110"/>
                  </a:lnTo>
                  <a:lnTo>
                    <a:pt x="100445" y="60815"/>
                  </a:lnTo>
                  <a:lnTo>
                    <a:pt x="68681" y="104397"/>
                  </a:lnTo>
                  <a:lnTo>
                    <a:pt x="44549" y="142408"/>
                  </a:lnTo>
                  <a:lnTo>
                    <a:pt x="40010" y="162126"/>
                  </a:lnTo>
                  <a:lnTo>
                    <a:pt x="44593" y="176864"/>
                  </a:lnTo>
                  <a:lnTo>
                    <a:pt x="69999" y="218378"/>
                  </a:lnTo>
                  <a:lnTo>
                    <a:pt x="79558" y="237850"/>
                  </a:lnTo>
                  <a:lnTo>
                    <a:pt x="79850" y="248685"/>
                  </a:lnTo>
                  <a:lnTo>
                    <a:pt x="72649" y="272014"/>
                  </a:lnTo>
                  <a:lnTo>
                    <a:pt x="48752" y="290850"/>
                  </a:lnTo>
                  <a:lnTo>
                    <a:pt x="0" y="314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941"/>
            <p:cNvSpPr/>
            <p:nvPr>
              <p:custDataLst>
                <p:tags r:id="rId208"/>
              </p:custDataLst>
            </p:nvPr>
          </p:nvSpPr>
          <p:spPr>
            <a:xfrm>
              <a:off x="11423650" y="47752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69848" y="6742"/>
                  </a:lnTo>
                  <a:lnTo>
                    <a:pt x="59737" y="21048"/>
                  </a:lnTo>
                  <a:lnTo>
                    <a:pt x="14477" y="6150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942"/>
            <p:cNvSpPr/>
            <p:nvPr>
              <p:custDataLst>
                <p:tags r:id="rId209"/>
              </p:custDataLst>
            </p:nvPr>
          </p:nvSpPr>
          <p:spPr>
            <a:xfrm>
              <a:off x="11284058" y="4622800"/>
              <a:ext cx="125861" cy="147047"/>
            </a:xfrm>
            <a:custGeom>
              <a:avLst/>
              <a:gdLst/>
              <a:ahLst/>
              <a:cxnLst/>
              <a:rect l="0" t="0" r="0" b="0"/>
              <a:pathLst>
                <a:path w="125861" h="147047">
                  <a:moveTo>
                    <a:pt x="50692" y="0"/>
                  </a:moveTo>
                  <a:lnTo>
                    <a:pt x="50692" y="0"/>
                  </a:lnTo>
                  <a:lnTo>
                    <a:pt x="47321" y="0"/>
                  </a:lnTo>
                  <a:lnTo>
                    <a:pt x="43785" y="3763"/>
                  </a:lnTo>
                  <a:lnTo>
                    <a:pt x="35943" y="21341"/>
                  </a:lnTo>
                  <a:lnTo>
                    <a:pt x="28448" y="53360"/>
                  </a:lnTo>
                  <a:lnTo>
                    <a:pt x="24346" y="89658"/>
                  </a:lnTo>
                  <a:lnTo>
                    <a:pt x="18946" y="135880"/>
                  </a:lnTo>
                  <a:lnTo>
                    <a:pt x="15887" y="144587"/>
                  </a:lnTo>
                  <a:lnTo>
                    <a:pt x="14083" y="146486"/>
                  </a:lnTo>
                  <a:lnTo>
                    <a:pt x="12176" y="147046"/>
                  </a:lnTo>
                  <a:lnTo>
                    <a:pt x="10198" y="146714"/>
                  </a:lnTo>
                  <a:lnTo>
                    <a:pt x="6118" y="138819"/>
                  </a:lnTo>
                  <a:lnTo>
                    <a:pt x="1737" y="118507"/>
                  </a:lnTo>
                  <a:lnTo>
                    <a:pt x="0" y="82305"/>
                  </a:lnTo>
                  <a:lnTo>
                    <a:pt x="1375" y="80270"/>
                  </a:lnTo>
                  <a:lnTo>
                    <a:pt x="3703" y="78913"/>
                  </a:lnTo>
                  <a:lnTo>
                    <a:pt x="6666" y="78009"/>
                  </a:lnTo>
                  <a:lnTo>
                    <a:pt x="50502" y="77703"/>
                  </a:lnTo>
                  <a:lnTo>
                    <a:pt x="63308" y="76868"/>
                  </a:lnTo>
                  <a:lnTo>
                    <a:pt x="76052" y="70852"/>
                  </a:lnTo>
                  <a:lnTo>
                    <a:pt x="88070" y="60418"/>
                  </a:lnTo>
                  <a:lnTo>
                    <a:pt x="115354" y="16477"/>
                  </a:lnTo>
                  <a:lnTo>
                    <a:pt x="125232" y="2309"/>
                  </a:lnTo>
                  <a:lnTo>
                    <a:pt x="125786" y="3656"/>
                  </a:lnTo>
                  <a:lnTo>
                    <a:pt x="125860" y="17781"/>
                  </a:lnTo>
                  <a:lnTo>
                    <a:pt x="119920" y="59408"/>
                  </a:lnTo>
                  <a:lnTo>
                    <a:pt x="115324" y="105025"/>
                  </a:lnTo>
                  <a:lnTo>
                    <a:pt x="114192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943"/>
            <p:cNvSpPr/>
            <p:nvPr>
              <p:custDataLst>
                <p:tags r:id="rId210"/>
              </p:custDataLst>
            </p:nvPr>
          </p:nvSpPr>
          <p:spPr>
            <a:xfrm>
              <a:off x="10108466" y="4436601"/>
              <a:ext cx="83285" cy="321325"/>
            </a:xfrm>
            <a:custGeom>
              <a:avLst/>
              <a:gdLst/>
              <a:ahLst/>
              <a:cxnLst/>
              <a:rect l="0" t="0" r="0" b="0"/>
              <a:pathLst>
                <a:path w="83285" h="321325">
                  <a:moveTo>
                    <a:pt x="83284" y="46499"/>
                  </a:moveTo>
                  <a:lnTo>
                    <a:pt x="83284" y="46499"/>
                  </a:lnTo>
                  <a:lnTo>
                    <a:pt x="82579" y="30598"/>
                  </a:lnTo>
                  <a:lnTo>
                    <a:pt x="79913" y="22734"/>
                  </a:lnTo>
                  <a:lnTo>
                    <a:pt x="71074" y="10373"/>
                  </a:lnTo>
                  <a:lnTo>
                    <a:pt x="56145" y="1144"/>
                  </a:lnTo>
                  <a:lnTo>
                    <a:pt x="44412" y="0"/>
                  </a:lnTo>
                  <a:lnTo>
                    <a:pt x="31434" y="2549"/>
                  </a:lnTo>
                  <a:lnTo>
                    <a:pt x="10379" y="11918"/>
                  </a:lnTo>
                  <a:lnTo>
                    <a:pt x="1964" y="19606"/>
                  </a:lnTo>
                  <a:lnTo>
                    <a:pt x="143" y="24337"/>
                  </a:lnTo>
                  <a:lnTo>
                    <a:pt x="0" y="35238"/>
                  </a:lnTo>
                  <a:lnTo>
                    <a:pt x="7260" y="53275"/>
                  </a:lnTo>
                  <a:lnTo>
                    <a:pt x="51327" y="97323"/>
                  </a:lnTo>
                  <a:lnTo>
                    <a:pt x="68407" y="116356"/>
                  </a:lnTo>
                  <a:lnTo>
                    <a:pt x="73144" y="129052"/>
                  </a:lnTo>
                  <a:lnTo>
                    <a:pt x="72440" y="151470"/>
                  </a:lnTo>
                  <a:lnTo>
                    <a:pt x="61019" y="175988"/>
                  </a:lnTo>
                  <a:lnTo>
                    <a:pt x="44231" y="194384"/>
                  </a:lnTo>
                  <a:lnTo>
                    <a:pt x="22581" y="209762"/>
                  </a:lnTo>
                  <a:lnTo>
                    <a:pt x="21648" y="209669"/>
                  </a:lnTo>
                  <a:lnTo>
                    <a:pt x="21027" y="208901"/>
                  </a:lnTo>
                  <a:lnTo>
                    <a:pt x="20613" y="207683"/>
                  </a:lnTo>
                  <a:lnTo>
                    <a:pt x="21747" y="206872"/>
                  </a:lnTo>
                  <a:lnTo>
                    <a:pt x="28674" y="205024"/>
                  </a:lnTo>
                  <a:lnTo>
                    <a:pt x="29945" y="203688"/>
                  </a:lnTo>
                  <a:lnTo>
                    <a:pt x="30792" y="202091"/>
                  </a:lnTo>
                  <a:lnTo>
                    <a:pt x="32062" y="201733"/>
                  </a:lnTo>
                  <a:lnTo>
                    <a:pt x="33613" y="202200"/>
                  </a:lnTo>
                  <a:lnTo>
                    <a:pt x="37219" y="203894"/>
                  </a:lnTo>
                  <a:lnTo>
                    <a:pt x="41173" y="204647"/>
                  </a:lnTo>
                  <a:lnTo>
                    <a:pt x="42511" y="207670"/>
                  </a:lnTo>
                  <a:lnTo>
                    <a:pt x="43996" y="218554"/>
                  </a:lnTo>
                  <a:lnTo>
                    <a:pt x="36240" y="264940"/>
                  </a:lnTo>
                  <a:lnTo>
                    <a:pt x="21878" y="303143"/>
                  </a:lnTo>
                  <a:lnTo>
                    <a:pt x="22595" y="310612"/>
                  </a:lnTo>
                  <a:lnTo>
                    <a:pt x="23775" y="313590"/>
                  </a:lnTo>
                  <a:lnTo>
                    <a:pt x="28848" y="318782"/>
                  </a:lnTo>
                  <a:lnTo>
                    <a:pt x="32176" y="321154"/>
                  </a:lnTo>
                  <a:lnTo>
                    <a:pt x="37218" y="321324"/>
                  </a:lnTo>
                  <a:lnTo>
                    <a:pt x="64234" y="3131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944"/>
            <p:cNvSpPr/>
            <p:nvPr>
              <p:custDataLst>
                <p:tags r:id="rId211"/>
              </p:custDataLst>
            </p:nvPr>
          </p:nvSpPr>
          <p:spPr>
            <a:xfrm>
              <a:off x="9594850" y="4449468"/>
              <a:ext cx="164598" cy="327573"/>
            </a:xfrm>
            <a:custGeom>
              <a:avLst/>
              <a:gdLst/>
              <a:ahLst/>
              <a:cxnLst/>
              <a:rect l="0" t="0" r="0" b="0"/>
              <a:pathLst>
                <a:path w="164598" h="327573">
                  <a:moveTo>
                    <a:pt x="0" y="33632"/>
                  </a:moveTo>
                  <a:lnTo>
                    <a:pt x="0" y="33632"/>
                  </a:lnTo>
                  <a:lnTo>
                    <a:pt x="5776" y="38701"/>
                  </a:lnTo>
                  <a:lnTo>
                    <a:pt x="12209" y="42470"/>
                  </a:lnTo>
                  <a:lnTo>
                    <a:pt x="27136" y="45188"/>
                  </a:lnTo>
                  <a:lnTo>
                    <a:pt x="56211" y="44695"/>
                  </a:lnTo>
                  <a:lnTo>
                    <a:pt x="87253" y="32472"/>
                  </a:lnTo>
                  <a:lnTo>
                    <a:pt x="99457" y="24650"/>
                  </a:lnTo>
                  <a:lnTo>
                    <a:pt x="107233" y="16469"/>
                  </a:lnTo>
                  <a:lnTo>
                    <a:pt x="108883" y="13018"/>
                  </a:lnTo>
                  <a:lnTo>
                    <a:pt x="109276" y="10013"/>
                  </a:lnTo>
                  <a:lnTo>
                    <a:pt x="108834" y="7302"/>
                  </a:lnTo>
                  <a:lnTo>
                    <a:pt x="104580" y="2409"/>
                  </a:lnTo>
                  <a:lnTo>
                    <a:pt x="101470" y="117"/>
                  </a:lnTo>
                  <a:lnTo>
                    <a:pt x="96575" y="0"/>
                  </a:lnTo>
                  <a:lnTo>
                    <a:pt x="83608" y="3632"/>
                  </a:lnTo>
                  <a:lnTo>
                    <a:pt x="60442" y="20353"/>
                  </a:lnTo>
                  <a:lnTo>
                    <a:pt x="42447" y="39810"/>
                  </a:lnTo>
                  <a:lnTo>
                    <a:pt x="36504" y="50724"/>
                  </a:lnTo>
                  <a:lnTo>
                    <a:pt x="34921" y="55610"/>
                  </a:lnTo>
                  <a:lnTo>
                    <a:pt x="36922" y="66683"/>
                  </a:lnTo>
                  <a:lnTo>
                    <a:pt x="42515" y="77249"/>
                  </a:lnTo>
                  <a:lnTo>
                    <a:pt x="49705" y="84297"/>
                  </a:lnTo>
                  <a:lnTo>
                    <a:pt x="57605" y="87900"/>
                  </a:lnTo>
                  <a:lnTo>
                    <a:pt x="71896" y="90403"/>
                  </a:lnTo>
                  <a:lnTo>
                    <a:pt x="71919" y="90529"/>
                  </a:lnTo>
                  <a:lnTo>
                    <a:pt x="71229" y="90613"/>
                  </a:lnTo>
                  <a:lnTo>
                    <a:pt x="63516" y="94103"/>
                  </a:lnTo>
                  <a:lnTo>
                    <a:pt x="43200" y="112448"/>
                  </a:lnTo>
                  <a:lnTo>
                    <a:pt x="26439" y="134517"/>
                  </a:lnTo>
                  <a:lnTo>
                    <a:pt x="19276" y="150672"/>
                  </a:lnTo>
                  <a:lnTo>
                    <a:pt x="17504" y="165377"/>
                  </a:lnTo>
                  <a:lnTo>
                    <a:pt x="20472" y="183675"/>
                  </a:lnTo>
                  <a:lnTo>
                    <a:pt x="22116" y="188694"/>
                  </a:lnTo>
                  <a:lnTo>
                    <a:pt x="25328" y="192746"/>
                  </a:lnTo>
                  <a:lnTo>
                    <a:pt x="34538" y="199128"/>
                  </a:lnTo>
                  <a:lnTo>
                    <a:pt x="54996" y="206689"/>
                  </a:lnTo>
                  <a:lnTo>
                    <a:pt x="78932" y="206656"/>
                  </a:lnTo>
                  <a:lnTo>
                    <a:pt x="100528" y="198806"/>
                  </a:lnTo>
                  <a:lnTo>
                    <a:pt x="110061" y="191474"/>
                  </a:lnTo>
                  <a:lnTo>
                    <a:pt x="113590" y="187544"/>
                  </a:lnTo>
                  <a:lnTo>
                    <a:pt x="117512" y="177532"/>
                  </a:lnTo>
                  <a:lnTo>
                    <a:pt x="120028" y="160599"/>
                  </a:lnTo>
                  <a:lnTo>
                    <a:pt x="119531" y="158493"/>
                  </a:lnTo>
                  <a:lnTo>
                    <a:pt x="118494" y="157089"/>
                  </a:lnTo>
                  <a:lnTo>
                    <a:pt x="117094" y="156154"/>
                  </a:lnTo>
                  <a:lnTo>
                    <a:pt x="114752" y="156940"/>
                  </a:lnTo>
                  <a:lnTo>
                    <a:pt x="108386" y="161578"/>
                  </a:lnTo>
                  <a:lnTo>
                    <a:pt x="104616" y="168344"/>
                  </a:lnTo>
                  <a:lnTo>
                    <a:pt x="103612" y="172124"/>
                  </a:lnTo>
                  <a:lnTo>
                    <a:pt x="104351" y="175349"/>
                  </a:lnTo>
                  <a:lnTo>
                    <a:pt x="108937" y="180813"/>
                  </a:lnTo>
                  <a:lnTo>
                    <a:pt x="115680" y="183714"/>
                  </a:lnTo>
                  <a:lnTo>
                    <a:pt x="119451" y="184486"/>
                  </a:lnTo>
                  <a:lnTo>
                    <a:pt x="134878" y="182203"/>
                  </a:lnTo>
                  <a:lnTo>
                    <a:pt x="163403" y="167571"/>
                  </a:lnTo>
                  <a:lnTo>
                    <a:pt x="163969" y="168080"/>
                  </a:lnTo>
                  <a:lnTo>
                    <a:pt x="164597" y="170527"/>
                  </a:lnTo>
                  <a:lnTo>
                    <a:pt x="161890" y="207500"/>
                  </a:lnTo>
                  <a:lnTo>
                    <a:pt x="164465" y="254635"/>
                  </a:lnTo>
                  <a:lnTo>
                    <a:pt x="159906" y="299955"/>
                  </a:lnTo>
                  <a:lnTo>
                    <a:pt x="153526" y="327433"/>
                  </a:lnTo>
                  <a:lnTo>
                    <a:pt x="152446" y="327572"/>
                  </a:lnTo>
                  <a:lnTo>
                    <a:pt x="146050" y="319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945"/>
            <p:cNvSpPr/>
            <p:nvPr>
              <p:custDataLst>
                <p:tags r:id="rId212"/>
              </p:custDataLst>
            </p:nvPr>
          </p:nvSpPr>
          <p:spPr>
            <a:xfrm>
              <a:off x="9658350" y="4699000"/>
              <a:ext cx="203201" cy="22709"/>
            </a:xfrm>
            <a:custGeom>
              <a:avLst/>
              <a:gdLst/>
              <a:ahLst/>
              <a:cxnLst/>
              <a:rect l="0" t="0" r="0" b="0"/>
              <a:pathLst>
                <a:path w="2032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708"/>
                  </a:lnTo>
                  <a:lnTo>
                    <a:pt x="0" y="21146"/>
                  </a:lnTo>
                  <a:lnTo>
                    <a:pt x="5645" y="19982"/>
                  </a:lnTo>
                  <a:lnTo>
                    <a:pt x="43369" y="19234"/>
                  </a:lnTo>
                  <a:lnTo>
                    <a:pt x="75013" y="17250"/>
                  </a:lnTo>
                  <a:lnTo>
                    <a:pt x="121004" y="12167"/>
                  </a:lnTo>
                  <a:lnTo>
                    <a:pt x="164780" y="749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946"/>
            <p:cNvSpPr/>
            <p:nvPr>
              <p:custDataLst>
                <p:tags r:id="rId213"/>
              </p:custDataLst>
            </p:nvPr>
          </p:nvSpPr>
          <p:spPr>
            <a:xfrm>
              <a:off x="9906000" y="461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947"/>
            <p:cNvSpPr/>
            <p:nvPr>
              <p:custDataLst>
                <p:tags r:id="rId214"/>
              </p:custDataLst>
            </p:nvPr>
          </p:nvSpPr>
          <p:spPr>
            <a:xfrm>
              <a:off x="9906000" y="4692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948"/>
            <p:cNvSpPr/>
            <p:nvPr>
              <p:custDataLst>
                <p:tags r:id="rId215"/>
              </p:custDataLst>
            </p:nvPr>
          </p:nvSpPr>
          <p:spPr>
            <a:xfrm>
              <a:off x="11118850" y="47434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6577" y="5078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949"/>
            <p:cNvSpPr/>
            <p:nvPr>
              <p:custDataLst>
                <p:tags r:id="rId216"/>
              </p:custDataLst>
            </p:nvPr>
          </p:nvSpPr>
          <p:spPr>
            <a:xfrm>
              <a:off x="10306050" y="45339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0" y="0"/>
                  </a:moveTo>
                  <a:lnTo>
                    <a:pt x="0" y="0"/>
                  </a:lnTo>
                  <a:lnTo>
                    <a:pt x="6907" y="45190"/>
                  </a:lnTo>
                  <a:lnTo>
                    <a:pt x="12865" y="82769"/>
                  </a:lnTo>
                  <a:lnTo>
                    <a:pt x="21199" y="126651"/>
                  </a:lnTo>
                  <a:lnTo>
                    <a:pt x="21651" y="141191"/>
                  </a:lnTo>
                  <a:lnTo>
                    <a:pt x="19562" y="155281"/>
                  </a:lnTo>
                  <a:lnTo>
                    <a:pt x="18686" y="155732"/>
                  </a:lnTo>
                  <a:lnTo>
                    <a:pt x="17397" y="155327"/>
                  </a:lnTo>
                  <a:lnTo>
                    <a:pt x="15829" y="154351"/>
                  </a:lnTo>
                  <a:lnTo>
                    <a:pt x="2757" y="135922"/>
                  </a:lnTo>
                  <a:lnTo>
                    <a:pt x="1226" y="131435"/>
                  </a:lnTo>
                  <a:lnTo>
                    <a:pt x="2935" y="129251"/>
                  </a:lnTo>
                  <a:lnTo>
                    <a:pt x="33617" y="114308"/>
                  </a:lnTo>
                  <a:lnTo>
                    <a:pt x="53235" y="104189"/>
                  </a:lnTo>
                  <a:lnTo>
                    <a:pt x="73158" y="87786"/>
                  </a:lnTo>
                  <a:lnTo>
                    <a:pt x="87999" y="65756"/>
                  </a:lnTo>
                  <a:lnTo>
                    <a:pt x="111738" y="19945"/>
                  </a:lnTo>
                  <a:lnTo>
                    <a:pt x="113541" y="14847"/>
                  </a:lnTo>
                  <a:lnTo>
                    <a:pt x="113794" y="15542"/>
                  </a:lnTo>
                  <a:lnTo>
                    <a:pt x="114961" y="54766"/>
                  </a:lnTo>
                  <a:lnTo>
                    <a:pt x="119319" y="100502"/>
                  </a:lnTo>
                  <a:lnTo>
                    <a:pt x="123759" y="143716"/>
                  </a:lnTo>
                  <a:lnTo>
                    <a:pt x="1270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950"/>
            <p:cNvSpPr/>
            <p:nvPr>
              <p:custDataLst>
                <p:tags r:id="rId217"/>
              </p:custDataLst>
            </p:nvPr>
          </p:nvSpPr>
          <p:spPr>
            <a:xfrm>
              <a:off x="10464800" y="46990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50407" y="3371"/>
                  </a:lnTo>
                  <a:lnTo>
                    <a:pt x="9284" y="47682"/>
                  </a:lnTo>
                  <a:lnTo>
                    <a:pt x="4126" y="5482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951"/>
            <p:cNvSpPr/>
            <p:nvPr>
              <p:custDataLst>
                <p:tags r:id="rId218"/>
              </p:custDataLst>
            </p:nvPr>
          </p:nvSpPr>
          <p:spPr>
            <a:xfrm>
              <a:off x="10687050" y="4552950"/>
              <a:ext cx="12361" cy="184151"/>
            </a:xfrm>
            <a:custGeom>
              <a:avLst/>
              <a:gdLst/>
              <a:ahLst/>
              <a:cxnLst/>
              <a:rect l="0" t="0" r="0" b="0"/>
              <a:pathLst>
                <a:path w="12361" h="1841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8837" y="46087"/>
                  </a:lnTo>
                  <a:lnTo>
                    <a:pt x="11556" y="83035"/>
                  </a:lnTo>
                  <a:lnTo>
                    <a:pt x="12360" y="120794"/>
                  </a:lnTo>
                  <a:lnTo>
                    <a:pt x="5746" y="16659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952"/>
            <p:cNvSpPr/>
            <p:nvPr>
              <p:custDataLst>
                <p:tags r:id="rId219"/>
              </p:custDataLst>
            </p:nvPr>
          </p:nvSpPr>
          <p:spPr>
            <a:xfrm>
              <a:off x="10951030" y="4591050"/>
              <a:ext cx="121797" cy="136519"/>
            </a:xfrm>
            <a:custGeom>
              <a:avLst/>
              <a:gdLst/>
              <a:ahLst/>
              <a:cxnLst/>
              <a:rect l="0" t="0" r="0" b="0"/>
              <a:pathLst>
                <a:path w="121797" h="136519">
                  <a:moveTo>
                    <a:pt x="2720" y="0"/>
                  </a:moveTo>
                  <a:lnTo>
                    <a:pt x="2720" y="0"/>
                  </a:lnTo>
                  <a:lnTo>
                    <a:pt x="4601" y="12552"/>
                  </a:lnTo>
                  <a:lnTo>
                    <a:pt x="12846" y="59639"/>
                  </a:lnTo>
                  <a:lnTo>
                    <a:pt x="14909" y="102797"/>
                  </a:lnTo>
                  <a:lnTo>
                    <a:pt x="13388" y="123591"/>
                  </a:lnTo>
                  <a:lnTo>
                    <a:pt x="9922" y="136518"/>
                  </a:lnTo>
                  <a:lnTo>
                    <a:pt x="8931" y="135462"/>
                  </a:lnTo>
                  <a:lnTo>
                    <a:pt x="305" y="112906"/>
                  </a:lnTo>
                  <a:lnTo>
                    <a:pt x="0" y="102861"/>
                  </a:lnTo>
                  <a:lnTo>
                    <a:pt x="2215" y="95105"/>
                  </a:lnTo>
                  <a:lnTo>
                    <a:pt x="3795" y="93037"/>
                  </a:lnTo>
                  <a:lnTo>
                    <a:pt x="14770" y="86346"/>
                  </a:lnTo>
                  <a:lnTo>
                    <a:pt x="61975" y="66070"/>
                  </a:lnTo>
                  <a:lnTo>
                    <a:pt x="94152" y="40332"/>
                  </a:lnTo>
                  <a:lnTo>
                    <a:pt x="121796" y="7523"/>
                  </a:lnTo>
                  <a:lnTo>
                    <a:pt x="120790" y="8752"/>
                  </a:lnTo>
                  <a:lnTo>
                    <a:pt x="119532" y="10068"/>
                  </a:lnTo>
                  <a:lnTo>
                    <a:pt x="119336" y="56660"/>
                  </a:lnTo>
                  <a:lnTo>
                    <a:pt x="117477" y="100641"/>
                  </a:lnTo>
                  <a:lnTo>
                    <a:pt x="11702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953"/>
            <p:cNvSpPr/>
            <p:nvPr>
              <p:custDataLst>
                <p:tags r:id="rId220"/>
              </p:custDataLst>
            </p:nvPr>
          </p:nvSpPr>
          <p:spPr>
            <a:xfrm>
              <a:off x="10604500" y="454660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22322" y="36102"/>
                  </a:lnTo>
                  <a:lnTo>
                    <a:pt x="60391" y="18457"/>
                  </a:lnTo>
                  <a:lnTo>
                    <a:pt x="95045" y="9849"/>
                  </a:lnTo>
                  <a:lnTo>
                    <a:pt x="131140" y="437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954"/>
            <p:cNvSpPr/>
            <p:nvPr>
              <p:custDataLst>
                <p:tags r:id="rId221"/>
              </p:custDataLst>
            </p:nvPr>
          </p:nvSpPr>
          <p:spPr>
            <a:xfrm>
              <a:off x="10807700" y="47180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47429" y="13484"/>
                  </a:lnTo>
                  <a:lnTo>
                    <a:pt x="18197" y="5424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SMARTInkShape-Group852"/>
          <p:cNvGrpSpPr/>
          <p:nvPr/>
        </p:nvGrpSpPr>
        <p:grpSpPr>
          <a:xfrm>
            <a:off x="10460468" y="3467439"/>
            <a:ext cx="613949" cy="583862"/>
            <a:chOff x="10460468" y="3467439"/>
            <a:chExt cx="613949" cy="583862"/>
          </a:xfrm>
        </p:grpSpPr>
        <p:sp>
          <p:nvSpPr>
            <p:cNvPr id="792" name="SMARTInkShape-3955"/>
            <p:cNvSpPr/>
            <p:nvPr>
              <p:custDataLst>
                <p:tags r:id="rId197"/>
              </p:custDataLst>
            </p:nvPr>
          </p:nvSpPr>
          <p:spPr>
            <a:xfrm>
              <a:off x="10460468" y="3467439"/>
              <a:ext cx="188483" cy="202232"/>
            </a:xfrm>
            <a:custGeom>
              <a:avLst/>
              <a:gdLst/>
              <a:ahLst/>
              <a:cxnLst/>
              <a:rect l="0" t="0" r="0" b="0"/>
              <a:pathLst>
                <a:path w="188483" h="202232">
                  <a:moveTo>
                    <a:pt x="169432" y="12361"/>
                  </a:moveTo>
                  <a:lnTo>
                    <a:pt x="169432" y="12361"/>
                  </a:lnTo>
                  <a:lnTo>
                    <a:pt x="172802" y="8990"/>
                  </a:lnTo>
                  <a:lnTo>
                    <a:pt x="174458" y="5454"/>
                  </a:lnTo>
                  <a:lnTo>
                    <a:pt x="175519" y="805"/>
                  </a:lnTo>
                  <a:lnTo>
                    <a:pt x="168963" y="0"/>
                  </a:lnTo>
                  <a:lnTo>
                    <a:pt x="154713" y="3132"/>
                  </a:lnTo>
                  <a:lnTo>
                    <a:pt x="115019" y="25015"/>
                  </a:lnTo>
                  <a:lnTo>
                    <a:pt x="76012" y="44097"/>
                  </a:lnTo>
                  <a:lnTo>
                    <a:pt x="32392" y="69508"/>
                  </a:lnTo>
                  <a:lnTo>
                    <a:pt x="10766" y="86679"/>
                  </a:lnTo>
                  <a:lnTo>
                    <a:pt x="6505" y="91540"/>
                  </a:lnTo>
                  <a:lnTo>
                    <a:pt x="5780" y="95485"/>
                  </a:lnTo>
                  <a:lnTo>
                    <a:pt x="7414" y="98822"/>
                  </a:lnTo>
                  <a:lnTo>
                    <a:pt x="10618" y="101751"/>
                  </a:lnTo>
                  <a:lnTo>
                    <a:pt x="35359" y="105874"/>
                  </a:lnTo>
                  <a:lnTo>
                    <a:pt x="76241" y="103726"/>
                  </a:lnTo>
                  <a:lnTo>
                    <a:pt x="117361" y="101991"/>
                  </a:lnTo>
                  <a:lnTo>
                    <a:pt x="139500" y="104848"/>
                  </a:lnTo>
                  <a:lnTo>
                    <a:pt x="142422" y="106475"/>
                  </a:lnTo>
                  <a:lnTo>
                    <a:pt x="143664" y="108264"/>
                  </a:lnTo>
                  <a:lnTo>
                    <a:pt x="143787" y="110163"/>
                  </a:lnTo>
                  <a:lnTo>
                    <a:pt x="107792" y="128419"/>
                  </a:lnTo>
                  <a:lnTo>
                    <a:pt x="64542" y="146937"/>
                  </a:lnTo>
                  <a:lnTo>
                    <a:pt x="16930" y="174358"/>
                  </a:lnTo>
                  <a:lnTo>
                    <a:pt x="3582" y="183843"/>
                  </a:lnTo>
                  <a:lnTo>
                    <a:pt x="1010" y="187360"/>
                  </a:lnTo>
                  <a:lnTo>
                    <a:pt x="0" y="190410"/>
                  </a:lnTo>
                  <a:lnTo>
                    <a:pt x="1445" y="193149"/>
                  </a:lnTo>
                  <a:lnTo>
                    <a:pt x="8694" y="198074"/>
                  </a:lnTo>
                  <a:lnTo>
                    <a:pt x="41529" y="201443"/>
                  </a:lnTo>
                  <a:lnTo>
                    <a:pt x="76838" y="202231"/>
                  </a:lnTo>
                  <a:lnTo>
                    <a:pt x="116284" y="201875"/>
                  </a:lnTo>
                  <a:lnTo>
                    <a:pt x="152631" y="199365"/>
                  </a:lnTo>
                  <a:lnTo>
                    <a:pt x="188482" y="196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956"/>
            <p:cNvSpPr/>
            <p:nvPr>
              <p:custDataLst>
                <p:tags r:id="rId198"/>
              </p:custDataLst>
            </p:nvPr>
          </p:nvSpPr>
          <p:spPr>
            <a:xfrm>
              <a:off x="10772291" y="3505200"/>
              <a:ext cx="111610" cy="171451"/>
            </a:xfrm>
            <a:custGeom>
              <a:avLst/>
              <a:gdLst/>
              <a:ahLst/>
              <a:cxnLst/>
              <a:rect l="0" t="0" r="0" b="0"/>
              <a:pathLst>
                <a:path w="111610" h="1714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427" y="38724"/>
                  </a:lnTo>
                  <a:lnTo>
                    <a:pt x="53123" y="83927"/>
                  </a:lnTo>
                  <a:lnTo>
                    <a:pt x="84482" y="129860"/>
                  </a:lnTo>
                  <a:lnTo>
                    <a:pt x="108461" y="169410"/>
                  </a:lnTo>
                  <a:lnTo>
                    <a:pt x="111609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957"/>
            <p:cNvSpPr/>
            <p:nvPr>
              <p:custDataLst>
                <p:tags r:id="rId199"/>
              </p:custDataLst>
            </p:nvPr>
          </p:nvSpPr>
          <p:spPr>
            <a:xfrm>
              <a:off x="10757827" y="3479800"/>
              <a:ext cx="195924" cy="228601"/>
            </a:xfrm>
            <a:custGeom>
              <a:avLst/>
              <a:gdLst/>
              <a:ahLst/>
              <a:cxnLst/>
              <a:rect l="0" t="0" r="0" b="0"/>
              <a:pathLst>
                <a:path w="195924" h="228601">
                  <a:moveTo>
                    <a:pt x="195923" y="0"/>
                  </a:moveTo>
                  <a:lnTo>
                    <a:pt x="195923" y="0"/>
                  </a:lnTo>
                  <a:lnTo>
                    <a:pt x="185810" y="0"/>
                  </a:lnTo>
                  <a:lnTo>
                    <a:pt x="162665" y="10113"/>
                  </a:lnTo>
                  <a:lnTo>
                    <a:pt x="117463" y="49113"/>
                  </a:lnTo>
                  <a:lnTo>
                    <a:pt x="76796" y="94358"/>
                  </a:lnTo>
                  <a:lnTo>
                    <a:pt x="50550" y="129426"/>
                  </a:lnTo>
                  <a:lnTo>
                    <a:pt x="18715" y="174756"/>
                  </a:lnTo>
                  <a:lnTo>
                    <a:pt x="1522" y="204885"/>
                  </a:lnTo>
                  <a:lnTo>
                    <a:pt x="0" y="211379"/>
                  </a:lnTo>
                  <a:lnTo>
                    <a:pt x="395" y="216414"/>
                  </a:lnTo>
                  <a:lnTo>
                    <a:pt x="5423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958"/>
            <p:cNvSpPr/>
            <p:nvPr>
              <p:custDataLst>
                <p:tags r:id="rId200"/>
              </p:custDataLst>
            </p:nvPr>
          </p:nvSpPr>
          <p:spPr>
            <a:xfrm>
              <a:off x="11017250" y="36576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959"/>
            <p:cNvSpPr/>
            <p:nvPr>
              <p:custDataLst>
                <p:tags r:id="rId201"/>
              </p:custDataLst>
            </p:nvPr>
          </p:nvSpPr>
          <p:spPr>
            <a:xfrm>
              <a:off x="11020878" y="3581400"/>
              <a:ext cx="53539" cy="21539"/>
            </a:xfrm>
            <a:custGeom>
              <a:avLst/>
              <a:gdLst/>
              <a:ahLst/>
              <a:cxnLst/>
              <a:rect l="0" t="0" r="0" b="0"/>
              <a:pathLst>
                <a:path w="53539" h="21539">
                  <a:moveTo>
                    <a:pt x="21772" y="12700"/>
                  </a:moveTo>
                  <a:lnTo>
                    <a:pt x="21772" y="12700"/>
                  </a:lnTo>
                  <a:lnTo>
                    <a:pt x="0" y="12700"/>
                  </a:lnTo>
                  <a:lnTo>
                    <a:pt x="1042" y="12700"/>
                  </a:lnTo>
                  <a:lnTo>
                    <a:pt x="18154" y="21538"/>
                  </a:lnTo>
                  <a:lnTo>
                    <a:pt x="38654" y="20885"/>
                  </a:lnTo>
                  <a:lnTo>
                    <a:pt x="52486" y="16221"/>
                  </a:lnTo>
                  <a:lnTo>
                    <a:pt x="53538" y="13637"/>
                  </a:lnTo>
                  <a:lnTo>
                    <a:pt x="52825" y="10502"/>
                  </a:lnTo>
                  <a:lnTo>
                    <a:pt x="471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960"/>
            <p:cNvSpPr/>
            <p:nvPr>
              <p:custDataLst>
                <p:tags r:id="rId202"/>
              </p:custDataLst>
            </p:nvPr>
          </p:nvSpPr>
          <p:spPr>
            <a:xfrm>
              <a:off x="10515600" y="3829050"/>
              <a:ext cx="527051" cy="6351"/>
            </a:xfrm>
            <a:custGeom>
              <a:avLst/>
              <a:gdLst/>
              <a:ahLst/>
              <a:cxnLst/>
              <a:rect l="0" t="0" r="0" b="0"/>
              <a:pathLst>
                <a:path w="527051" h="6351">
                  <a:moveTo>
                    <a:pt x="0" y="6350"/>
                  </a:moveTo>
                  <a:lnTo>
                    <a:pt x="0" y="6350"/>
                  </a:lnTo>
                  <a:lnTo>
                    <a:pt x="30338" y="6350"/>
                  </a:lnTo>
                  <a:lnTo>
                    <a:pt x="73456" y="6350"/>
                  </a:lnTo>
                  <a:lnTo>
                    <a:pt x="99771" y="6350"/>
                  </a:lnTo>
                  <a:lnTo>
                    <a:pt x="130718" y="6350"/>
                  </a:lnTo>
                  <a:lnTo>
                    <a:pt x="164757" y="6350"/>
                  </a:lnTo>
                  <a:lnTo>
                    <a:pt x="200854" y="6350"/>
                  </a:lnTo>
                  <a:lnTo>
                    <a:pt x="237619" y="5644"/>
                  </a:lnTo>
                  <a:lnTo>
                    <a:pt x="274830" y="4468"/>
                  </a:lnTo>
                  <a:lnTo>
                    <a:pt x="312337" y="2979"/>
                  </a:lnTo>
                  <a:lnTo>
                    <a:pt x="347924" y="1986"/>
                  </a:lnTo>
                  <a:lnTo>
                    <a:pt x="382232" y="1324"/>
                  </a:lnTo>
                  <a:lnTo>
                    <a:pt x="415687" y="883"/>
                  </a:lnTo>
                  <a:lnTo>
                    <a:pt x="442931" y="588"/>
                  </a:lnTo>
                  <a:lnTo>
                    <a:pt x="486373" y="262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961"/>
            <p:cNvSpPr/>
            <p:nvPr>
              <p:custDataLst>
                <p:tags r:id="rId203"/>
              </p:custDataLst>
            </p:nvPr>
          </p:nvSpPr>
          <p:spPr>
            <a:xfrm>
              <a:off x="10737952" y="3944006"/>
              <a:ext cx="120549" cy="107295"/>
            </a:xfrm>
            <a:custGeom>
              <a:avLst/>
              <a:gdLst/>
              <a:ahLst/>
              <a:cxnLst/>
              <a:rect l="0" t="0" r="0" b="0"/>
              <a:pathLst>
                <a:path w="120549" h="107295">
                  <a:moveTo>
                    <a:pt x="18948" y="18394"/>
                  </a:moveTo>
                  <a:lnTo>
                    <a:pt x="18948" y="18394"/>
                  </a:lnTo>
                  <a:lnTo>
                    <a:pt x="13481" y="12927"/>
                  </a:lnTo>
                  <a:lnTo>
                    <a:pt x="12861" y="19047"/>
                  </a:lnTo>
                  <a:lnTo>
                    <a:pt x="9252" y="59597"/>
                  </a:lnTo>
                  <a:lnTo>
                    <a:pt x="238" y="104950"/>
                  </a:lnTo>
                  <a:lnTo>
                    <a:pt x="124" y="105026"/>
                  </a:lnTo>
                  <a:lnTo>
                    <a:pt x="0" y="103228"/>
                  </a:lnTo>
                  <a:lnTo>
                    <a:pt x="20954" y="59050"/>
                  </a:lnTo>
                  <a:lnTo>
                    <a:pt x="49108" y="18481"/>
                  </a:lnTo>
                  <a:lnTo>
                    <a:pt x="62693" y="5262"/>
                  </a:lnTo>
                  <a:lnTo>
                    <a:pt x="69277" y="1878"/>
                  </a:lnTo>
                  <a:lnTo>
                    <a:pt x="82239" y="0"/>
                  </a:lnTo>
                  <a:lnTo>
                    <a:pt x="93173" y="3398"/>
                  </a:lnTo>
                  <a:lnTo>
                    <a:pt x="98065" y="6280"/>
                  </a:lnTo>
                  <a:lnTo>
                    <a:pt x="105381" y="18890"/>
                  </a:lnTo>
                  <a:lnTo>
                    <a:pt x="117400" y="60793"/>
                  </a:lnTo>
                  <a:lnTo>
                    <a:pt x="120548" y="107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SMARTInkShape-Group853"/>
          <p:cNvGrpSpPr/>
          <p:nvPr/>
        </p:nvGrpSpPr>
        <p:grpSpPr>
          <a:xfrm>
            <a:off x="9708676" y="3282750"/>
            <a:ext cx="451325" cy="374570"/>
            <a:chOff x="9708676" y="3282750"/>
            <a:chExt cx="451325" cy="374570"/>
          </a:xfrm>
        </p:grpSpPr>
        <p:sp>
          <p:nvSpPr>
            <p:cNvPr id="800" name="SMARTInkShape-3962"/>
            <p:cNvSpPr/>
            <p:nvPr>
              <p:custDataLst>
                <p:tags r:id="rId193"/>
              </p:custDataLst>
            </p:nvPr>
          </p:nvSpPr>
          <p:spPr>
            <a:xfrm>
              <a:off x="9708676" y="3430551"/>
              <a:ext cx="184625" cy="226769"/>
            </a:xfrm>
            <a:custGeom>
              <a:avLst/>
              <a:gdLst/>
              <a:ahLst/>
              <a:cxnLst/>
              <a:rect l="0" t="0" r="0" b="0"/>
              <a:pathLst>
                <a:path w="184625" h="226769">
                  <a:moveTo>
                    <a:pt x="114774" y="30199"/>
                  </a:moveTo>
                  <a:lnTo>
                    <a:pt x="114774" y="30199"/>
                  </a:lnTo>
                  <a:lnTo>
                    <a:pt x="114774" y="23457"/>
                  </a:lnTo>
                  <a:lnTo>
                    <a:pt x="112893" y="18265"/>
                  </a:lnTo>
                  <a:lnTo>
                    <a:pt x="99847" y="2727"/>
                  </a:lnTo>
                  <a:lnTo>
                    <a:pt x="91913" y="350"/>
                  </a:lnTo>
                  <a:lnTo>
                    <a:pt x="80624" y="0"/>
                  </a:lnTo>
                  <a:lnTo>
                    <a:pt x="66200" y="2196"/>
                  </a:lnTo>
                  <a:lnTo>
                    <a:pt x="52264" y="13049"/>
                  </a:lnTo>
                  <a:lnTo>
                    <a:pt x="26069" y="48762"/>
                  </a:lnTo>
                  <a:lnTo>
                    <a:pt x="10253" y="86107"/>
                  </a:lnTo>
                  <a:lnTo>
                    <a:pt x="0" y="131823"/>
                  </a:lnTo>
                  <a:lnTo>
                    <a:pt x="2607" y="174375"/>
                  </a:lnTo>
                  <a:lnTo>
                    <a:pt x="8945" y="203681"/>
                  </a:lnTo>
                  <a:lnTo>
                    <a:pt x="18821" y="216898"/>
                  </a:lnTo>
                  <a:lnTo>
                    <a:pt x="25405" y="222399"/>
                  </a:lnTo>
                  <a:lnTo>
                    <a:pt x="31911" y="225360"/>
                  </a:lnTo>
                  <a:lnTo>
                    <a:pt x="44785" y="226768"/>
                  </a:lnTo>
                  <a:lnTo>
                    <a:pt x="57564" y="221280"/>
                  </a:lnTo>
                  <a:lnTo>
                    <a:pt x="86383" y="197138"/>
                  </a:lnTo>
                  <a:lnTo>
                    <a:pt x="109115" y="160123"/>
                  </a:lnTo>
                  <a:lnTo>
                    <a:pt x="121406" y="128589"/>
                  </a:lnTo>
                  <a:lnTo>
                    <a:pt x="124394" y="82246"/>
                  </a:lnTo>
                  <a:lnTo>
                    <a:pt x="120461" y="60387"/>
                  </a:lnTo>
                  <a:lnTo>
                    <a:pt x="111657" y="38912"/>
                  </a:lnTo>
                  <a:lnTo>
                    <a:pt x="100689" y="25135"/>
                  </a:lnTo>
                  <a:lnTo>
                    <a:pt x="88759" y="17365"/>
                  </a:lnTo>
                  <a:lnTo>
                    <a:pt x="76400" y="13912"/>
                  </a:lnTo>
                  <a:lnTo>
                    <a:pt x="70848" y="15107"/>
                  </a:lnTo>
                  <a:lnTo>
                    <a:pt x="60914" y="22081"/>
                  </a:lnTo>
                  <a:lnTo>
                    <a:pt x="53677" y="34117"/>
                  </a:lnTo>
                  <a:lnTo>
                    <a:pt x="50759" y="41278"/>
                  </a:lnTo>
                  <a:lnTo>
                    <a:pt x="49398" y="56760"/>
                  </a:lnTo>
                  <a:lnTo>
                    <a:pt x="51851" y="72343"/>
                  </a:lnTo>
                  <a:lnTo>
                    <a:pt x="57645" y="86324"/>
                  </a:lnTo>
                  <a:lnTo>
                    <a:pt x="68688" y="95830"/>
                  </a:lnTo>
                  <a:lnTo>
                    <a:pt x="84413" y="101702"/>
                  </a:lnTo>
                  <a:lnTo>
                    <a:pt x="117066" y="103596"/>
                  </a:lnTo>
                  <a:lnTo>
                    <a:pt x="151438" y="95142"/>
                  </a:lnTo>
                  <a:lnTo>
                    <a:pt x="184624" y="74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963"/>
            <p:cNvSpPr/>
            <p:nvPr>
              <p:custDataLst>
                <p:tags r:id="rId194"/>
              </p:custDataLst>
            </p:nvPr>
          </p:nvSpPr>
          <p:spPr>
            <a:xfrm>
              <a:off x="9760337" y="3282750"/>
              <a:ext cx="101214" cy="99833"/>
            </a:xfrm>
            <a:custGeom>
              <a:avLst/>
              <a:gdLst/>
              <a:ahLst/>
              <a:cxnLst/>
              <a:rect l="0" t="0" r="0" b="0"/>
              <a:pathLst>
                <a:path w="101214" h="99833">
                  <a:moveTo>
                    <a:pt x="25013" y="38300"/>
                  </a:moveTo>
                  <a:lnTo>
                    <a:pt x="25013" y="38300"/>
                  </a:lnTo>
                  <a:lnTo>
                    <a:pt x="8421" y="70793"/>
                  </a:lnTo>
                  <a:lnTo>
                    <a:pt x="0" y="99832"/>
                  </a:lnTo>
                  <a:lnTo>
                    <a:pt x="6469" y="94474"/>
                  </a:lnTo>
                  <a:lnTo>
                    <a:pt x="27240" y="55270"/>
                  </a:lnTo>
                  <a:lnTo>
                    <a:pt x="57057" y="7687"/>
                  </a:lnTo>
                  <a:lnTo>
                    <a:pt x="69594" y="0"/>
                  </a:lnTo>
                  <a:lnTo>
                    <a:pt x="75195" y="772"/>
                  </a:lnTo>
                  <a:lnTo>
                    <a:pt x="80340" y="4109"/>
                  </a:lnTo>
                  <a:lnTo>
                    <a:pt x="85181" y="9156"/>
                  </a:lnTo>
                  <a:lnTo>
                    <a:pt x="90559" y="26053"/>
                  </a:lnTo>
                  <a:lnTo>
                    <a:pt x="97385" y="71393"/>
                  </a:lnTo>
                  <a:lnTo>
                    <a:pt x="101213" y="95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964"/>
            <p:cNvSpPr/>
            <p:nvPr>
              <p:custDataLst>
                <p:tags r:id="rId195"/>
              </p:custDataLst>
            </p:nvPr>
          </p:nvSpPr>
          <p:spPr>
            <a:xfrm>
              <a:off x="10045700" y="35687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8030" y="17639"/>
                  </a:lnTo>
                  <a:lnTo>
                    <a:pt x="62462" y="899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965"/>
            <p:cNvSpPr/>
            <p:nvPr>
              <p:custDataLst>
                <p:tags r:id="rId196"/>
              </p:custDataLst>
            </p:nvPr>
          </p:nvSpPr>
          <p:spPr>
            <a:xfrm>
              <a:off x="10042041" y="3632200"/>
              <a:ext cx="86210" cy="17286"/>
            </a:xfrm>
            <a:custGeom>
              <a:avLst/>
              <a:gdLst/>
              <a:ahLst/>
              <a:cxnLst/>
              <a:rect l="0" t="0" r="0" b="0"/>
              <a:pathLst>
                <a:path w="86210" h="17286">
                  <a:moveTo>
                    <a:pt x="3659" y="6350"/>
                  </a:moveTo>
                  <a:lnTo>
                    <a:pt x="3659" y="6350"/>
                  </a:lnTo>
                  <a:lnTo>
                    <a:pt x="288" y="13092"/>
                  </a:lnTo>
                  <a:lnTo>
                    <a:pt x="0" y="15078"/>
                  </a:lnTo>
                  <a:lnTo>
                    <a:pt x="514" y="16402"/>
                  </a:lnTo>
                  <a:lnTo>
                    <a:pt x="1563" y="17285"/>
                  </a:lnTo>
                  <a:lnTo>
                    <a:pt x="40422" y="10028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8" name="SMARTInkShape-Group854"/>
          <p:cNvGrpSpPr/>
          <p:nvPr/>
        </p:nvGrpSpPr>
        <p:grpSpPr>
          <a:xfrm>
            <a:off x="9328150" y="3060700"/>
            <a:ext cx="2857501" cy="2019301"/>
            <a:chOff x="9328150" y="3060700"/>
            <a:chExt cx="2857501" cy="2019301"/>
          </a:xfrm>
        </p:grpSpPr>
        <p:sp>
          <p:nvSpPr>
            <p:cNvPr id="805" name="SMARTInkShape-3966"/>
            <p:cNvSpPr/>
            <p:nvPr>
              <p:custDataLst>
                <p:tags r:id="rId190"/>
              </p:custDataLst>
            </p:nvPr>
          </p:nvSpPr>
          <p:spPr>
            <a:xfrm>
              <a:off x="9340850" y="3106295"/>
              <a:ext cx="146051" cy="1841244"/>
            </a:xfrm>
            <a:custGeom>
              <a:avLst/>
              <a:gdLst/>
              <a:ahLst/>
              <a:cxnLst/>
              <a:rect l="0" t="0" r="0" b="0"/>
              <a:pathLst>
                <a:path w="146051" h="1841244">
                  <a:moveTo>
                    <a:pt x="146050" y="11555"/>
                  </a:moveTo>
                  <a:lnTo>
                    <a:pt x="146050" y="11555"/>
                  </a:lnTo>
                  <a:lnTo>
                    <a:pt x="113479" y="0"/>
                  </a:lnTo>
                  <a:lnTo>
                    <a:pt x="110930" y="1735"/>
                  </a:lnTo>
                  <a:lnTo>
                    <a:pt x="106217" y="9307"/>
                  </a:lnTo>
                  <a:lnTo>
                    <a:pt x="102511" y="52268"/>
                  </a:lnTo>
                  <a:lnTo>
                    <a:pt x="102005" y="97148"/>
                  </a:lnTo>
                  <a:lnTo>
                    <a:pt x="101870" y="128589"/>
                  </a:lnTo>
                  <a:lnTo>
                    <a:pt x="101780" y="165072"/>
                  </a:lnTo>
                  <a:lnTo>
                    <a:pt x="101720" y="204916"/>
                  </a:lnTo>
                  <a:lnTo>
                    <a:pt x="100269" y="251940"/>
                  </a:lnTo>
                  <a:lnTo>
                    <a:pt x="97889" y="303751"/>
                  </a:lnTo>
                  <a:lnTo>
                    <a:pt x="94893" y="358752"/>
                  </a:lnTo>
                  <a:lnTo>
                    <a:pt x="91485" y="417998"/>
                  </a:lnTo>
                  <a:lnTo>
                    <a:pt x="87800" y="480072"/>
                  </a:lnTo>
                  <a:lnTo>
                    <a:pt x="83934" y="544033"/>
                  </a:lnTo>
                  <a:lnTo>
                    <a:pt x="80649" y="614190"/>
                  </a:lnTo>
                  <a:lnTo>
                    <a:pt x="77754" y="688478"/>
                  </a:lnTo>
                  <a:lnTo>
                    <a:pt x="75119" y="765521"/>
                  </a:lnTo>
                  <a:lnTo>
                    <a:pt x="71246" y="844399"/>
                  </a:lnTo>
                  <a:lnTo>
                    <a:pt x="66548" y="924501"/>
                  </a:lnTo>
                  <a:lnTo>
                    <a:pt x="61299" y="1005419"/>
                  </a:lnTo>
                  <a:lnTo>
                    <a:pt x="56387" y="1085470"/>
                  </a:lnTo>
                  <a:lnTo>
                    <a:pt x="51702" y="1164943"/>
                  </a:lnTo>
                  <a:lnTo>
                    <a:pt x="47168" y="1244030"/>
                  </a:lnTo>
                  <a:lnTo>
                    <a:pt x="42733" y="1319333"/>
                  </a:lnTo>
                  <a:lnTo>
                    <a:pt x="38366" y="1392113"/>
                  </a:lnTo>
                  <a:lnTo>
                    <a:pt x="34042" y="1463210"/>
                  </a:lnTo>
                  <a:lnTo>
                    <a:pt x="29751" y="1526836"/>
                  </a:lnTo>
                  <a:lnTo>
                    <a:pt x="25478" y="1585481"/>
                  </a:lnTo>
                  <a:lnTo>
                    <a:pt x="21218" y="1640806"/>
                  </a:lnTo>
                  <a:lnTo>
                    <a:pt x="17673" y="1687566"/>
                  </a:lnTo>
                  <a:lnTo>
                    <a:pt x="14606" y="1728618"/>
                  </a:lnTo>
                  <a:lnTo>
                    <a:pt x="11853" y="1765863"/>
                  </a:lnTo>
                  <a:lnTo>
                    <a:pt x="9313" y="1793516"/>
                  </a:lnTo>
                  <a:lnTo>
                    <a:pt x="3073" y="1839569"/>
                  </a:lnTo>
                  <a:lnTo>
                    <a:pt x="2049" y="1841243"/>
                  </a:lnTo>
                  <a:lnTo>
                    <a:pt x="0" y="18340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967"/>
            <p:cNvSpPr/>
            <p:nvPr>
              <p:custDataLst>
                <p:tags r:id="rId191"/>
              </p:custDataLst>
            </p:nvPr>
          </p:nvSpPr>
          <p:spPr>
            <a:xfrm>
              <a:off x="9328150" y="3060700"/>
              <a:ext cx="2857501" cy="165101"/>
            </a:xfrm>
            <a:custGeom>
              <a:avLst/>
              <a:gdLst/>
              <a:ahLst/>
              <a:cxnLst/>
              <a:rect l="0" t="0" r="0" b="0"/>
              <a:pathLst>
                <a:path w="2857501" h="165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9177" y="8838"/>
                  </a:lnTo>
                  <a:lnTo>
                    <a:pt x="62808" y="11537"/>
                  </a:lnTo>
                  <a:lnTo>
                    <a:pt x="91966" y="14747"/>
                  </a:lnTo>
                  <a:lnTo>
                    <a:pt x="124810" y="18298"/>
                  </a:lnTo>
                  <a:lnTo>
                    <a:pt x="167168" y="21371"/>
                  </a:lnTo>
                  <a:lnTo>
                    <a:pt x="215867" y="24125"/>
                  </a:lnTo>
                  <a:lnTo>
                    <a:pt x="268794" y="26666"/>
                  </a:lnTo>
                  <a:lnTo>
                    <a:pt x="331596" y="27655"/>
                  </a:lnTo>
                  <a:lnTo>
                    <a:pt x="400983" y="27609"/>
                  </a:lnTo>
                  <a:lnTo>
                    <a:pt x="474753" y="26873"/>
                  </a:lnTo>
                  <a:lnTo>
                    <a:pt x="554980" y="26382"/>
                  </a:lnTo>
                  <a:lnTo>
                    <a:pt x="639509" y="26055"/>
                  </a:lnTo>
                  <a:lnTo>
                    <a:pt x="726905" y="25836"/>
                  </a:lnTo>
                  <a:lnTo>
                    <a:pt x="819038" y="25691"/>
                  </a:lnTo>
                  <a:lnTo>
                    <a:pt x="914328" y="25594"/>
                  </a:lnTo>
                  <a:lnTo>
                    <a:pt x="1011717" y="25529"/>
                  </a:lnTo>
                  <a:lnTo>
                    <a:pt x="1109806" y="26192"/>
                  </a:lnTo>
                  <a:lnTo>
                    <a:pt x="1208358" y="27339"/>
                  </a:lnTo>
                  <a:lnTo>
                    <a:pt x="1307223" y="28809"/>
                  </a:lnTo>
                  <a:lnTo>
                    <a:pt x="1406293" y="30495"/>
                  </a:lnTo>
                  <a:lnTo>
                    <a:pt x="1505500" y="32324"/>
                  </a:lnTo>
                  <a:lnTo>
                    <a:pt x="1604799" y="34250"/>
                  </a:lnTo>
                  <a:lnTo>
                    <a:pt x="1699930" y="36944"/>
                  </a:lnTo>
                  <a:lnTo>
                    <a:pt x="1792274" y="40152"/>
                  </a:lnTo>
                  <a:lnTo>
                    <a:pt x="1882766" y="43701"/>
                  </a:lnTo>
                  <a:lnTo>
                    <a:pt x="1969200" y="48184"/>
                  </a:lnTo>
                  <a:lnTo>
                    <a:pt x="2052927" y="53289"/>
                  </a:lnTo>
                  <a:lnTo>
                    <a:pt x="2134850" y="58810"/>
                  </a:lnTo>
                  <a:lnTo>
                    <a:pt x="2212749" y="64606"/>
                  </a:lnTo>
                  <a:lnTo>
                    <a:pt x="2287968" y="70587"/>
                  </a:lnTo>
                  <a:lnTo>
                    <a:pt x="2361395" y="76692"/>
                  </a:lnTo>
                  <a:lnTo>
                    <a:pt x="2429396" y="82878"/>
                  </a:lnTo>
                  <a:lnTo>
                    <a:pt x="2493782" y="89118"/>
                  </a:lnTo>
                  <a:lnTo>
                    <a:pt x="2555754" y="95396"/>
                  </a:lnTo>
                  <a:lnTo>
                    <a:pt x="2610474" y="102402"/>
                  </a:lnTo>
                  <a:lnTo>
                    <a:pt x="2660361" y="109896"/>
                  </a:lnTo>
                  <a:lnTo>
                    <a:pt x="2707024" y="117714"/>
                  </a:lnTo>
                  <a:lnTo>
                    <a:pt x="2744483" y="126454"/>
                  </a:lnTo>
                  <a:lnTo>
                    <a:pt x="2775804" y="135808"/>
                  </a:lnTo>
                  <a:lnTo>
                    <a:pt x="2821190" y="152081"/>
                  </a:lnTo>
                  <a:lnTo>
                    <a:pt x="28575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968"/>
            <p:cNvSpPr/>
            <p:nvPr>
              <p:custDataLst>
                <p:tags r:id="rId192"/>
              </p:custDataLst>
            </p:nvPr>
          </p:nvSpPr>
          <p:spPr>
            <a:xfrm>
              <a:off x="9441000" y="4902200"/>
              <a:ext cx="2395401" cy="177801"/>
            </a:xfrm>
            <a:custGeom>
              <a:avLst/>
              <a:gdLst/>
              <a:ahLst/>
              <a:cxnLst/>
              <a:rect l="0" t="0" r="0" b="0"/>
              <a:pathLst>
                <a:path w="2395401" h="177801">
                  <a:moveTo>
                    <a:pt x="103050" y="0"/>
                  </a:moveTo>
                  <a:lnTo>
                    <a:pt x="103050" y="0"/>
                  </a:lnTo>
                  <a:lnTo>
                    <a:pt x="58858" y="3371"/>
                  </a:lnTo>
                  <a:lnTo>
                    <a:pt x="24497" y="15901"/>
                  </a:lnTo>
                  <a:lnTo>
                    <a:pt x="1392" y="32755"/>
                  </a:lnTo>
                  <a:lnTo>
                    <a:pt x="0" y="35948"/>
                  </a:lnTo>
                  <a:lnTo>
                    <a:pt x="336" y="43259"/>
                  </a:lnTo>
                  <a:lnTo>
                    <a:pt x="16006" y="47448"/>
                  </a:lnTo>
                  <a:lnTo>
                    <a:pt x="48136" y="49310"/>
                  </a:lnTo>
                  <a:lnTo>
                    <a:pt x="73498" y="49807"/>
                  </a:lnTo>
                  <a:lnTo>
                    <a:pt x="102397" y="50138"/>
                  </a:lnTo>
                  <a:lnTo>
                    <a:pt x="144947" y="48947"/>
                  </a:lnTo>
                  <a:lnTo>
                    <a:pt x="196599" y="46742"/>
                  </a:lnTo>
                  <a:lnTo>
                    <a:pt x="254315" y="43862"/>
                  </a:lnTo>
                  <a:lnTo>
                    <a:pt x="323839" y="41940"/>
                  </a:lnTo>
                  <a:lnTo>
                    <a:pt x="401231" y="40660"/>
                  </a:lnTo>
                  <a:lnTo>
                    <a:pt x="483871" y="39807"/>
                  </a:lnTo>
                  <a:lnTo>
                    <a:pt x="576358" y="39238"/>
                  </a:lnTo>
                  <a:lnTo>
                    <a:pt x="675410" y="38858"/>
                  </a:lnTo>
                  <a:lnTo>
                    <a:pt x="778839" y="38607"/>
                  </a:lnTo>
                  <a:lnTo>
                    <a:pt x="890125" y="40554"/>
                  </a:lnTo>
                  <a:lnTo>
                    <a:pt x="1006651" y="43969"/>
                  </a:lnTo>
                  <a:lnTo>
                    <a:pt x="1126667" y="48363"/>
                  </a:lnTo>
                  <a:lnTo>
                    <a:pt x="1246896" y="54114"/>
                  </a:lnTo>
                  <a:lnTo>
                    <a:pt x="1367264" y="60770"/>
                  </a:lnTo>
                  <a:lnTo>
                    <a:pt x="1487726" y="68030"/>
                  </a:lnTo>
                  <a:lnTo>
                    <a:pt x="1601900" y="77103"/>
                  </a:lnTo>
                  <a:lnTo>
                    <a:pt x="1711884" y="87386"/>
                  </a:lnTo>
                  <a:lnTo>
                    <a:pt x="1819072" y="98473"/>
                  </a:lnTo>
                  <a:lnTo>
                    <a:pt x="1915931" y="109393"/>
                  </a:lnTo>
                  <a:lnTo>
                    <a:pt x="2005902" y="120202"/>
                  </a:lnTo>
                  <a:lnTo>
                    <a:pt x="2091286" y="130933"/>
                  </a:lnTo>
                  <a:lnTo>
                    <a:pt x="2163024" y="140912"/>
                  </a:lnTo>
                  <a:lnTo>
                    <a:pt x="2225665" y="150386"/>
                  </a:lnTo>
                  <a:lnTo>
                    <a:pt x="2282244" y="159524"/>
                  </a:lnTo>
                  <a:lnTo>
                    <a:pt x="2319962" y="165615"/>
                  </a:lnTo>
                  <a:lnTo>
                    <a:pt x="239540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SMARTInkShape-Group855"/>
          <p:cNvGrpSpPr/>
          <p:nvPr/>
        </p:nvGrpSpPr>
        <p:grpSpPr>
          <a:xfrm>
            <a:off x="4660165" y="2725372"/>
            <a:ext cx="387854" cy="201979"/>
            <a:chOff x="4660165" y="2725372"/>
            <a:chExt cx="387854" cy="201979"/>
          </a:xfrm>
        </p:grpSpPr>
        <p:sp>
          <p:nvSpPr>
            <p:cNvPr id="809" name="SMARTInkShape-3969"/>
            <p:cNvSpPr/>
            <p:nvPr>
              <p:custDataLst>
                <p:tags r:id="rId187"/>
              </p:custDataLst>
            </p:nvPr>
          </p:nvSpPr>
          <p:spPr>
            <a:xfrm>
              <a:off x="4838700" y="287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970"/>
            <p:cNvSpPr/>
            <p:nvPr>
              <p:custDataLst>
                <p:tags r:id="rId188"/>
              </p:custDataLst>
            </p:nvPr>
          </p:nvSpPr>
          <p:spPr>
            <a:xfrm>
              <a:off x="4876800" y="2725372"/>
              <a:ext cx="171219" cy="201979"/>
            </a:xfrm>
            <a:custGeom>
              <a:avLst/>
              <a:gdLst/>
              <a:ahLst/>
              <a:cxnLst/>
              <a:rect l="0" t="0" r="0" b="0"/>
              <a:pathLst>
                <a:path w="171219" h="201979">
                  <a:moveTo>
                    <a:pt x="152400" y="17828"/>
                  </a:moveTo>
                  <a:lnTo>
                    <a:pt x="152400" y="17828"/>
                  </a:lnTo>
                  <a:lnTo>
                    <a:pt x="165492" y="12759"/>
                  </a:lnTo>
                  <a:lnTo>
                    <a:pt x="168802" y="8990"/>
                  </a:lnTo>
                  <a:lnTo>
                    <a:pt x="170273" y="4963"/>
                  </a:lnTo>
                  <a:lnTo>
                    <a:pt x="171218" y="0"/>
                  </a:lnTo>
                  <a:lnTo>
                    <a:pt x="126700" y="9680"/>
                  </a:lnTo>
                  <a:lnTo>
                    <a:pt x="84999" y="19773"/>
                  </a:lnTo>
                  <a:lnTo>
                    <a:pt x="49543" y="31466"/>
                  </a:lnTo>
                  <a:lnTo>
                    <a:pt x="47845" y="33269"/>
                  </a:lnTo>
                  <a:lnTo>
                    <a:pt x="47419" y="35883"/>
                  </a:lnTo>
                  <a:lnTo>
                    <a:pt x="48827" y="42551"/>
                  </a:lnTo>
                  <a:lnTo>
                    <a:pt x="53586" y="50867"/>
                  </a:lnTo>
                  <a:lnTo>
                    <a:pt x="73390" y="78609"/>
                  </a:lnTo>
                  <a:lnTo>
                    <a:pt x="76091" y="87283"/>
                  </a:lnTo>
                  <a:lnTo>
                    <a:pt x="81249" y="83236"/>
                  </a:lnTo>
                  <a:lnTo>
                    <a:pt x="85029" y="82176"/>
                  </a:lnTo>
                  <a:lnTo>
                    <a:pt x="97866" y="81579"/>
                  </a:lnTo>
                  <a:lnTo>
                    <a:pt x="107231" y="85203"/>
                  </a:lnTo>
                  <a:lnTo>
                    <a:pt x="140912" y="114559"/>
                  </a:lnTo>
                  <a:lnTo>
                    <a:pt x="147294" y="124555"/>
                  </a:lnTo>
                  <a:lnTo>
                    <a:pt x="150887" y="139997"/>
                  </a:lnTo>
                  <a:lnTo>
                    <a:pt x="151391" y="145841"/>
                  </a:lnTo>
                  <a:lnTo>
                    <a:pt x="148904" y="151148"/>
                  </a:lnTo>
                  <a:lnTo>
                    <a:pt x="138617" y="160807"/>
                  </a:lnTo>
                  <a:lnTo>
                    <a:pt x="98172" y="182870"/>
                  </a:lnTo>
                  <a:lnTo>
                    <a:pt x="57624" y="195689"/>
                  </a:lnTo>
                  <a:lnTo>
                    <a:pt x="0" y="201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971"/>
            <p:cNvSpPr/>
            <p:nvPr>
              <p:custDataLst>
                <p:tags r:id="rId189"/>
              </p:custDataLst>
            </p:nvPr>
          </p:nvSpPr>
          <p:spPr>
            <a:xfrm>
              <a:off x="4660165" y="2756262"/>
              <a:ext cx="109981" cy="161383"/>
            </a:xfrm>
            <a:custGeom>
              <a:avLst/>
              <a:gdLst/>
              <a:ahLst/>
              <a:cxnLst/>
              <a:rect l="0" t="0" r="0" b="0"/>
              <a:pathLst>
                <a:path w="109981" h="161383">
                  <a:moveTo>
                    <a:pt x="64235" y="18688"/>
                  </a:moveTo>
                  <a:lnTo>
                    <a:pt x="64235" y="18688"/>
                  </a:lnTo>
                  <a:lnTo>
                    <a:pt x="64235" y="15317"/>
                  </a:lnTo>
                  <a:lnTo>
                    <a:pt x="62353" y="11781"/>
                  </a:lnTo>
                  <a:lnTo>
                    <a:pt x="55396" y="3761"/>
                  </a:lnTo>
                  <a:lnTo>
                    <a:pt x="49487" y="1470"/>
                  </a:lnTo>
                  <a:lnTo>
                    <a:pt x="34197" y="0"/>
                  </a:lnTo>
                  <a:lnTo>
                    <a:pt x="21783" y="3116"/>
                  </a:lnTo>
                  <a:lnTo>
                    <a:pt x="18294" y="6896"/>
                  </a:lnTo>
                  <a:lnTo>
                    <a:pt x="1958" y="44460"/>
                  </a:lnTo>
                  <a:lnTo>
                    <a:pt x="0" y="74459"/>
                  </a:lnTo>
                  <a:lnTo>
                    <a:pt x="5660" y="115495"/>
                  </a:lnTo>
                  <a:lnTo>
                    <a:pt x="9508" y="133915"/>
                  </a:lnTo>
                  <a:lnTo>
                    <a:pt x="19216" y="147746"/>
                  </a:lnTo>
                  <a:lnTo>
                    <a:pt x="32232" y="157186"/>
                  </a:lnTo>
                  <a:lnTo>
                    <a:pt x="45073" y="161382"/>
                  </a:lnTo>
                  <a:lnTo>
                    <a:pt x="59716" y="157602"/>
                  </a:lnTo>
                  <a:lnTo>
                    <a:pt x="81946" y="143574"/>
                  </a:lnTo>
                  <a:lnTo>
                    <a:pt x="93979" y="132048"/>
                  </a:lnTo>
                  <a:lnTo>
                    <a:pt x="104719" y="112954"/>
                  </a:lnTo>
                  <a:lnTo>
                    <a:pt x="109980" y="97743"/>
                  </a:lnTo>
                  <a:lnTo>
                    <a:pt x="109025" y="81575"/>
                  </a:lnTo>
                  <a:lnTo>
                    <a:pt x="96914" y="48201"/>
                  </a:lnTo>
                  <a:lnTo>
                    <a:pt x="85050" y="29627"/>
                  </a:lnTo>
                  <a:lnTo>
                    <a:pt x="64235" y="12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856"/>
          <p:cNvGrpSpPr/>
          <p:nvPr/>
        </p:nvGrpSpPr>
        <p:grpSpPr>
          <a:xfrm>
            <a:off x="11638239" y="1047165"/>
            <a:ext cx="344212" cy="211755"/>
            <a:chOff x="11638239" y="1047165"/>
            <a:chExt cx="344212" cy="211755"/>
          </a:xfrm>
        </p:grpSpPr>
        <p:sp>
          <p:nvSpPr>
            <p:cNvPr id="813" name="SMARTInkShape-3972"/>
            <p:cNvSpPr/>
            <p:nvPr>
              <p:custDataLst>
                <p:tags r:id="rId185"/>
              </p:custDataLst>
            </p:nvPr>
          </p:nvSpPr>
          <p:spPr>
            <a:xfrm>
              <a:off x="11976100" y="1219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973"/>
            <p:cNvSpPr/>
            <p:nvPr>
              <p:custDataLst>
                <p:tags r:id="rId186"/>
              </p:custDataLst>
            </p:nvPr>
          </p:nvSpPr>
          <p:spPr>
            <a:xfrm>
              <a:off x="11638239" y="1047165"/>
              <a:ext cx="236262" cy="211755"/>
            </a:xfrm>
            <a:custGeom>
              <a:avLst/>
              <a:gdLst/>
              <a:ahLst/>
              <a:cxnLst/>
              <a:rect l="0" t="0" r="0" b="0"/>
              <a:pathLst>
                <a:path w="236262" h="211755">
                  <a:moveTo>
                    <a:pt x="90211" y="51385"/>
                  </a:moveTo>
                  <a:lnTo>
                    <a:pt x="90211" y="51385"/>
                  </a:lnTo>
                  <a:lnTo>
                    <a:pt x="98938" y="36176"/>
                  </a:lnTo>
                  <a:lnTo>
                    <a:pt x="102387" y="13347"/>
                  </a:lnTo>
                  <a:lnTo>
                    <a:pt x="100797" y="7903"/>
                  </a:lnTo>
                  <a:lnTo>
                    <a:pt x="99385" y="5464"/>
                  </a:lnTo>
                  <a:lnTo>
                    <a:pt x="96327" y="4543"/>
                  </a:lnTo>
                  <a:lnTo>
                    <a:pt x="87281" y="5402"/>
                  </a:lnTo>
                  <a:lnTo>
                    <a:pt x="63551" y="19965"/>
                  </a:lnTo>
                  <a:lnTo>
                    <a:pt x="28996" y="61720"/>
                  </a:lnTo>
                  <a:lnTo>
                    <a:pt x="6300" y="106031"/>
                  </a:lnTo>
                  <a:lnTo>
                    <a:pt x="0" y="135880"/>
                  </a:lnTo>
                  <a:lnTo>
                    <a:pt x="2845" y="161846"/>
                  </a:lnTo>
                  <a:lnTo>
                    <a:pt x="11871" y="183734"/>
                  </a:lnTo>
                  <a:lnTo>
                    <a:pt x="25289" y="200518"/>
                  </a:lnTo>
                  <a:lnTo>
                    <a:pt x="42540" y="209389"/>
                  </a:lnTo>
                  <a:lnTo>
                    <a:pt x="52081" y="211754"/>
                  </a:lnTo>
                  <a:lnTo>
                    <a:pt x="72088" y="210619"/>
                  </a:lnTo>
                  <a:lnTo>
                    <a:pt x="92033" y="204706"/>
                  </a:lnTo>
                  <a:lnTo>
                    <a:pt x="110306" y="195022"/>
                  </a:lnTo>
                  <a:lnTo>
                    <a:pt x="124072" y="174255"/>
                  </a:lnTo>
                  <a:lnTo>
                    <a:pt x="133481" y="144799"/>
                  </a:lnTo>
                  <a:lnTo>
                    <a:pt x="137665" y="108189"/>
                  </a:lnTo>
                  <a:lnTo>
                    <a:pt x="133880" y="70281"/>
                  </a:lnTo>
                  <a:lnTo>
                    <a:pt x="124436" y="37206"/>
                  </a:lnTo>
                  <a:lnTo>
                    <a:pt x="110832" y="17802"/>
                  </a:lnTo>
                  <a:lnTo>
                    <a:pt x="91616" y="6355"/>
                  </a:lnTo>
                  <a:lnTo>
                    <a:pt x="69669" y="327"/>
                  </a:lnTo>
                  <a:lnTo>
                    <a:pt x="48156" y="0"/>
                  </a:lnTo>
                  <a:lnTo>
                    <a:pt x="32480" y="4088"/>
                  </a:lnTo>
                  <a:lnTo>
                    <a:pt x="26323" y="7153"/>
                  </a:lnTo>
                  <a:lnTo>
                    <a:pt x="22924" y="10609"/>
                  </a:lnTo>
                  <a:lnTo>
                    <a:pt x="21364" y="14323"/>
                  </a:lnTo>
                  <a:lnTo>
                    <a:pt x="21031" y="18210"/>
                  </a:lnTo>
                  <a:lnTo>
                    <a:pt x="24420" y="26292"/>
                  </a:lnTo>
                  <a:lnTo>
                    <a:pt x="27301" y="30423"/>
                  </a:lnTo>
                  <a:lnTo>
                    <a:pt x="51581" y="42979"/>
                  </a:lnTo>
                  <a:lnTo>
                    <a:pt x="82215" y="52265"/>
                  </a:lnTo>
                  <a:lnTo>
                    <a:pt x="128534" y="51585"/>
                  </a:lnTo>
                  <a:lnTo>
                    <a:pt x="174269" y="44656"/>
                  </a:lnTo>
                  <a:lnTo>
                    <a:pt x="217117" y="36494"/>
                  </a:lnTo>
                  <a:lnTo>
                    <a:pt x="236261" y="32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" name="SMARTInkShape-3974"/>
          <p:cNvSpPr/>
          <p:nvPr>
            <p:custDataLst>
              <p:tags r:id="rId2"/>
            </p:custDataLst>
          </p:nvPr>
        </p:nvSpPr>
        <p:spPr>
          <a:xfrm>
            <a:off x="11039032" y="942371"/>
            <a:ext cx="333819" cy="469626"/>
          </a:xfrm>
          <a:custGeom>
            <a:avLst/>
            <a:gdLst/>
            <a:ahLst/>
            <a:cxnLst/>
            <a:rect l="0" t="0" r="0" b="0"/>
            <a:pathLst>
              <a:path w="333819" h="469626">
                <a:moveTo>
                  <a:pt x="111568" y="168879"/>
                </a:moveTo>
                <a:lnTo>
                  <a:pt x="111568" y="168879"/>
                </a:lnTo>
                <a:lnTo>
                  <a:pt x="101455" y="158766"/>
                </a:lnTo>
                <a:lnTo>
                  <a:pt x="74941" y="145735"/>
                </a:lnTo>
                <a:lnTo>
                  <a:pt x="54130" y="142835"/>
                </a:lnTo>
                <a:lnTo>
                  <a:pt x="34535" y="145310"/>
                </a:lnTo>
                <a:lnTo>
                  <a:pt x="18770" y="153465"/>
                </a:lnTo>
                <a:lnTo>
                  <a:pt x="6589" y="169789"/>
                </a:lnTo>
                <a:lnTo>
                  <a:pt x="1365" y="180069"/>
                </a:lnTo>
                <a:lnTo>
                  <a:pt x="0" y="191156"/>
                </a:lnTo>
                <a:lnTo>
                  <a:pt x="4124" y="214763"/>
                </a:lnTo>
                <a:lnTo>
                  <a:pt x="25090" y="248483"/>
                </a:lnTo>
                <a:lnTo>
                  <a:pt x="45618" y="264466"/>
                </a:lnTo>
                <a:lnTo>
                  <a:pt x="68851" y="274156"/>
                </a:lnTo>
                <a:lnTo>
                  <a:pt x="93288" y="276112"/>
                </a:lnTo>
                <a:lnTo>
                  <a:pt x="127476" y="266503"/>
                </a:lnTo>
                <a:lnTo>
                  <a:pt x="141686" y="254131"/>
                </a:lnTo>
                <a:lnTo>
                  <a:pt x="146463" y="246880"/>
                </a:lnTo>
                <a:lnTo>
                  <a:pt x="149815" y="206337"/>
                </a:lnTo>
                <a:lnTo>
                  <a:pt x="149734" y="170240"/>
                </a:lnTo>
                <a:lnTo>
                  <a:pt x="149697" y="131384"/>
                </a:lnTo>
                <a:lnTo>
                  <a:pt x="149683" y="92948"/>
                </a:lnTo>
                <a:lnTo>
                  <a:pt x="149672" y="52464"/>
                </a:lnTo>
                <a:lnTo>
                  <a:pt x="153039" y="29336"/>
                </a:lnTo>
                <a:lnTo>
                  <a:pt x="162221" y="18430"/>
                </a:lnTo>
                <a:lnTo>
                  <a:pt x="177118" y="9585"/>
                </a:lnTo>
                <a:lnTo>
                  <a:pt x="221178" y="39"/>
                </a:lnTo>
                <a:lnTo>
                  <a:pt x="243538" y="0"/>
                </a:lnTo>
                <a:lnTo>
                  <a:pt x="260535" y="4687"/>
                </a:lnTo>
                <a:lnTo>
                  <a:pt x="265911" y="7912"/>
                </a:lnTo>
                <a:lnTo>
                  <a:pt x="269497" y="11473"/>
                </a:lnTo>
                <a:lnTo>
                  <a:pt x="271888" y="15258"/>
                </a:lnTo>
                <a:lnTo>
                  <a:pt x="271364" y="21310"/>
                </a:lnTo>
                <a:lnTo>
                  <a:pt x="251553" y="62014"/>
                </a:lnTo>
                <a:lnTo>
                  <a:pt x="233051" y="93867"/>
                </a:lnTo>
                <a:lnTo>
                  <a:pt x="210716" y="133894"/>
                </a:lnTo>
                <a:lnTo>
                  <a:pt x="186679" y="181317"/>
                </a:lnTo>
                <a:lnTo>
                  <a:pt x="174340" y="206804"/>
                </a:lnTo>
                <a:lnTo>
                  <a:pt x="162589" y="232968"/>
                </a:lnTo>
                <a:lnTo>
                  <a:pt x="151227" y="259583"/>
                </a:lnTo>
                <a:lnTo>
                  <a:pt x="140124" y="286498"/>
                </a:lnTo>
                <a:lnTo>
                  <a:pt x="125907" y="333338"/>
                </a:lnTo>
                <a:lnTo>
                  <a:pt x="119350" y="373911"/>
                </a:lnTo>
                <a:lnTo>
                  <a:pt x="121140" y="408406"/>
                </a:lnTo>
                <a:lnTo>
                  <a:pt x="132286" y="434556"/>
                </a:lnTo>
                <a:lnTo>
                  <a:pt x="149703" y="454174"/>
                </a:lnTo>
                <a:lnTo>
                  <a:pt x="171557" y="467597"/>
                </a:lnTo>
                <a:lnTo>
                  <a:pt x="182605" y="469625"/>
                </a:lnTo>
                <a:lnTo>
                  <a:pt x="204286" y="466233"/>
                </a:lnTo>
                <a:lnTo>
                  <a:pt x="223802" y="453907"/>
                </a:lnTo>
                <a:lnTo>
                  <a:pt x="240474" y="435258"/>
                </a:lnTo>
                <a:lnTo>
                  <a:pt x="252585" y="410507"/>
                </a:lnTo>
                <a:lnTo>
                  <a:pt x="257027" y="379280"/>
                </a:lnTo>
                <a:lnTo>
                  <a:pt x="253678" y="333526"/>
                </a:lnTo>
                <a:lnTo>
                  <a:pt x="247401" y="312611"/>
                </a:lnTo>
                <a:lnTo>
                  <a:pt x="230078" y="292984"/>
                </a:lnTo>
                <a:lnTo>
                  <a:pt x="230087" y="291832"/>
                </a:lnTo>
                <a:lnTo>
                  <a:pt x="230797" y="291065"/>
                </a:lnTo>
                <a:lnTo>
                  <a:pt x="274190" y="286293"/>
                </a:lnTo>
                <a:lnTo>
                  <a:pt x="317649" y="275066"/>
                </a:lnTo>
                <a:lnTo>
                  <a:pt x="333818" y="2704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6" name="SMARTInkShape-Group858"/>
          <p:cNvGrpSpPr/>
          <p:nvPr/>
        </p:nvGrpSpPr>
        <p:grpSpPr>
          <a:xfrm>
            <a:off x="9492136" y="920750"/>
            <a:ext cx="1245715" cy="298264"/>
            <a:chOff x="9492136" y="920750"/>
            <a:chExt cx="1245715" cy="298264"/>
          </a:xfrm>
        </p:grpSpPr>
        <p:sp>
          <p:nvSpPr>
            <p:cNvPr id="817" name="SMARTInkShape-3975"/>
            <p:cNvSpPr/>
            <p:nvPr>
              <p:custDataLst>
                <p:tags r:id="rId176"/>
              </p:custDataLst>
            </p:nvPr>
          </p:nvSpPr>
          <p:spPr>
            <a:xfrm>
              <a:off x="10540998" y="971550"/>
              <a:ext cx="101603" cy="44451"/>
            </a:xfrm>
            <a:custGeom>
              <a:avLst/>
              <a:gdLst/>
              <a:ahLst/>
              <a:cxnLst/>
              <a:rect l="0" t="0" r="0" b="0"/>
              <a:pathLst>
                <a:path w="101603" h="44451">
                  <a:moveTo>
                    <a:pt x="2" y="44450"/>
                  </a:moveTo>
                  <a:lnTo>
                    <a:pt x="2" y="44450"/>
                  </a:lnTo>
                  <a:lnTo>
                    <a:pt x="0" y="41079"/>
                  </a:lnTo>
                  <a:lnTo>
                    <a:pt x="3765" y="37542"/>
                  </a:lnTo>
                  <a:lnTo>
                    <a:pt x="43354" y="18010"/>
                  </a:lnTo>
                  <a:lnTo>
                    <a:pt x="1016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976"/>
            <p:cNvSpPr/>
            <p:nvPr>
              <p:custDataLst>
                <p:tags r:id="rId177"/>
              </p:custDataLst>
            </p:nvPr>
          </p:nvSpPr>
          <p:spPr>
            <a:xfrm>
              <a:off x="10342423" y="929137"/>
              <a:ext cx="395428" cy="289877"/>
            </a:xfrm>
            <a:custGeom>
              <a:avLst/>
              <a:gdLst/>
              <a:ahLst/>
              <a:cxnLst/>
              <a:rect l="0" t="0" r="0" b="0"/>
              <a:pathLst>
                <a:path w="395428" h="289877">
                  <a:moveTo>
                    <a:pt x="33477" y="207513"/>
                  </a:moveTo>
                  <a:lnTo>
                    <a:pt x="33477" y="207513"/>
                  </a:lnTo>
                  <a:lnTo>
                    <a:pt x="42266" y="193698"/>
                  </a:lnTo>
                  <a:lnTo>
                    <a:pt x="78139" y="149380"/>
                  </a:lnTo>
                  <a:lnTo>
                    <a:pt x="82458" y="135882"/>
                  </a:lnTo>
                  <a:lnTo>
                    <a:pt x="83469" y="127229"/>
                  </a:lnTo>
                  <a:lnTo>
                    <a:pt x="81621" y="125062"/>
                  </a:lnTo>
                  <a:lnTo>
                    <a:pt x="78272" y="124324"/>
                  </a:lnTo>
                  <a:lnTo>
                    <a:pt x="73925" y="124537"/>
                  </a:lnTo>
                  <a:lnTo>
                    <a:pt x="61568" y="134181"/>
                  </a:lnTo>
                  <a:lnTo>
                    <a:pt x="23824" y="179093"/>
                  </a:lnTo>
                  <a:lnTo>
                    <a:pt x="1544" y="224214"/>
                  </a:lnTo>
                  <a:lnTo>
                    <a:pt x="0" y="234456"/>
                  </a:lnTo>
                  <a:lnTo>
                    <a:pt x="576" y="238175"/>
                  </a:lnTo>
                  <a:lnTo>
                    <a:pt x="3076" y="239949"/>
                  </a:lnTo>
                  <a:lnTo>
                    <a:pt x="11498" y="240038"/>
                  </a:lnTo>
                  <a:lnTo>
                    <a:pt x="22299" y="233963"/>
                  </a:lnTo>
                  <a:lnTo>
                    <a:pt x="38397" y="218643"/>
                  </a:lnTo>
                  <a:lnTo>
                    <a:pt x="61338" y="190764"/>
                  </a:lnTo>
                  <a:lnTo>
                    <a:pt x="62635" y="187880"/>
                  </a:lnTo>
                  <a:lnTo>
                    <a:pt x="64206" y="186663"/>
                  </a:lnTo>
                  <a:lnTo>
                    <a:pt x="65956" y="186558"/>
                  </a:lnTo>
                  <a:lnTo>
                    <a:pt x="67829" y="187193"/>
                  </a:lnTo>
                  <a:lnTo>
                    <a:pt x="69079" y="188322"/>
                  </a:lnTo>
                  <a:lnTo>
                    <a:pt x="77991" y="200561"/>
                  </a:lnTo>
                  <a:lnTo>
                    <a:pt x="89155" y="208824"/>
                  </a:lnTo>
                  <a:lnTo>
                    <a:pt x="99145" y="209742"/>
                  </a:lnTo>
                  <a:lnTo>
                    <a:pt x="110641" y="207092"/>
                  </a:lnTo>
                  <a:lnTo>
                    <a:pt x="130422" y="195551"/>
                  </a:lnTo>
                  <a:lnTo>
                    <a:pt x="157293" y="169318"/>
                  </a:lnTo>
                  <a:lnTo>
                    <a:pt x="182035" y="129482"/>
                  </a:lnTo>
                  <a:lnTo>
                    <a:pt x="193811" y="95927"/>
                  </a:lnTo>
                  <a:lnTo>
                    <a:pt x="201867" y="59847"/>
                  </a:lnTo>
                  <a:lnTo>
                    <a:pt x="208490" y="17005"/>
                  </a:lnTo>
                  <a:lnTo>
                    <a:pt x="209333" y="3604"/>
                  </a:lnTo>
                  <a:lnTo>
                    <a:pt x="208570" y="1018"/>
                  </a:lnTo>
                  <a:lnTo>
                    <a:pt x="207356" y="0"/>
                  </a:lnTo>
                  <a:lnTo>
                    <a:pt x="202243" y="8276"/>
                  </a:lnTo>
                  <a:lnTo>
                    <a:pt x="187462" y="55817"/>
                  </a:lnTo>
                  <a:lnTo>
                    <a:pt x="177410" y="93761"/>
                  </a:lnTo>
                  <a:lnTo>
                    <a:pt x="167296" y="136496"/>
                  </a:lnTo>
                  <a:lnTo>
                    <a:pt x="160450" y="181359"/>
                  </a:lnTo>
                  <a:lnTo>
                    <a:pt x="160698" y="219643"/>
                  </a:lnTo>
                  <a:lnTo>
                    <a:pt x="166926" y="251004"/>
                  </a:lnTo>
                  <a:lnTo>
                    <a:pt x="179101" y="274350"/>
                  </a:lnTo>
                  <a:lnTo>
                    <a:pt x="187709" y="281704"/>
                  </a:lnTo>
                  <a:lnTo>
                    <a:pt x="208563" y="289876"/>
                  </a:lnTo>
                  <a:lnTo>
                    <a:pt x="228179" y="289745"/>
                  </a:lnTo>
                  <a:lnTo>
                    <a:pt x="246305" y="283572"/>
                  </a:lnTo>
                  <a:lnTo>
                    <a:pt x="263770" y="271420"/>
                  </a:lnTo>
                  <a:lnTo>
                    <a:pt x="277175" y="252850"/>
                  </a:lnTo>
                  <a:lnTo>
                    <a:pt x="293910" y="206434"/>
                  </a:lnTo>
                  <a:lnTo>
                    <a:pt x="294949" y="179206"/>
                  </a:lnTo>
                  <a:lnTo>
                    <a:pt x="290561" y="168356"/>
                  </a:lnTo>
                  <a:lnTo>
                    <a:pt x="287417" y="164475"/>
                  </a:lnTo>
                  <a:lnTo>
                    <a:pt x="283202" y="162593"/>
                  </a:lnTo>
                  <a:lnTo>
                    <a:pt x="272877" y="162384"/>
                  </a:lnTo>
                  <a:lnTo>
                    <a:pt x="263115" y="168406"/>
                  </a:lnTo>
                  <a:lnTo>
                    <a:pt x="249684" y="185578"/>
                  </a:lnTo>
                  <a:lnTo>
                    <a:pt x="242459" y="200586"/>
                  </a:lnTo>
                  <a:lnTo>
                    <a:pt x="239247" y="216664"/>
                  </a:lnTo>
                  <a:lnTo>
                    <a:pt x="240506" y="223491"/>
                  </a:lnTo>
                  <a:lnTo>
                    <a:pt x="247552" y="234840"/>
                  </a:lnTo>
                  <a:lnTo>
                    <a:pt x="259621" y="240825"/>
                  </a:lnTo>
                  <a:lnTo>
                    <a:pt x="266788" y="242421"/>
                  </a:lnTo>
                  <a:lnTo>
                    <a:pt x="308712" y="234843"/>
                  </a:lnTo>
                  <a:lnTo>
                    <a:pt x="352114" y="221640"/>
                  </a:lnTo>
                  <a:lnTo>
                    <a:pt x="395427" y="207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977"/>
            <p:cNvSpPr/>
            <p:nvPr>
              <p:custDataLst>
                <p:tags r:id="rId178"/>
              </p:custDataLst>
            </p:nvPr>
          </p:nvSpPr>
          <p:spPr>
            <a:xfrm>
              <a:off x="10013950" y="10795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978"/>
            <p:cNvSpPr/>
            <p:nvPr>
              <p:custDataLst>
                <p:tags r:id="rId179"/>
              </p:custDataLst>
            </p:nvPr>
          </p:nvSpPr>
          <p:spPr>
            <a:xfrm>
              <a:off x="10115819" y="1066800"/>
              <a:ext cx="158482" cy="114301"/>
            </a:xfrm>
            <a:custGeom>
              <a:avLst/>
              <a:gdLst/>
              <a:ahLst/>
              <a:cxnLst/>
              <a:rect l="0" t="0" r="0" b="0"/>
              <a:pathLst>
                <a:path w="158482" h="114301">
                  <a:moveTo>
                    <a:pt x="12431" y="0"/>
                  </a:moveTo>
                  <a:lnTo>
                    <a:pt x="12431" y="0"/>
                  </a:lnTo>
                  <a:lnTo>
                    <a:pt x="7405" y="46453"/>
                  </a:lnTo>
                  <a:lnTo>
                    <a:pt x="4316" y="92429"/>
                  </a:lnTo>
                  <a:lnTo>
                    <a:pt x="636" y="104884"/>
                  </a:lnTo>
                  <a:lnTo>
                    <a:pt x="335" y="104495"/>
                  </a:lnTo>
                  <a:lnTo>
                    <a:pt x="0" y="100300"/>
                  </a:lnTo>
                  <a:lnTo>
                    <a:pt x="5559" y="80333"/>
                  </a:lnTo>
                  <a:lnTo>
                    <a:pt x="23502" y="38392"/>
                  </a:lnTo>
                  <a:lnTo>
                    <a:pt x="34975" y="14143"/>
                  </a:lnTo>
                  <a:lnTo>
                    <a:pt x="39618" y="9813"/>
                  </a:lnTo>
                  <a:lnTo>
                    <a:pt x="41845" y="9364"/>
                  </a:lnTo>
                  <a:lnTo>
                    <a:pt x="44034" y="9771"/>
                  </a:lnTo>
                  <a:lnTo>
                    <a:pt x="46200" y="10747"/>
                  </a:lnTo>
                  <a:lnTo>
                    <a:pt x="50487" y="17476"/>
                  </a:lnTo>
                  <a:lnTo>
                    <a:pt x="54039" y="28228"/>
                  </a:lnTo>
                  <a:lnTo>
                    <a:pt x="56772" y="70162"/>
                  </a:lnTo>
                  <a:lnTo>
                    <a:pt x="58218" y="72175"/>
                  </a:lnTo>
                  <a:lnTo>
                    <a:pt x="63588" y="74411"/>
                  </a:lnTo>
                  <a:lnTo>
                    <a:pt x="72561" y="69760"/>
                  </a:lnTo>
                  <a:lnTo>
                    <a:pt x="101019" y="42897"/>
                  </a:lnTo>
                  <a:lnTo>
                    <a:pt x="119900" y="17619"/>
                  </a:lnTo>
                  <a:lnTo>
                    <a:pt x="124294" y="13863"/>
                  </a:lnTo>
                  <a:lnTo>
                    <a:pt x="127930" y="12064"/>
                  </a:lnTo>
                  <a:lnTo>
                    <a:pt x="131057" y="11571"/>
                  </a:lnTo>
                  <a:lnTo>
                    <a:pt x="133848" y="11947"/>
                  </a:lnTo>
                  <a:lnTo>
                    <a:pt x="135710" y="15020"/>
                  </a:lnTo>
                  <a:lnTo>
                    <a:pt x="137778" y="25961"/>
                  </a:lnTo>
                  <a:lnTo>
                    <a:pt x="137190" y="72388"/>
                  </a:lnTo>
                  <a:lnTo>
                    <a:pt x="142139" y="94120"/>
                  </a:lnTo>
                  <a:lnTo>
                    <a:pt x="147924" y="103685"/>
                  </a:lnTo>
                  <a:lnTo>
                    <a:pt x="158481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979"/>
            <p:cNvSpPr/>
            <p:nvPr>
              <p:custDataLst>
                <p:tags r:id="rId180"/>
              </p:custDataLst>
            </p:nvPr>
          </p:nvSpPr>
          <p:spPr>
            <a:xfrm>
              <a:off x="9881869" y="920750"/>
              <a:ext cx="55882" cy="273810"/>
            </a:xfrm>
            <a:custGeom>
              <a:avLst/>
              <a:gdLst/>
              <a:ahLst/>
              <a:cxnLst/>
              <a:rect l="0" t="0" r="0" b="0"/>
              <a:pathLst>
                <a:path w="55882" h="273810">
                  <a:moveTo>
                    <a:pt x="55881" y="0"/>
                  </a:moveTo>
                  <a:lnTo>
                    <a:pt x="55881" y="0"/>
                  </a:lnTo>
                  <a:lnTo>
                    <a:pt x="55881" y="3371"/>
                  </a:lnTo>
                  <a:lnTo>
                    <a:pt x="36308" y="18723"/>
                  </a:lnTo>
                  <a:lnTo>
                    <a:pt x="18332" y="48822"/>
                  </a:lnTo>
                  <a:lnTo>
                    <a:pt x="5165" y="90117"/>
                  </a:lnTo>
                  <a:lnTo>
                    <a:pt x="1592" y="124013"/>
                  </a:lnTo>
                  <a:lnTo>
                    <a:pt x="2" y="158363"/>
                  </a:lnTo>
                  <a:lnTo>
                    <a:pt x="0" y="191739"/>
                  </a:lnTo>
                  <a:lnTo>
                    <a:pt x="4672" y="235474"/>
                  </a:lnTo>
                  <a:lnTo>
                    <a:pt x="16655" y="266882"/>
                  </a:lnTo>
                  <a:lnTo>
                    <a:pt x="19148" y="271055"/>
                  </a:lnTo>
                  <a:lnTo>
                    <a:pt x="22219" y="273131"/>
                  </a:lnTo>
                  <a:lnTo>
                    <a:pt x="25679" y="273809"/>
                  </a:lnTo>
                  <a:lnTo>
                    <a:pt x="29398" y="273556"/>
                  </a:lnTo>
                  <a:lnTo>
                    <a:pt x="31874" y="271271"/>
                  </a:lnTo>
                  <a:lnTo>
                    <a:pt x="36831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980"/>
            <p:cNvSpPr/>
            <p:nvPr>
              <p:custDataLst>
                <p:tags r:id="rId181"/>
              </p:custDataLst>
            </p:nvPr>
          </p:nvSpPr>
          <p:spPr>
            <a:xfrm>
              <a:off x="10052050" y="1016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5645" y="116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981"/>
            <p:cNvSpPr/>
            <p:nvPr>
              <p:custDataLst>
                <p:tags r:id="rId182"/>
              </p:custDataLst>
            </p:nvPr>
          </p:nvSpPr>
          <p:spPr>
            <a:xfrm>
              <a:off x="9821555" y="1073150"/>
              <a:ext cx="116196" cy="38101"/>
            </a:xfrm>
            <a:custGeom>
              <a:avLst/>
              <a:gdLst/>
              <a:ahLst/>
              <a:cxnLst/>
              <a:rect l="0" t="0" r="0" b="0"/>
              <a:pathLst>
                <a:path w="116196" h="38101">
                  <a:moveTo>
                    <a:pt x="39995" y="38100"/>
                  </a:moveTo>
                  <a:lnTo>
                    <a:pt x="39995" y="38100"/>
                  </a:lnTo>
                  <a:lnTo>
                    <a:pt x="1335" y="26544"/>
                  </a:lnTo>
                  <a:lnTo>
                    <a:pt x="111" y="25457"/>
                  </a:lnTo>
                  <a:lnTo>
                    <a:pt x="0" y="24027"/>
                  </a:lnTo>
                  <a:lnTo>
                    <a:pt x="632" y="22368"/>
                  </a:lnTo>
                  <a:lnTo>
                    <a:pt x="40029" y="15724"/>
                  </a:lnTo>
                  <a:lnTo>
                    <a:pt x="78104" y="7246"/>
                  </a:lnTo>
                  <a:lnTo>
                    <a:pt x="1161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982"/>
            <p:cNvSpPr/>
            <p:nvPr>
              <p:custDataLst>
                <p:tags r:id="rId183"/>
              </p:custDataLst>
            </p:nvPr>
          </p:nvSpPr>
          <p:spPr>
            <a:xfrm>
              <a:off x="9492136" y="1049629"/>
              <a:ext cx="102715" cy="168606"/>
            </a:xfrm>
            <a:custGeom>
              <a:avLst/>
              <a:gdLst/>
              <a:ahLst/>
              <a:cxnLst/>
              <a:rect l="0" t="0" r="0" b="0"/>
              <a:pathLst>
                <a:path w="102715" h="168606">
                  <a:moveTo>
                    <a:pt x="13814" y="67971"/>
                  </a:moveTo>
                  <a:lnTo>
                    <a:pt x="13814" y="67971"/>
                  </a:lnTo>
                  <a:lnTo>
                    <a:pt x="17184" y="67971"/>
                  </a:lnTo>
                  <a:lnTo>
                    <a:pt x="64245" y="43585"/>
                  </a:lnTo>
                  <a:lnTo>
                    <a:pt x="76812" y="31661"/>
                  </a:lnTo>
                  <a:lnTo>
                    <a:pt x="85006" y="15820"/>
                  </a:lnTo>
                  <a:lnTo>
                    <a:pt x="85969" y="11331"/>
                  </a:lnTo>
                  <a:lnTo>
                    <a:pt x="85158" y="4463"/>
                  </a:lnTo>
                  <a:lnTo>
                    <a:pt x="82542" y="2349"/>
                  </a:lnTo>
                  <a:lnTo>
                    <a:pt x="73993" y="0"/>
                  </a:lnTo>
                  <a:lnTo>
                    <a:pt x="61255" y="4601"/>
                  </a:lnTo>
                  <a:lnTo>
                    <a:pt x="46894" y="15112"/>
                  </a:lnTo>
                  <a:lnTo>
                    <a:pt x="20427" y="52486"/>
                  </a:lnTo>
                  <a:lnTo>
                    <a:pt x="4955" y="88077"/>
                  </a:lnTo>
                  <a:lnTo>
                    <a:pt x="0" y="111479"/>
                  </a:lnTo>
                  <a:lnTo>
                    <a:pt x="147" y="131288"/>
                  </a:lnTo>
                  <a:lnTo>
                    <a:pt x="8210" y="147617"/>
                  </a:lnTo>
                  <a:lnTo>
                    <a:pt x="14312" y="154935"/>
                  </a:lnTo>
                  <a:lnTo>
                    <a:pt x="32378" y="164948"/>
                  </a:lnTo>
                  <a:lnTo>
                    <a:pt x="43124" y="168605"/>
                  </a:lnTo>
                  <a:lnTo>
                    <a:pt x="66353" y="167025"/>
                  </a:lnTo>
                  <a:lnTo>
                    <a:pt x="102714" y="156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983"/>
            <p:cNvSpPr/>
            <p:nvPr>
              <p:custDataLst>
                <p:tags r:id="rId184"/>
              </p:custDataLst>
            </p:nvPr>
          </p:nvSpPr>
          <p:spPr>
            <a:xfrm>
              <a:off x="9689031" y="1023233"/>
              <a:ext cx="83620" cy="184469"/>
            </a:xfrm>
            <a:custGeom>
              <a:avLst/>
              <a:gdLst/>
              <a:ahLst/>
              <a:cxnLst/>
              <a:rect l="0" t="0" r="0" b="0"/>
              <a:pathLst>
                <a:path w="83620" h="184469">
                  <a:moveTo>
                    <a:pt x="83619" y="5467"/>
                  </a:moveTo>
                  <a:lnTo>
                    <a:pt x="83619" y="5467"/>
                  </a:lnTo>
                  <a:lnTo>
                    <a:pt x="76876" y="2096"/>
                  </a:lnTo>
                  <a:lnTo>
                    <a:pt x="59201" y="0"/>
                  </a:lnTo>
                  <a:lnTo>
                    <a:pt x="45955" y="3272"/>
                  </a:lnTo>
                  <a:lnTo>
                    <a:pt x="16835" y="20242"/>
                  </a:lnTo>
                  <a:lnTo>
                    <a:pt x="6193" y="31789"/>
                  </a:lnTo>
                  <a:lnTo>
                    <a:pt x="2369" y="37832"/>
                  </a:lnTo>
                  <a:lnTo>
                    <a:pt x="0" y="50190"/>
                  </a:lnTo>
                  <a:lnTo>
                    <a:pt x="2005" y="63444"/>
                  </a:lnTo>
                  <a:lnTo>
                    <a:pt x="16673" y="94948"/>
                  </a:lnTo>
                  <a:lnTo>
                    <a:pt x="49559" y="139730"/>
                  </a:lnTo>
                  <a:lnTo>
                    <a:pt x="60485" y="152393"/>
                  </a:lnTo>
                  <a:lnTo>
                    <a:pt x="63257" y="158451"/>
                  </a:lnTo>
                  <a:lnTo>
                    <a:pt x="64455" y="170827"/>
                  </a:lnTo>
                  <a:lnTo>
                    <a:pt x="63083" y="175679"/>
                  </a:lnTo>
                  <a:lnTo>
                    <a:pt x="57793" y="182952"/>
                  </a:lnTo>
                  <a:lnTo>
                    <a:pt x="53702" y="184468"/>
                  </a:lnTo>
                  <a:lnTo>
                    <a:pt x="43512" y="184271"/>
                  </a:lnTo>
                  <a:lnTo>
                    <a:pt x="39241" y="182525"/>
                  </a:lnTo>
                  <a:lnTo>
                    <a:pt x="26469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SMARTInkShape-Group859"/>
          <p:cNvGrpSpPr/>
          <p:nvPr/>
        </p:nvGrpSpPr>
        <p:grpSpPr>
          <a:xfrm>
            <a:off x="8646047" y="933450"/>
            <a:ext cx="462375" cy="307300"/>
            <a:chOff x="8646047" y="933450"/>
            <a:chExt cx="462375" cy="307300"/>
          </a:xfrm>
        </p:grpSpPr>
        <p:sp>
          <p:nvSpPr>
            <p:cNvPr id="827" name="SMARTInkShape-3984"/>
            <p:cNvSpPr/>
            <p:nvPr>
              <p:custDataLst>
                <p:tags r:id="rId173"/>
              </p:custDataLst>
            </p:nvPr>
          </p:nvSpPr>
          <p:spPr>
            <a:xfrm>
              <a:off x="8646047" y="967448"/>
              <a:ext cx="142354" cy="273302"/>
            </a:xfrm>
            <a:custGeom>
              <a:avLst/>
              <a:gdLst/>
              <a:ahLst/>
              <a:cxnLst/>
              <a:rect l="0" t="0" r="0" b="0"/>
              <a:pathLst>
                <a:path w="142354" h="273302">
                  <a:moveTo>
                    <a:pt x="40753" y="86652"/>
                  </a:moveTo>
                  <a:lnTo>
                    <a:pt x="40753" y="86652"/>
                  </a:lnTo>
                  <a:lnTo>
                    <a:pt x="40753" y="83281"/>
                  </a:lnTo>
                  <a:lnTo>
                    <a:pt x="40048" y="82288"/>
                  </a:lnTo>
                  <a:lnTo>
                    <a:pt x="38872" y="81626"/>
                  </a:lnTo>
                  <a:lnTo>
                    <a:pt x="37382" y="81185"/>
                  </a:lnTo>
                  <a:lnTo>
                    <a:pt x="36390" y="82301"/>
                  </a:lnTo>
                  <a:lnTo>
                    <a:pt x="29508" y="128069"/>
                  </a:lnTo>
                  <a:lnTo>
                    <a:pt x="22917" y="172850"/>
                  </a:lnTo>
                  <a:lnTo>
                    <a:pt x="13048" y="216301"/>
                  </a:lnTo>
                  <a:lnTo>
                    <a:pt x="3034" y="257658"/>
                  </a:lnTo>
                  <a:lnTo>
                    <a:pt x="0" y="268488"/>
                  </a:lnTo>
                  <a:lnTo>
                    <a:pt x="179" y="271376"/>
                  </a:lnTo>
                  <a:lnTo>
                    <a:pt x="1002" y="273301"/>
                  </a:lnTo>
                  <a:lnTo>
                    <a:pt x="2258" y="271763"/>
                  </a:lnTo>
                  <a:lnTo>
                    <a:pt x="14717" y="231348"/>
                  </a:lnTo>
                  <a:lnTo>
                    <a:pt x="26124" y="199174"/>
                  </a:lnTo>
                  <a:lnTo>
                    <a:pt x="40601" y="158534"/>
                  </a:lnTo>
                  <a:lnTo>
                    <a:pt x="48414" y="133868"/>
                  </a:lnTo>
                  <a:lnTo>
                    <a:pt x="56444" y="107546"/>
                  </a:lnTo>
                  <a:lnTo>
                    <a:pt x="71009" y="63247"/>
                  </a:lnTo>
                  <a:lnTo>
                    <a:pt x="89230" y="17864"/>
                  </a:lnTo>
                  <a:lnTo>
                    <a:pt x="98281" y="3868"/>
                  </a:lnTo>
                  <a:lnTo>
                    <a:pt x="101682" y="1124"/>
                  </a:lnTo>
                  <a:lnTo>
                    <a:pt x="104656" y="0"/>
                  </a:lnTo>
                  <a:lnTo>
                    <a:pt x="107344" y="2778"/>
                  </a:lnTo>
                  <a:lnTo>
                    <a:pt x="112211" y="15273"/>
                  </a:lnTo>
                  <a:lnTo>
                    <a:pt x="115548" y="58996"/>
                  </a:lnTo>
                  <a:lnTo>
                    <a:pt x="120088" y="96703"/>
                  </a:lnTo>
                  <a:lnTo>
                    <a:pt x="126108" y="135569"/>
                  </a:lnTo>
                  <a:lnTo>
                    <a:pt x="131135" y="171658"/>
                  </a:lnTo>
                  <a:lnTo>
                    <a:pt x="137931" y="213596"/>
                  </a:lnTo>
                  <a:lnTo>
                    <a:pt x="142353" y="2517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985"/>
            <p:cNvSpPr/>
            <p:nvPr>
              <p:custDataLst>
                <p:tags r:id="rId174"/>
              </p:custDataLst>
            </p:nvPr>
          </p:nvSpPr>
          <p:spPr>
            <a:xfrm>
              <a:off x="8915400" y="933450"/>
              <a:ext cx="193022" cy="262908"/>
            </a:xfrm>
            <a:custGeom>
              <a:avLst/>
              <a:gdLst/>
              <a:ahLst/>
              <a:cxnLst/>
              <a:rect l="0" t="0" r="0" b="0"/>
              <a:pathLst>
                <a:path w="193022" h="262908">
                  <a:moveTo>
                    <a:pt x="0" y="95250"/>
                  </a:moveTo>
                  <a:lnTo>
                    <a:pt x="0" y="95250"/>
                  </a:lnTo>
                  <a:lnTo>
                    <a:pt x="0" y="91879"/>
                  </a:lnTo>
                  <a:lnTo>
                    <a:pt x="705" y="90886"/>
                  </a:lnTo>
                  <a:lnTo>
                    <a:pt x="1881" y="90224"/>
                  </a:lnTo>
                  <a:lnTo>
                    <a:pt x="3370" y="89783"/>
                  </a:lnTo>
                  <a:lnTo>
                    <a:pt x="4363" y="88783"/>
                  </a:lnTo>
                  <a:lnTo>
                    <a:pt x="6272" y="82834"/>
                  </a:lnTo>
                  <a:lnTo>
                    <a:pt x="5628" y="92745"/>
                  </a:lnTo>
                  <a:lnTo>
                    <a:pt x="1321" y="113936"/>
                  </a:lnTo>
                  <a:lnTo>
                    <a:pt x="258" y="154837"/>
                  </a:lnTo>
                  <a:lnTo>
                    <a:pt x="3449" y="194593"/>
                  </a:lnTo>
                  <a:lnTo>
                    <a:pt x="5776" y="240018"/>
                  </a:lnTo>
                  <a:lnTo>
                    <a:pt x="6273" y="262907"/>
                  </a:lnTo>
                  <a:lnTo>
                    <a:pt x="6328" y="258834"/>
                  </a:lnTo>
                  <a:lnTo>
                    <a:pt x="883" y="221167"/>
                  </a:lnTo>
                  <a:lnTo>
                    <a:pt x="258" y="178185"/>
                  </a:lnTo>
                  <a:lnTo>
                    <a:pt x="1999" y="141517"/>
                  </a:lnTo>
                  <a:lnTo>
                    <a:pt x="4415" y="105935"/>
                  </a:lnTo>
                  <a:lnTo>
                    <a:pt x="6095" y="60761"/>
                  </a:lnTo>
                  <a:lnTo>
                    <a:pt x="6273" y="53751"/>
                  </a:lnTo>
                  <a:lnTo>
                    <a:pt x="8416" y="54179"/>
                  </a:lnTo>
                  <a:lnTo>
                    <a:pt x="16442" y="58416"/>
                  </a:lnTo>
                  <a:lnTo>
                    <a:pt x="35180" y="97277"/>
                  </a:lnTo>
                  <a:lnTo>
                    <a:pt x="57383" y="134656"/>
                  </a:lnTo>
                  <a:lnTo>
                    <a:pt x="85989" y="175992"/>
                  </a:lnTo>
                  <a:lnTo>
                    <a:pt x="115397" y="213953"/>
                  </a:lnTo>
                  <a:lnTo>
                    <a:pt x="138144" y="241585"/>
                  </a:lnTo>
                  <a:lnTo>
                    <a:pt x="151708" y="251540"/>
                  </a:lnTo>
                  <a:lnTo>
                    <a:pt x="162911" y="254553"/>
                  </a:lnTo>
                  <a:lnTo>
                    <a:pt x="167873" y="254369"/>
                  </a:lnTo>
                  <a:lnTo>
                    <a:pt x="171888" y="252129"/>
                  </a:lnTo>
                  <a:lnTo>
                    <a:pt x="178229" y="243996"/>
                  </a:lnTo>
                  <a:lnTo>
                    <a:pt x="188051" y="204203"/>
                  </a:lnTo>
                  <a:lnTo>
                    <a:pt x="192468" y="172601"/>
                  </a:lnTo>
                  <a:lnTo>
                    <a:pt x="193021" y="131745"/>
                  </a:lnTo>
                  <a:lnTo>
                    <a:pt x="191620" y="89598"/>
                  </a:lnTo>
                  <a:lnTo>
                    <a:pt x="190833" y="4489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986"/>
            <p:cNvSpPr/>
            <p:nvPr>
              <p:custDataLst>
                <p:tags r:id="rId175"/>
              </p:custDataLst>
            </p:nvPr>
          </p:nvSpPr>
          <p:spPr>
            <a:xfrm>
              <a:off x="8674100" y="10985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6743" y="15940"/>
                  </a:lnTo>
                  <a:lnTo>
                    <a:pt x="54270" y="961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3" name="SMARTInkShape-Group860"/>
          <p:cNvGrpSpPr/>
          <p:nvPr/>
        </p:nvGrpSpPr>
        <p:grpSpPr>
          <a:xfrm>
            <a:off x="7986475" y="1099493"/>
            <a:ext cx="249476" cy="140609"/>
            <a:chOff x="7986475" y="1099493"/>
            <a:chExt cx="249476" cy="140609"/>
          </a:xfrm>
        </p:grpSpPr>
        <p:sp>
          <p:nvSpPr>
            <p:cNvPr id="831" name="SMARTInkShape-3987"/>
            <p:cNvSpPr/>
            <p:nvPr>
              <p:custDataLst>
                <p:tags r:id="rId171"/>
              </p:custDataLst>
            </p:nvPr>
          </p:nvSpPr>
          <p:spPr>
            <a:xfrm>
              <a:off x="8134612" y="1099493"/>
              <a:ext cx="101339" cy="128708"/>
            </a:xfrm>
            <a:custGeom>
              <a:avLst/>
              <a:gdLst/>
              <a:ahLst/>
              <a:cxnLst/>
              <a:rect l="0" t="0" r="0" b="0"/>
              <a:pathLst>
                <a:path w="101339" h="128708">
                  <a:moveTo>
                    <a:pt x="6088" y="30807"/>
                  </a:moveTo>
                  <a:lnTo>
                    <a:pt x="6088" y="30807"/>
                  </a:lnTo>
                  <a:lnTo>
                    <a:pt x="6088" y="22636"/>
                  </a:lnTo>
                  <a:lnTo>
                    <a:pt x="6088" y="23243"/>
                  </a:lnTo>
                  <a:lnTo>
                    <a:pt x="1061" y="50664"/>
                  </a:lnTo>
                  <a:lnTo>
                    <a:pt x="0" y="92350"/>
                  </a:lnTo>
                  <a:lnTo>
                    <a:pt x="5228" y="127915"/>
                  </a:lnTo>
                  <a:lnTo>
                    <a:pt x="4809" y="128707"/>
                  </a:lnTo>
                  <a:lnTo>
                    <a:pt x="3824" y="128529"/>
                  </a:lnTo>
                  <a:lnTo>
                    <a:pt x="2462" y="127705"/>
                  </a:lnTo>
                  <a:lnTo>
                    <a:pt x="2830" y="119263"/>
                  </a:lnTo>
                  <a:lnTo>
                    <a:pt x="7070" y="76348"/>
                  </a:lnTo>
                  <a:lnTo>
                    <a:pt x="16805" y="39205"/>
                  </a:lnTo>
                  <a:lnTo>
                    <a:pt x="27078" y="18782"/>
                  </a:lnTo>
                  <a:lnTo>
                    <a:pt x="38701" y="5942"/>
                  </a:lnTo>
                  <a:lnTo>
                    <a:pt x="44762" y="1530"/>
                  </a:lnTo>
                  <a:lnTo>
                    <a:pt x="50217" y="0"/>
                  </a:lnTo>
                  <a:lnTo>
                    <a:pt x="55262" y="392"/>
                  </a:lnTo>
                  <a:lnTo>
                    <a:pt x="60037" y="2063"/>
                  </a:lnTo>
                  <a:lnTo>
                    <a:pt x="69106" y="11447"/>
                  </a:lnTo>
                  <a:lnTo>
                    <a:pt x="89986" y="52900"/>
                  </a:lnTo>
                  <a:lnTo>
                    <a:pt x="101338" y="87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988"/>
            <p:cNvSpPr/>
            <p:nvPr>
              <p:custDataLst>
                <p:tags r:id="rId172"/>
              </p:custDataLst>
            </p:nvPr>
          </p:nvSpPr>
          <p:spPr>
            <a:xfrm>
              <a:off x="7986475" y="1100332"/>
              <a:ext cx="78026" cy="139770"/>
            </a:xfrm>
            <a:custGeom>
              <a:avLst/>
              <a:gdLst/>
              <a:ahLst/>
              <a:cxnLst/>
              <a:rect l="0" t="0" r="0" b="0"/>
              <a:pathLst>
                <a:path w="78026" h="139770">
                  <a:moveTo>
                    <a:pt x="58975" y="74418"/>
                  </a:moveTo>
                  <a:lnTo>
                    <a:pt x="58975" y="74418"/>
                  </a:lnTo>
                  <a:lnTo>
                    <a:pt x="62345" y="31734"/>
                  </a:lnTo>
                  <a:lnTo>
                    <a:pt x="62120" y="19934"/>
                  </a:lnTo>
                  <a:lnTo>
                    <a:pt x="59597" y="4232"/>
                  </a:lnTo>
                  <a:lnTo>
                    <a:pt x="57978" y="2228"/>
                  </a:lnTo>
                  <a:lnTo>
                    <a:pt x="52416" y="0"/>
                  </a:lnTo>
                  <a:lnTo>
                    <a:pt x="48958" y="1523"/>
                  </a:lnTo>
                  <a:lnTo>
                    <a:pt x="41353" y="8859"/>
                  </a:lnTo>
                  <a:lnTo>
                    <a:pt x="20608" y="42366"/>
                  </a:lnTo>
                  <a:lnTo>
                    <a:pt x="7311" y="79659"/>
                  </a:lnTo>
                  <a:lnTo>
                    <a:pt x="0" y="112268"/>
                  </a:lnTo>
                  <a:lnTo>
                    <a:pt x="544" y="128635"/>
                  </a:lnTo>
                  <a:lnTo>
                    <a:pt x="2382" y="133846"/>
                  </a:lnTo>
                  <a:lnTo>
                    <a:pt x="5019" y="137320"/>
                  </a:lnTo>
                  <a:lnTo>
                    <a:pt x="8186" y="139636"/>
                  </a:lnTo>
                  <a:lnTo>
                    <a:pt x="13122" y="139769"/>
                  </a:lnTo>
                  <a:lnTo>
                    <a:pt x="26130" y="136154"/>
                  </a:lnTo>
                  <a:lnTo>
                    <a:pt x="45951" y="119443"/>
                  </a:lnTo>
                  <a:lnTo>
                    <a:pt x="65130" y="94287"/>
                  </a:lnTo>
                  <a:lnTo>
                    <a:pt x="70382" y="76879"/>
                  </a:lnTo>
                  <a:lnTo>
                    <a:pt x="70812" y="73942"/>
                  </a:lnTo>
                  <a:lnTo>
                    <a:pt x="71100" y="73395"/>
                  </a:lnTo>
                  <a:lnTo>
                    <a:pt x="73523" y="97172"/>
                  </a:lnTo>
                  <a:lnTo>
                    <a:pt x="76691" y="105384"/>
                  </a:lnTo>
                  <a:lnTo>
                    <a:pt x="78025" y="1125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861"/>
          <p:cNvGrpSpPr/>
          <p:nvPr/>
        </p:nvGrpSpPr>
        <p:grpSpPr>
          <a:xfrm>
            <a:off x="7467600" y="1047750"/>
            <a:ext cx="159625" cy="203201"/>
            <a:chOff x="7467600" y="1047750"/>
            <a:chExt cx="159625" cy="203201"/>
          </a:xfrm>
        </p:grpSpPr>
        <p:sp>
          <p:nvSpPr>
            <p:cNvPr id="834" name="SMARTInkShape-3989"/>
            <p:cNvSpPr/>
            <p:nvPr>
              <p:custDataLst>
                <p:tags r:id="rId168"/>
              </p:custDataLst>
            </p:nvPr>
          </p:nvSpPr>
          <p:spPr>
            <a:xfrm>
              <a:off x="7473950" y="1047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48" y="2979"/>
                  </a:lnTo>
                  <a:lnTo>
                    <a:pt x="5645" y="1986"/>
                  </a:lnTo>
                  <a:lnTo>
                    <a:pt x="446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990"/>
            <p:cNvSpPr/>
            <p:nvPr>
              <p:custDataLst>
                <p:tags r:id="rId169"/>
              </p:custDataLst>
            </p:nvPr>
          </p:nvSpPr>
          <p:spPr>
            <a:xfrm>
              <a:off x="7541237" y="1095798"/>
              <a:ext cx="85988" cy="148803"/>
            </a:xfrm>
            <a:custGeom>
              <a:avLst/>
              <a:gdLst/>
              <a:ahLst/>
              <a:cxnLst/>
              <a:rect l="0" t="0" r="0" b="0"/>
              <a:pathLst>
                <a:path w="85988" h="148803">
                  <a:moveTo>
                    <a:pt x="72413" y="9102"/>
                  </a:moveTo>
                  <a:lnTo>
                    <a:pt x="72413" y="9102"/>
                  </a:lnTo>
                  <a:lnTo>
                    <a:pt x="47994" y="264"/>
                  </a:lnTo>
                  <a:lnTo>
                    <a:pt x="34749" y="0"/>
                  </a:lnTo>
                  <a:lnTo>
                    <a:pt x="28254" y="917"/>
                  </a:lnTo>
                  <a:lnTo>
                    <a:pt x="15392" y="7581"/>
                  </a:lnTo>
                  <a:lnTo>
                    <a:pt x="4737" y="16893"/>
                  </a:lnTo>
                  <a:lnTo>
                    <a:pt x="0" y="25735"/>
                  </a:lnTo>
                  <a:lnTo>
                    <a:pt x="149" y="30774"/>
                  </a:lnTo>
                  <a:lnTo>
                    <a:pt x="4078" y="42017"/>
                  </a:lnTo>
                  <a:lnTo>
                    <a:pt x="24577" y="71552"/>
                  </a:lnTo>
                  <a:lnTo>
                    <a:pt x="67872" y="109588"/>
                  </a:lnTo>
                  <a:lnTo>
                    <a:pt x="83375" y="126051"/>
                  </a:lnTo>
                  <a:lnTo>
                    <a:pt x="85366" y="130107"/>
                  </a:lnTo>
                  <a:lnTo>
                    <a:pt x="85987" y="133516"/>
                  </a:lnTo>
                  <a:lnTo>
                    <a:pt x="85694" y="136495"/>
                  </a:lnTo>
                  <a:lnTo>
                    <a:pt x="84091" y="139186"/>
                  </a:lnTo>
                  <a:lnTo>
                    <a:pt x="78544" y="144058"/>
                  </a:lnTo>
                  <a:lnTo>
                    <a:pt x="69493" y="146693"/>
                  </a:lnTo>
                  <a:lnTo>
                    <a:pt x="53363" y="1488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991"/>
            <p:cNvSpPr/>
            <p:nvPr>
              <p:custDataLst>
                <p:tags r:id="rId170"/>
              </p:custDataLst>
            </p:nvPr>
          </p:nvSpPr>
          <p:spPr>
            <a:xfrm>
              <a:off x="7467600" y="11747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4144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862"/>
          <p:cNvGrpSpPr/>
          <p:nvPr/>
        </p:nvGrpSpPr>
        <p:grpSpPr>
          <a:xfrm>
            <a:off x="6768398" y="829165"/>
            <a:ext cx="292803" cy="457019"/>
            <a:chOff x="6768398" y="829165"/>
            <a:chExt cx="292803" cy="457019"/>
          </a:xfrm>
        </p:grpSpPr>
        <p:sp>
          <p:nvSpPr>
            <p:cNvPr id="838" name="SMARTInkShape-3992"/>
            <p:cNvSpPr/>
            <p:nvPr>
              <p:custDataLst>
                <p:tags r:id="rId166"/>
              </p:custDataLst>
            </p:nvPr>
          </p:nvSpPr>
          <p:spPr>
            <a:xfrm>
              <a:off x="6768398" y="1033051"/>
              <a:ext cx="292803" cy="253133"/>
            </a:xfrm>
            <a:custGeom>
              <a:avLst/>
              <a:gdLst/>
              <a:ahLst/>
              <a:cxnLst/>
              <a:rect l="0" t="0" r="0" b="0"/>
              <a:pathLst>
                <a:path w="292803" h="253133">
                  <a:moveTo>
                    <a:pt x="102302" y="52799"/>
                  </a:moveTo>
                  <a:lnTo>
                    <a:pt x="102302" y="52799"/>
                  </a:lnTo>
                  <a:lnTo>
                    <a:pt x="106666" y="42660"/>
                  </a:lnTo>
                  <a:lnTo>
                    <a:pt x="108390" y="22945"/>
                  </a:lnTo>
                  <a:lnTo>
                    <a:pt x="105203" y="10400"/>
                  </a:lnTo>
                  <a:lnTo>
                    <a:pt x="99829" y="3851"/>
                  </a:lnTo>
                  <a:lnTo>
                    <a:pt x="96419" y="1117"/>
                  </a:lnTo>
                  <a:lnTo>
                    <a:pt x="92030" y="0"/>
                  </a:lnTo>
                  <a:lnTo>
                    <a:pt x="81509" y="640"/>
                  </a:lnTo>
                  <a:lnTo>
                    <a:pt x="60315" y="15080"/>
                  </a:lnTo>
                  <a:lnTo>
                    <a:pt x="32233" y="57500"/>
                  </a:lnTo>
                  <a:lnTo>
                    <a:pt x="16597" y="89460"/>
                  </a:lnTo>
                  <a:lnTo>
                    <a:pt x="5885" y="124832"/>
                  </a:lnTo>
                  <a:lnTo>
                    <a:pt x="183" y="160308"/>
                  </a:lnTo>
                  <a:lnTo>
                    <a:pt x="0" y="192538"/>
                  </a:lnTo>
                  <a:lnTo>
                    <a:pt x="7916" y="217681"/>
                  </a:lnTo>
                  <a:lnTo>
                    <a:pt x="21546" y="236852"/>
                  </a:lnTo>
                  <a:lnTo>
                    <a:pt x="39364" y="250076"/>
                  </a:lnTo>
                  <a:lnTo>
                    <a:pt x="60924" y="253132"/>
                  </a:lnTo>
                  <a:lnTo>
                    <a:pt x="96862" y="245036"/>
                  </a:lnTo>
                  <a:lnTo>
                    <a:pt x="134321" y="225469"/>
                  </a:lnTo>
                  <a:lnTo>
                    <a:pt x="157454" y="206447"/>
                  </a:lnTo>
                  <a:lnTo>
                    <a:pt x="174792" y="183881"/>
                  </a:lnTo>
                  <a:lnTo>
                    <a:pt x="189711" y="140635"/>
                  </a:lnTo>
                  <a:lnTo>
                    <a:pt x="190304" y="106654"/>
                  </a:lnTo>
                  <a:lnTo>
                    <a:pt x="183747" y="72501"/>
                  </a:lnTo>
                  <a:lnTo>
                    <a:pt x="169074" y="43211"/>
                  </a:lnTo>
                  <a:lnTo>
                    <a:pt x="150793" y="23608"/>
                  </a:lnTo>
                  <a:lnTo>
                    <a:pt x="140979" y="16405"/>
                  </a:lnTo>
                  <a:lnTo>
                    <a:pt x="118786" y="10283"/>
                  </a:lnTo>
                  <a:lnTo>
                    <a:pt x="95516" y="10620"/>
                  </a:lnTo>
                  <a:lnTo>
                    <a:pt x="73415" y="15473"/>
                  </a:lnTo>
                  <a:lnTo>
                    <a:pt x="55597" y="26097"/>
                  </a:lnTo>
                  <a:lnTo>
                    <a:pt x="41327" y="40931"/>
                  </a:lnTo>
                  <a:lnTo>
                    <a:pt x="30283" y="59284"/>
                  </a:lnTo>
                  <a:lnTo>
                    <a:pt x="28194" y="81081"/>
                  </a:lnTo>
                  <a:lnTo>
                    <a:pt x="29613" y="92820"/>
                  </a:lnTo>
                  <a:lnTo>
                    <a:pt x="34793" y="102763"/>
                  </a:lnTo>
                  <a:lnTo>
                    <a:pt x="51837" y="119455"/>
                  </a:lnTo>
                  <a:lnTo>
                    <a:pt x="98716" y="134011"/>
                  </a:lnTo>
                  <a:lnTo>
                    <a:pt x="139043" y="134519"/>
                  </a:lnTo>
                  <a:lnTo>
                    <a:pt x="181426" y="127925"/>
                  </a:lnTo>
                  <a:lnTo>
                    <a:pt x="221429" y="113234"/>
                  </a:lnTo>
                  <a:lnTo>
                    <a:pt x="266167" y="85130"/>
                  </a:lnTo>
                  <a:lnTo>
                    <a:pt x="292802" y="65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3993"/>
            <p:cNvSpPr/>
            <p:nvPr>
              <p:custDataLst>
                <p:tags r:id="rId167"/>
              </p:custDataLst>
            </p:nvPr>
          </p:nvSpPr>
          <p:spPr>
            <a:xfrm>
              <a:off x="6858107" y="829165"/>
              <a:ext cx="145944" cy="107282"/>
            </a:xfrm>
            <a:custGeom>
              <a:avLst/>
              <a:gdLst/>
              <a:ahLst/>
              <a:cxnLst/>
              <a:rect l="0" t="0" r="0" b="0"/>
              <a:pathLst>
                <a:path w="145944" h="107282">
                  <a:moveTo>
                    <a:pt x="18943" y="34435"/>
                  </a:moveTo>
                  <a:lnTo>
                    <a:pt x="18943" y="34435"/>
                  </a:lnTo>
                  <a:lnTo>
                    <a:pt x="4016" y="76498"/>
                  </a:lnTo>
                  <a:lnTo>
                    <a:pt x="134" y="107281"/>
                  </a:lnTo>
                  <a:lnTo>
                    <a:pt x="0" y="106087"/>
                  </a:lnTo>
                  <a:lnTo>
                    <a:pt x="26417" y="65719"/>
                  </a:lnTo>
                  <a:lnTo>
                    <a:pt x="50282" y="18808"/>
                  </a:lnTo>
                  <a:lnTo>
                    <a:pt x="58978" y="6323"/>
                  </a:lnTo>
                  <a:lnTo>
                    <a:pt x="67545" y="774"/>
                  </a:lnTo>
                  <a:lnTo>
                    <a:pt x="71805" y="0"/>
                  </a:lnTo>
                  <a:lnTo>
                    <a:pt x="80302" y="1021"/>
                  </a:lnTo>
                  <a:lnTo>
                    <a:pt x="88782" y="9471"/>
                  </a:lnTo>
                  <a:lnTo>
                    <a:pt x="110663" y="49570"/>
                  </a:lnTo>
                  <a:lnTo>
                    <a:pt x="145943" y="97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7" name="SMARTInkShape-Group863"/>
          <p:cNvGrpSpPr/>
          <p:nvPr/>
        </p:nvGrpSpPr>
        <p:grpSpPr>
          <a:xfrm>
            <a:off x="4066979" y="991483"/>
            <a:ext cx="2105222" cy="567020"/>
            <a:chOff x="4066979" y="991483"/>
            <a:chExt cx="2105222" cy="567020"/>
          </a:xfrm>
        </p:grpSpPr>
        <p:sp>
          <p:nvSpPr>
            <p:cNvPr id="841" name="SMARTInkShape-3994"/>
            <p:cNvSpPr/>
            <p:nvPr>
              <p:custDataLst>
                <p:tags r:id="rId150"/>
              </p:custDataLst>
            </p:nvPr>
          </p:nvSpPr>
          <p:spPr>
            <a:xfrm>
              <a:off x="5029285" y="1187564"/>
              <a:ext cx="120566" cy="117539"/>
            </a:xfrm>
            <a:custGeom>
              <a:avLst/>
              <a:gdLst/>
              <a:ahLst/>
              <a:cxnLst/>
              <a:rect l="0" t="0" r="0" b="0"/>
              <a:pathLst>
                <a:path w="120566" h="117539">
                  <a:moveTo>
                    <a:pt x="25315" y="12586"/>
                  </a:moveTo>
                  <a:lnTo>
                    <a:pt x="25315" y="12586"/>
                  </a:lnTo>
                  <a:lnTo>
                    <a:pt x="21944" y="9215"/>
                  </a:lnTo>
                  <a:lnTo>
                    <a:pt x="20289" y="5679"/>
                  </a:lnTo>
                  <a:lnTo>
                    <a:pt x="19848" y="3748"/>
                  </a:lnTo>
                  <a:lnTo>
                    <a:pt x="18848" y="3871"/>
                  </a:lnTo>
                  <a:lnTo>
                    <a:pt x="15855" y="7772"/>
                  </a:lnTo>
                  <a:lnTo>
                    <a:pt x="8440" y="54231"/>
                  </a:lnTo>
                  <a:lnTo>
                    <a:pt x="2092" y="99884"/>
                  </a:lnTo>
                  <a:lnTo>
                    <a:pt x="201" y="117538"/>
                  </a:lnTo>
                  <a:lnTo>
                    <a:pt x="0" y="112906"/>
                  </a:lnTo>
                  <a:lnTo>
                    <a:pt x="11457" y="69864"/>
                  </a:lnTo>
                  <a:lnTo>
                    <a:pt x="25923" y="36470"/>
                  </a:lnTo>
                  <a:lnTo>
                    <a:pt x="38997" y="19028"/>
                  </a:lnTo>
                  <a:lnTo>
                    <a:pt x="42198" y="17586"/>
                  </a:lnTo>
                  <a:lnTo>
                    <a:pt x="49517" y="17866"/>
                  </a:lnTo>
                  <a:lnTo>
                    <a:pt x="52738" y="19634"/>
                  </a:lnTo>
                  <a:lnTo>
                    <a:pt x="58199" y="25361"/>
                  </a:lnTo>
                  <a:lnTo>
                    <a:pt x="61097" y="34491"/>
                  </a:lnTo>
                  <a:lnTo>
                    <a:pt x="63355" y="65325"/>
                  </a:lnTo>
                  <a:lnTo>
                    <a:pt x="63375" y="64678"/>
                  </a:lnTo>
                  <a:lnTo>
                    <a:pt x="85082" y="21357"/>
                  </a:lnTo>
                  <a:lnTo>
                    <a:pt x="95549" y="3974"/>
                  </a:lnTo>
                  <a:lnTo>
                    <a:pt x="98948" y="1200"/>
                  </a:lnTo>
                  <a:lnTo>
                    <a:pt x="102626" y="57"/>
                  </a:lnTo>
                  <a:lnTo>
                    <a:pt x="106490" y="0"/>
                  </a:lnTo>
                  <a:lnTo>
                    <a:pt x="109064" y="2078"/>
                  </a:lnTo>
                  <a:lnTo>
                    <a:pt x="116908" y="29782"/>
                  </a:lnTo>
                  <a:lnTo>
                    <a:pt x="120244" y="72944"/>
                  </a:lnTo>
                  <a:lnTo>
                    <a:pt x="120565" y="88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995"/>
            <p:cNvSpPr/>
            <p:nvPr>
              <p:custDataLst>
                <p:tags r:id="rId151"/>
              </p:custDataLst>
            </p:nvPr>
          </p:nvSpPr>
          <p:spPr>
            <a:xfrm>
              <a:off x="5618646" y="1109429"/>
              <a:ext cx="65177" cy="146541"/>
            </a:xfrm>
            <a:custGeom>
              <a:avLst/>
              <a:gdLst/>
              <a:ahLst/>
              <a:cxnLst/>
              <a:rect l="0" t="0" r="0" b="0"/>
              <a:pathLst>
                <a:path w="65177" h="146541">
                  <a:moveTo>
                    <a:pt x="51904" y="8171"/>
                  </a:moveTo>
                  <a:lnTo>
                    <a:pt x="51904" y="8171"/>
                  </a:lnTo>
                  <a:lnTo>
                    <a:pt x="48533" y="1429"/>
                  </a:lnTo>
                  <a:lnTo>
                    <a:pt x="46129" y="149"/>
                  </a:lnTo>
                  <a:lnTo>
                    <a:pt x="43115" y="0"/>
                  </a:lnTo>
                  <a:lnTo>
                    <a:pt x="28139" y="4832"/>
                  </a:lnTo>
                  <a:lnTo>
                    <a:pt x="12407" y="24037"/>
                  </a:lnTo>
                  <a:lnTo>
                    <a:pt x="1082" y="52069"/>
                  </a:lnTo>
                  <a:lnTo>
                    <a:pt x="0" y="86089"/>
                  </a:lnTo>
                  <a:lnTo>
                    <a:pt x="4148" y="116238"/>
                  </a:lnTo>
                  <a:lnTo>
                    <a:pt x="11629" y="132401"/>
                  </a:lnTo>
                  <a:lnTo>
                    <a:pt x="16587" y="139674"/>
                  </a:lnTo>
                  <a:lnTo>
                    <a:pt x="22010" y="143818"/>
                  </a:lnTo>
                  <a:lnTo>
                    <a:pt x="27741" y="145874"/>
                  </a:lnTo>
                  <a:lnTo>
                    <a:pt x="33680" y="146540"/>
                  </a:lnTo>
                  <a:lnTo>
                    <a:pt x="39048" y="144867"/>
                  </a:lnTo>
                  <a:lnTo>
                    <a:pt x="48777" y="137364"/>
                  </a:lnTo>
                  <a:lnTo>
                    <a:pt x="62187" y="117868"/>
                  </a:lnTo>
                  <a:lnTo>
                    <a:pt x="65176" y="102316"/>
                  </a:lnTo>
                  <a:lnTo>
                    <a:pt x="63447" y="85291"/>
                  </a:lnTo>
                  <a:lnTo>
                    <a:pt x="50839" y="49380"/>
                  </a:lnTo>
                  <a:lnTo>
                    <a:pt x="39204" y="27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996"/>
            <p:cNvSpPr/>
            <p:nvPr>
              <p:custDataLst>
                <p:tags r:id="rId152"/>
              </p:custDataLst>
            </p:nvPr>
          </p:nvSpPr>
          <p:spPr>
            <a:xfrm>
              <a:off x="5594350" y="1041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997"/>
            <p:cNvSpPr/>
            <p:nvPr>
              <p:custDataLst>
                <p:tags r:id="rId153"/>
              </p:custDataLst>
            </p:nvPr>
          </p:nvSpPr>
          <p:spPr>
            <a:xfrm>
              <a:off x="5530850" y="11366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883" y="45434"/>
                  </a:lnTo>
                  <a:lnTo>
                    <a:pt x="3832" y="8457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998"/>
            <p:cNvSpPr/>
            <p:nvPr>
              <p:custDataLst>
                <p:tags r:id="rId154"/>
              </p:custDataLst>
            </p:nvPr>
          </p:nvSpPr>
          <p:spPr>
            <a:xfrm>
              <a:off x="6165848" y="1228242"/>
              <a:ext cx="6353" cy="3659"/>
            </a:xfrm>
            <a:custGeom>
              <a:avLst/>
              <a:gdLst/>
              <a:ahLst/>
              <a:cxnLst/>
              <a:rect l="0" t="0" r="0" b="0"/>
              <a:pathLst>
                <a:path w="6353" h="365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6352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999"/>
            <p:cNvSpPr/>
            <p:nvPr>
              <p:custDataLst>
                <p:tags r:id="rId155"/>
              </p:custDataLst>
            </p:nvPr>
          </p:nvSpPr>
          <p:spPr>
            <a:xfrm>
              <a:off x="6096000" y="10985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2309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4000"/>
            <p:cNvSpPr/>
            <p:nvPr>
              <p:custDataLst>
                <p:tags r:id="rId156"/>
              </p:custDataLst>
            </p:nvPr>
          </p:nvSpPr>
          <p:spPr>
            <a:xfrm>
              <a:off x="4066979" y="1320800"/>
              <a:ext cx="1882972" cy="237703"/>
            </a:xfrm>
            <a:custGeom>
              <a:avLst/>
              <a:gdLst/>
              <a:ahLst/>
              <a:cxnLst/>
              <a:rect l="0" t="0" r="0" b="0"/>
              <a:pathLst>
                <a:path w="1882972" h="237703">
                  <a:moveTo>
                    <a:pt x="3371" y="228600"/>
                  </a:moveTo>
                  <a:lnTo>
                    <a:pt x="3371" y="228600"/>
                  </a:lnTo>
                  <a:lnTo>
                    <a:pt x="0" y="231971"/>
                  </a:lnTo>
                  <a:lnTo>
                    <a:pt x="24872" y="237438"/>
                  </a:lnTo>
                  <a:lnTo>
                    <a:pt x="63962" y="237702"/>
                  </a:lnTo>
                  <a:lnTo>
                    <a:pt x="88215" y="236785"/>
                  </a:lnTo>
                  <a:lnTo>
                    <a:pt x="118495" y="234057"/>
                  </a:lnTo>
                  <a:lnTo>
                    <a:pt x="152792" y="230121"/>
                  </a:lnTo>
                  <a:lnTo>
                    <a:pt x="189768" y="225381"/>
                  </a:lnTo>
                  <a:lnTo>
                    <a:pt x="232764" y="218693"/>
                  </a:lnTo>
                  <a:lnTo>
                    <a:pt x="279772" y="210706"/>
                  </a:lnTo>
                  <a:lnTo>
                    <a:pt x="329455" y="201854"/>
                  </a:lnTo>
                  <a:lnTo>
                    <a:pt x="385155" y="192425"/>
                  </a:lnTo>
                  <a:lnTo>
                    <a:pt x="444865" y="182611"/>
                  </a:lnTo>
                  <a:lnTo>
                    <a:pt x="507251" y="172541"/>
                  </a:lnTo>
                  <a:lnTo>
                    <a:pt x="571418" y="162299"/>
                  </a:lnTo>
                  <a:lnTo>
                    <a:pt x="636775" y="151944"/>
                  </a:lnTo>
                  <a:lnTo>
                    <a:pt x="702923" y="141513"/>
                  </a:lnTo>
                  <a:lnTo>
                    <a:pt x="771012" y="131031"/>
                  </a:lnTo>
                  <a:lnTo>
                    <a:pt x="840394" y="120515"/>
                  </a:lnTo>
                  <a:lnTo>
                    <a:pt x="910636" y="109977"/>
                  </a:lnTo>
                  <a:lnTo>
                    <a:pt x="981453" y="99423"/>
                  </a:lnTo>
                  <a:lnTo>
                    <a:pt x="1052653" y="88860"/>
                  </a:lnTo>
                  <a:lnTo>
                    <a:pt x="1124110" y="78290"/>
                  </a:lnTo>
                  <a:lnTo>
                    <a:pt x="1195735" y="69127"/>
                  </a:lnTo>
                  <a:lnTo>
                    <a:pt x="1267474" y="60901"/>
                  </a:lnTo>
                  <a:lnTo>
                    <a:pt x="1339290" y="53301"/>
                  </a:lnTo>
                  <a:lnTo>
                    <a:pt x="1406217" y="47528"/>
                  </a:lnTo>
                  <a:lnTo>
                    <a:pt x="1469885" y="42974"/>
                  </a:lnTo>
                  <a:lnTo>
                    <a:pt x="1531381" y="39233"/>
                  </a:lnTo>
                  <a:lnTo>
                    <a:pt x="1586489" y="36033"/>
                  </a:lnTo>
                  <a:lnTo>
                    <a:pt x="1637338" y="33194"/>
                  </a:lnTo>
                  <a:lnTo>
                    <a:pt x="1685349" y="30596"/>
                  </a:lnTo>
                  <a:lnTo>
                    <a:pt x="1725117" y="28159"/>
                  </a:lnTo>
                  <a:lnTo>
                    <a:pt x="1759391" y="25828"/>
                  </a:lnTo>
                  <a:lnTo>
                    <a:pt x="1790001" y="23569"/>
                  </a:lnTo>
                  <a:lnTo>
                    <a:pt x="1831538" y="19177"/>
                  </a:lnTo>
                  <a:lnTo>
                    <a:pt x="1857290" y="14167"/>
                  </a:lnTo>
                  <a:lnTo>
                    <a:pt x="1882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4001"/>
            <p:cNvSpPr/>
            <p:nvPr>
              <p:custDataLst>
                <p:tags r:id="rId157"/>
              </p:custDataLst>
            </p:nvPr>
          </p:nvSpPr>
          <p:spPr>
            <a:xfrm>
              <a:off x="5708650" y="1089494"/>
              <a:ext cx="127001" cy="186857"/>
            </a:xfrm>
            <a:custGeom>
              <a:avLst/>
              <a:gdLst/>
              <a:ahLst/>
              <a:cxnLst/>
              <a:rect l="0" t="0" r="0" b="0"/>
              <a:pathLst>
                <a:path w="127001" h="186857">
                  <a:moveTo>
                    <a:pt x="0" y="34456"/>
                  </a:moveTo>
                  <a:lnTo>
                    <a:pt x="0" y="34456"/>
                  </a:lnTo>
                  <a:lnTo>
                    <a:pt x="6742" y="27714"/>
                  </a:lnTo>
                  <a:lnTo>
                    <a:pt x="13815" y="24404"/>
                  </a:lnTo>
                  <a:lnTo>
                    <a:pt x="17676" y="23521"/>
                  </a:lnTo>
                  <a:lnTo>
                    <a:pt x="21662" y="25755"/>
                  </a:lnTo>
                  <a:lnTo>
                    <a:pt x="29853" y="35763"/>
                  </a:lnTo>
                  <a:lnTo>
                    <a:pt x="34435" y="49618"/>
                  </a:lnTo>
                  <a:lnTo>
                    <a:pt x="35766" y="65184"/>
                  </a:lnTo>
                  <a:lnTo>
                    <a:pt x="31490" y="108505"/>
                  </a:lnTo>
                  <a:lnTo>
                    <a:pt x="28577" y="116285"/>
                  </a:lnTo>
                  <a:lnTo>
                    <a:pt x="27518" y="117936"/>
                  </a:lnTo>
                  <a:lnTo>
                    <a:pt x="26812" y="118332"/>
                  </a:lnTo>
                  <a:lnTo>
                    <a:pt x="26342" y="117890"/>
                  </a:lnTo>
                  <a:lnTo>
                    <a:pt x="22308" y="110526"/>
                  </a:lnTo>
                  <a:lnTo>
                    <a:pt x="24261" y="99544"/>
                  </a:lnTo>
                  <a:lnTo>
                    <a:pt x="37012" y="62757"/>
                  </a:lnTo>
                  <a:lnTo>
                    <a:pt x="53120" y="21911"/>
                  </a:lnTo>
                  <a:lnTo>
                    <a:pt x="61473" y="8654"/>
                  </a:lnTo>
                  <a:lnTo>
                    <a:pt x="66382" y="4555"/>
                  </a:lnTo>
                  <a:lnTo>
                    <a:pt x="77482" y="0"/>
                  </a:lnTo>
                  <a:lnTo>
                    <a:pt x="89469" y="1739"/>
                  </a:lnTo>
                  <a:lnTo>
                    <a:pt x="95630" y="4178"/>
                  </a:lnTo>
                  <a:lnTo>
                    <a:pt x="106237" y="16295"/>
                  </a:lnTo>
                  <a:lnTo>
                    <a:pt x="111042" y="24466"/>
                  </a:lnTo>
                  <a:lnTo>
                    <a:pt x="117803" y="59561"/>
                  </a:lnTo>
                  <a:lnTo>
                    <a:pt x="119805" y="97869"/>
                  </a:lnTo>
                  <a:lnTo>
                    <a:pt x="120400" y="136030"/>
                  </a:lnTo>
                  <a:lnTo>
                    <a:pt x="127000" y="186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4002"/>
            <p:cNvSpPr/>
            <p:nvPr>
              <p:custDataLst>
                <p:tags r:id="rId158"/>
              </p:custDataLst>
            </p:nvPr>
          </p:nvSpPr>
          <p:spPr>
            <a:xfrm>
              <a:off x="5412043" y="991483"/>
              <a:ext cx="99758" cy="294366"/>
            </a:xfrm>
            <a:custGeom>
              <a:avLst/>
              <a:gdLst/>
              <a:ahLst/>
              <a:cxnLst/>
              <a:rect l="0" t="0" r="0" b="0"/>
              <a:pathLst>
                <a:path w="99758" h="294366">
                  <a:moveTo>
                    <a:pt x="68007" y="5467"/>
                  </a:moveTo>
                  <a:lnTo>
                    <a:pt x="68007" y="5467"/>
                  </a:lnTo>
                  <a:lnTo>
                    <a:pt x="68007" y="0"/>
                  </a:lnTo>
                  <a:lnTo>
                    <a:pt x="66125" y="11785"/>
                  </a:lnTo>
                  <a:lnTo>
                    <a:pt x="59168" y="57437"/>
                  </a:lnTo>
                  <a:lnTo>
                    <a:pt x="53259" y="95122"/>
                  </a:lnTo>
                  <a:lnTo>
                    <a:pt x="46637" y="137741"/>
                  </a:lnTo>
                  <a:lnTo>
                    <a:pt x="41340" y="182554"/>
                  </a:lnTo>
                  <a:lnTo>
                    <a:pt x="38516" y="222696"/>
                  </a:lnTo>
                  <a:lnTo>
                    <a:pt x="36556" y="257941"/>
                  </a:lnTo>
                  <a:lnTo>
                    <a:pt x="33602" y="293822"/>
                  </a:lnTo>
                  <a:lnTo>
                    <a:pt x="35192" y="294365"/>
                  </a:lnTo>
                  <a:lnTo>
                    <a:pt x="37664" y="291199"/>
                  </a:lnTo>
                  <a:lnTo>
                    <a:pt x="41143" y="269888"/>
                  </a:lnTo>
                  <a:lnTo>
                    <a:pt x="38801" y="231118"/>
                  </a:lnTo>
                  <a:lnTo>
                    <a:pt x="30269" y="193996"/>
                  </a:lnTo>
                  <a:lnTo>
                    <a:pt x="20896" y="177217"/>
                  </a:lnTo>
                  <a:lnTo>
                    <a:pt x="7481" y="163600"/>
                  </a:lnTo>
                  <a:lnTo>
                    <a:pt x="0" y="158999"/>
                  </a:lnTo>
                  <a:lnTo>
                    <a:pt x="8816" y="158203"/>
                  </a:lnTo>
                  <a:lnTo>
                    <a:pt x="51823" y="154525"/>
                  </a:lnTo>
                  <a:lnTo>
                    <a:pt x="99757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4003"/>
            <p:cNvSpPr/>
            <p:nvPr>
              <p:custDataLst>
                <p:tags r:id="rId159"/>
              </p:custDataLst>
            </p:nvPr>
          </p:nvSpPr>
          <p:spPr>
            <a:xfrm>
              <a:off x="5219700" y="1127550"/>
              <a:ext cx="103422" cy="351375"/>
            </a:xfrm>
            <a:custGeom>
              <a:avLst/>
              <a:gdLst/>
              <a:ahLst/>
              <a:cxnLst/>
              <a:rect l="0" t="0" r="0" b="0"/>
              <a:pathLst>
                <a:path w="103422" h="351375">
                  <a:moveTo>
                    <a:pt x="19050" y="59900"/>
                  </a:moveTo>
                  <a:lnTo>
                    <a:pt x="19050" y="59900"/>
                  </a:lnTo>
                  <a:lnTo>
                    <a:pt x="14686" y="103943"/>
                  </a:lnTo>
                  <a:lnTo>
                    <a:pt x="13288" y="142721"/>
                  </a:lnTo>
                  <a:lnTo>
                    <a:pt x="12875" y="186902"/>
                  </a:lnTo>
                  <a:lnTo>
                    <a:pt x="12778" y="221473"/>
                  </a:lnTo>
                  <a:lnTo>
                    <a:pt x="10853" y="256123"/>
                  </a:lnTo>
                  <a:lnTo>
                    <a:pt x="8351" y="289632"/>
                  </a:lnTo>
                  <a:lnTo>
                    <a:pt x="6943" y="332031"/>
                  </a:lnTo>
                  <a:lnTo>
                    <a:pt x="6428" y="351374"/>
                  </a:lnTo>
                  <a:lnTo>
                    <a:pt x="15195" y="309850"/>
                  </a:lnTo>
                  <a:lnTo>
                    <a:pt x="17337" y="275411"/>
                  </a:lnTo>
                  <a:lnTo>
                    <a:pt x="19699" y="231177"/>
                  </a:lnTo>
                  <a:lnTo>
                    <a:pt x="22304" y="206540"/>
                  </a:lnTo>
                  <a:lnTo>
                    <a:pt x="25453" y="180943"/>
                  </a:lnTo>
                  <a:lnTo>
                    <a:pt x="34596" y="135569"/>
                  </a:lnTo>
                  <a:lnTo>
                    <a:pt x="45009" y="96353"/>
                  </a:lnTo>
                  <a:lnTo>
                    <a:pt x="58806" y="51886"/>
                  </a:lnTo>
                  <a:lnTo>
                    <a:pt x="77002" y="8550"/>
                  </a:lnTo>
                  <a:lnTo>
                    <a:pt x="80263" y="4500"/>
                  </a:lnTo>
                  <a:lnTo>
                    <a:pt x="87649" y="0"/>
                  </a:lnTo>
                  <a:lnTo>
                    <a:pt x="90887" y="1622"/>
                  </a:lnTo>
                  <a:lnTo>
                    <a:pt x="96369" y="10951"/>
                  </a:lnTo>
                  <a:lnTo>
                    <a:pt x="103421" y="32069"/>
                  </a:lnTo>
                  <a:lnTo>
                    <a:pt x="103237" y="62943"/>
                  </a:lnTo>
                  <a:lnTo>
                    <a:pt x="92920" y="84771"/>
                  </a:lnTo>
                  <a:lnTo>
                    <a:pt x="60923" y="127529"/>
                  </a:lnTo>
                  <a:lnTo>
                    <a:pt x="32476" y="149239"/>
                  </a:lnTo>
                  <a:lnTo>
                    <a:pt x="0" y="16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4004"/>
            <p:cNvSpPr/>
            <p:nvPr>
              <p:custDataLst>
                <p:tags r:id="rId160"/>
              </p:custDataLst>
            </p:nvPr>
          </p:nvSpPr>
          <p:spPr>
            <a:xfrm>
              <a:off x="4513783" y="1190735"/>
              <a:ext cx="102668" cy="185587"/>
            </a:xfrm>
            <a:custGeom>
              <a:avLst/>
              <a:gdLst/>
              <a:ahLst/>
              <a:cxnLst/>
              <a:rect l="0" t="0" r="0" b="0"/>
              <a:pathLst>
                <a:path w="102668" h="185587">
                  <a:moveTo>
                    <a:pt x="102667" y="34815"/>
                  </a:moveTo>
                  <a:lnTo>
                    <a:pt x="102667" y="34815"/>
                  </a:lnTo>
                  <a:lnTo>
                    <a:pt x="79523" y="6204"/>
                  </a:lnTo>
                  <a:lnTo>
                    <a:pt x="65334" y="932"/>
                  </a:lnTo>
                  <a:lnTo>
                    <a:pt x="48680" y="0"/>
                  </a:lnTo>
                  <a:lnTo>
                    <a:pt x="34223" y="4290"/>
                  </a:lnTo>
                  <a:lnTo>
                    <a:pt x="14184" y="18009"/>
                  </a:lnTo>
                  <a:lnTo>
                    <a:pt x="5015" y="31344"/>
                  </a:lnTo>
                  <a:lnTo>
                    <a:pt x="0" y="45972"/>
                  </a:lnTo>
                  <a:lnTo>
                    <a:pt x="122" y="59529"/>
                  </a:lnTo>
                  <a:lnTo>
                    <a:pt x="7529" y="79062"/>
                  </a:lnTo>
                  <a:lnTo>
                    <a:pt x="32813" y="104625"/>
                  </a:lnTo>
                  <a:lnTo>
                    <a:pt x="79569" y="137692"/>
                  </a:lnTo>
                  <a:lnTo>
                    <a:pt x="88403" y="146625"/>
                  </a:lnTo>
                  <a:lnTo>
                    <a:pt x="92799" y="155299"/>
                  </a:lnTo>
                  <a:lnTo>
                    <a:pt x="93972" y="159588"/>
                  </a:lnTo>
                  <a:lnTo>
                    <a:pt x="93342" y="163858"/>
                  </a:lnTo>
                  <a:lnTo>
                    <a:pt x="88880" y="172366"/>
                  </a:lnTo>
                  <a:lnTo>
                    <a:pt x="80313" y="178969"/>
                  </a:lnTo>
                  <a:lnTo>
                    <a:pt x="69448" y="183550"/>
                  </a:lnTo>
                  <a:lnTo>
                    <a:pt x="57564" y="185586"/>
                  </a:lnTo>
                  <a:lnTo>
                    <a:pt x="47108" y="184610"/>
                  </a:lnTo>
                  <a:lnTo>
                    <a:pt x="32817" y="1808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4005"/>
            <p:cNvSpPr/>
            <p:nvPr>
              <p:custDataLst>
                <p:tags r:id="rId161"/>
              </p:custDataLst>
            </p:nvPr>
          </p:nvSpPr>
          <p:spPr>
            <a:xfrm>
              <a:off x="4703514" y="1175894"/>
              <a:ext cx="78367" cy="160971"/>
            </a:xfrm>
            <a:custGeom>
              <a:avLst/>
              <a:gdLst/>
              <a:ahLst/>
              <a:cxnLst/>
              <a:rect l="0" t="0" r="0" b="0"/>
              <a:pathLst>
                <a:path w="78367" h="160971">
                  <a:moveTo>
                    <a:pt x="58986" y="11556"/>
                  </a:moveTo>
                  <a:lnTo>
                    <a:pt x="58986" y="11556"/>
                  </a:lnTo>
                  <a:lnTo>
                    <a:pt x="50147" y="2718"/>
                  </a:lnTo>
                  <a:lnTo>
                    <a:pt x="44238" y="572"/>
                  </a:lnTo>
                  <a:lnTo>
                    <a:pt x="40688" y="0"/>
                  </a:lnTo>
                  <a:lnTo>
                    <a:pt x="25578" y="2566"/>
                  </a:lnTo>
                  <a:lnTo>
                    <a:pt x="11066" y="11166"/>
                  </a:lnTo>
                  <a:lnTo>
                    <a:pt x="1200" y="22651"/>
                  </a:lnTo>
                  <a:lnTo>
                    <a:pt x="0" y="27419"/>
                  </a:lnTo>
                  <a:lnTo>
                    <a:pt x="1684" y="44243"/>
                  </a:lnTo>
                  <a:lnTo>
                    <a:pt x="4826" y="56423"/>
                  </a:lnTo>
                  <a:lnTo>
                    <a:pt x="35823" y="93875"/>
                  </a:lnTo>
                  <a:lnTo>
                    <a:pt x="75356" y="131697"/>
                  </a:lnTo>
                  <a:lnTo>
                    <a:pt x="78366" y="136100"/>
                  </a:lnTo>
                  <a:lnTo>
                    <a:pt x="77551" y="141152"/>
                  </a:lnTo>
                  <a:lnTo>
                    <a:pt x="69119" y="152410"/>
                  </a:lnTo>
                  <a:lnTo>
                    <a:pt x="59727" y="158824"/>
                  </a:lnTo>
                  <a:lnTo>
                    <a:pt x="55246" y="160535"/>
                  </a:lnTo>
                  <a:lnTo>
                    <a:pt x="51554" y="160970"/>
                  </a:lnTo>
                  <a:lnTo>
                    <a:pt x="39936" y="157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4006"/>
            <p:cNvSpPr/>
            <p:nvPr>
              <p:custDataLst>
                <p:tags r:id="rId162"/>
              </p:custDataLst>
            </p:nvPr>
          </p:nvSpPr>
          <p:spPr>
            <a:xfrm>
              <a:off x="4880302" y="1187450"/>
              <a:ext cx="98099" cy="127001"/>
            </a:xfrm>
            <a:custGeom>
              <a:avLst/>
              <a:gdLst/>
              <a:ahLst/>
              <a:cxnLst/>
              <a:rect l="0" t="0" r="0" b="0"/>
              <a:pathLst>
                <a:path w="98099" h="127001">
                  <a:moveTo>
                    <a:pt x="15548" y="0"/>
                  </a:moveTo>
                  <a:lnTo>
                    <a:pt x="15548" y="0"/>
                  </a:lnTo>
                  <a:lnTo>
                    <a:pt x="8806" y="3371"/>
                  </a:lnTo>
                  <a:lnTo>
                    <a:pt x="6820" y="5775"/>
                  </a:lnTo>
                  <a:lnTo>
                    <a:pt x="0" y="33878"/>
                  </a:lnTo>
                  <a:lnTo>
                    <a:pt x="906" y="76125"/>
                  </a:lnTo>
                  <a:lnTo>
                    <a:pt x="9015" y="108633"/>
                  </a:lnTo>
                  <a:lnTo>
                    <a:pt x="14720" y="114755"/>
                  </a:lnTo>
                  <a:lnTo>
                    <a:pt x="30467" y="121558"/>
                  </a:lnTo>
                  <a:lnTo>
                    <a:pt x="38194" y="121255"/>
                  </a:lnTo>
                  <a:lnTo>
                    <a:pt x="52424" y="115275"/>
                  </a:lnTo>
                  <a:lnTo>
                    <a:pt x="63923" y="103679"/>
                  </a:lnTo>
                  <a:lnTo>
                    <a:pt x="73032" y="88413"/>
                  </a:lnTo>
                  <a:lnTo>
                    <a:pt x="81420" y="59279"/>
                  </a:lnTo>
                  <a:lnTo>
                    <a:pt x="83514" y="27677"/>
                  </a:lnTo>
                  <a:lnTo>
                    <a:pt x="80685" y="13688"/>
                  </a:lnTo>
                  <a:lnTo>
                    <a:pt x="80139" y="12653"/>
                  </a:lnTo>
                  <a:lnTo>
                    <a:pt x="79775" y="12669"/>
                  </a:lnTo>
                  <a:lnTo>
                    <a:pt x="73644" y="56889"/>
                  </a:lnTo>
                  <a:lnTo>
                    <a:pt x="76349" y="83962"/>
                  </a:lnTo>
                  <a:lnTo>
                    <a:pt x="87948" y="111913"/>
                  </a:lnTo>
                  <a:lnTo>
                    <a:pt x="98098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4007"/>
            <p:cNvSpPr/>
            <p:nvPr>
              <p:custDataLst>
                <p:tags r:id="rId163"/>
              </p:custDataLst>
            </p:nvPr>
          </p:nvSpPr>
          <p:spPr>
            <a:xfrm>
              <a:off x="4203700" y="1010828"/>
              <a:ext cx="158751" cy="436634"/>
            </a:xfrm>
            <a:custGeom>
              <a:avLst/>
              <a:gdLst/>
              <a:ahLst/>
              <a:cxnLst/>
              <a:rect l="0" t="0" r="0" b="0"/>
              <a:pathLst>
                <a:path w="158751" h="436634">
                  <a:moveTo>
                    <a:pt x="0" y="424272"/>
                  </a:moveTo>
                  <a:lnTo>
                    <a:pt x="0" y="424272"/>
                  </a:lnTo>
                  <a:lnTo>
                    <a:pt x="0" y="436633"/>
                  </a:lnTo>
                  <a:lnTo>
                    <a:pt x="0" y="433501"/>
                  </a:lnTo>
                  <a:lnTo>
                    <a:pt x="16628" y="387426"/>
                  </a:lnTo>
                  <a:lnTo>
                    <a:pt x="31032" y="343505"/>
                  </a:lnTo>
                  <a:lnTo>
                    <a:pt x="39898" y="298770"/>
                  </a:lnTo>
                  <a:lnTo>
                    <a:pt x="44237" y="270048"/>
                  </a:lnTo>
                  <a:lnTo>
                    <a:pt x="48541" y="238906"/>
                  </a:lnTo>
                  <a:lnTo>
                    <a:pt x="53527" y="208267"/>
                  </a:lnTo>
                  <a:lnTo>
                    <a:pt x="58968" y="177963"/>
                  </a:lnTo>
                  <a:lnTo>
                    <a:pt x="64712" y="147883"/>
                  </a:lnTo>
                  <a:lnTo>
                    <a:pt x="69953" y="122185"/>
                  </a:lnTo>
                  <a:lnTo>
                    <a:pt x="79538" y="78579"/>
                  </a:lnTo>
                  <a:lnTo>
                    <a:pt x="92868" y="32410"/>
                  </a:lnTo>
                  <a:lnTo>
                    <a:pt x="100580" y="2530"/>
                  </a:lnTo>
                  <a:lnTo>
                    <a:pt x="102331" y="588"/>
                  </a:lnTo>
                  <a:lnTo>
                    <a:pt x="104204" y="0"/>
                  </a:lnTo>
                  <a:lnTo>
                    <a:pt x="113582" y="19397"/>
                  </a:lnTo>
                  <a:lnTo>
                    <a:pt x="121272" y="49829"/>
                  </a:lnTo>
                  <a:lnTo>
                    <a:pt x="128687" y="90636"/>
                  </a:lnTo>
                  <a:lnTo>
                    <a:pt x="131653" y="114359"/>
                  </a:lnTo>
                  <a:lnTo>
                    <a:pt x="134335" y="139347"/>
                  </a:lnTo>
                  <a:lnTo>
                    <a:pt x="137535" y="164472"/>
                  </a:lnTo>
                  <a:lnTo>
                    <a:pt x="141079" y="189689"/>
                  </a:lnTo>
                  <a:lnTo>
                    <a:pt x="144852" y="214966"/>
                  </a:lnTo>
                  <a:lnTo>
                    <a:pt x="148074" y="240990"/>
                  </a:lnTo>
                  <a:lnTo>
                    <a:pt x="150927" y="267512"/>
                  </a:lnTo>
                  <a:lnTo>
                    <a:pt x="153535" y="294365"/>
                  </a:lnTo>
                  <a:lnTo>
                    <a:pt x="156432" y="339254"/>
                  </a:lnTo>
                  <a:lnTo>
                    <a:pt x="158063" y="386852"/>
                  </a:lnTo>
                  <a:lnTo>
                    <a:pt x="158660" y="416783"/>
                  </a:lnTo>
                  <a:lnTo>
                    <a:pt x="158750" y="411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4008"/>
            <p:cNvSpPr/>
            <p:nvPr>
              <p:custDataLst>
                <p:tags r:id="rId164"/>
              </p:custDataLst>
            </p:nvPr>
          </p:nvSpPr>
          <p:spPr>
            <a:xfrm>
              <a:off x="4254500" y="138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4009"/>
            <p:cNvSpPr/>
            <p:nvPr>
              <p:custDataLst>
                <p:tags r:id="rId165"/>
              </p:custDataLst>
            </p:nvPr>
          </p:nvSpPr>
          <p:spPr>
            <a:xfrm>
              <a:off x="4273550" y="12446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7350" y="25235"/>
                  </a:lnTo>
                  <a:lnTo>
                    <a:pt x="83656" y="1353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1" name="SMARTInkShape-Group864"/>
          <p:cNvGrpSpPr/>
          <p:nvPr/>
        </p:nvGrpSpPr>
        <p:grpSpPr>
          <a:xfrm>
            <a:off x="10121900" y="6038850"/>
            <a:ext cx="205392" cy="285061"/>
            <a:chOff x="10121900" y="6038850"/>
            <a:chExt cx="205392" cy="285061"/>
          </a:xfrm>
        </p:grpSpPr>
        <p:sp>
          <p:nvSpPr>
            <p:cNvPr id="858" name="SMARTInkShape-4010"/>
            <p:cNvSpPr/>
            <p:nvPr>
              <p:custDataLst>
                <p:tags r:id="rId147"/>
              </p:custDataLst>
            </p:nvPr>
          </p:nvSpPr>
          <p:spPr>
            <a:xfrm>
              <a:off x="10288125" y="6242048"/>
              <a:ext cx="39167" cy="81863"/>
            </a:xfrm>
            <a:custGeom>
              <a:avLst/>
              <a:gdLst/>
              <a:ahLst/>
              <a:cxnLst/>
              <a:rect l="0" t="0" r="0" b="0"/>
              <a:pathLst>
                <a:path w="39167" h="81863">
                  <a:moveTo>
                    <a:pt x="30625" y="2"/>
                  </a:moveTo>
                  <a:lnTo>
                    <a:pt x="30625" y="2"/>
                  </a:lnTo>
                  <a:lnTo>
                    <a:pt x="27255" y="0"/>
                  </a:lnTo>
                  <a:lnTo>
                    <a:pt x="11672" y="13485"/>
                  </a:lnTo>
                  <a:lnTo>
                    <a:pt x="4564" y="27632"/>
                  </a:lnTo>
                  <a:lnTo>
                    <a:pt x="0" y="59710"/>
                  </a:lnTo>
                  <a:lnTo>
                    <a:pt x="1035" y="65913"/>
                  </a:lnTo>
                  <a:lnTo>
                    <a:pt x="5950" y="74686"/>
                  </a:lnTo>
                  <a:lnTo>
                    <a:pt x="10956" y="79056"/>
                  </a:lnTo>
                  <a:lnTo>
                    <a:pt x="15534" y="80999"/>
                  </a:lnTo>
                  <a:lnTo>
                    <a:pt x="19919" y="81862"/>
                  </a:lnTo>
                  <a:lnTo>
                    <a:pt x="26102" y="78482"/>
                  </a:lnTo>
                  <a:lnTo>
                    <a:pt x="29728" y="75605"/>
                  </a:lnTo>
                  <a:lnTo>
                    <a:pt x="38199" y="61442"/>
                  </a:lnTo>
                  <a:lnTo>
                    <a:pt x="39166" y="51768"/>
                  </a:lnTo>
                  <a:lnTo>
                    <a:pt x="30625" y="1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4011"/>
            <p:cNvSpPr/>
            <p:nvPr>
              <p:custDataLst>
                <p:tags r:id="rId148"/>
              </p:custDataLst>
            </p:nvPr>
          </p:nvSpPr>
          <p:spPr>
            <a:xfrm>
              <a:off x="10121900" y="603885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50800" y="0"/>
                  </a:moveTo>
                  <a:lnTo>
                    <a:pt x="50800" y="0"/>
                  </a:lnTo>
                  <a:lnTo>
                    <a:pt x="47037" y="39231"/>
                  </a:lnTo>
                  <a:lnTo>
                    <a:pt x="36986" y="85943"/>
                  </a:lnTo>
                  <a:lnTo>
                    <a:pt x="29137" y="127097"/>
                  </a:lnTo>
                  <a:lnTo>
                    <a:pt x="20945" y="171259"/>
                  </a:lnTo>
                  <a:lnTo>
                    <a:pt x="12603" y="21111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4012"/>
            <p:cNvSpPr/>
            <p:nvPr>
              <p:custDataLst>
                <p:tags r:id="rId149"/>
              </p:custDataLst>
            </p:nvPr>
          </p:nvSpPr>
          <p:spPr>
            <a:xfrm>
              <a:off x="10121900" y="6067427"/>
              <a:ext cx="194876" cy="200024"/>
            </a:xfrm>
            <a:custGeom>
              <a:avLst/>
              <a:gdLst/>
              <a:ahLst/>
              <a:cxnLst/>
              <a:rect l="0" t="0" r="0" b="0"/>
              <a:pathLst>
                <a:path w="194876" h="200024">
                  <a:moveTo>
                    <a:pt x="0" y="142873"/>
                  </a:moveTo>
                  <a:lnTo>
                    <a:pt x="0" y="142873"/>
                  </a:lnTo>
                  <a:lnTo>
                    <a:pt x="10844" y="142168"/>
                  </a:lnTo>
                  <a:lnTo>
                    <a:pt x="52943" y="130008"/>
                  </a:lnTo>
                  <a:lnTo>
                    <a:pt x="88462" y="114932"/>
                  </a:lnTo>
                  <a:lnTo>
                    <a:pt x="133812" y="76362"/>
                  </a:lnTo>
                  <a:lnTo>
                    <a:pt x="171828" y="33623"/>
                  </a:lnTo>
                  <a:lnTo>
                    <a:pt x="194875" y="0"/>
                  </a:lnTo>
                  <a:lnTo>
                    <a:pt x="194119" y="351"/>
                  </a:lnTo>
                  <a:lnTo>
                    <a:pt x="189523" y="4505"/>
                  </a:lnTo>
                  <a:lnTo>
                    <a:pt x="170002" y="45430"/>
                  </a:lnTo>
                  <a:lnTo>
                    <a:pt x="158107" y="77693"/>
                  </a:lnTo>
                  <a:lnTo>
                    <a:pt x="145762" y="111317"/>
                  </a:lnTo>
                  <a:lnTo>
                    <a:pt x="128798" y="158217"/>
                  </a:lnTo>
                  <a:lnTo>
                    <a:pt x="114300" y="200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SMARTInkShape-Group865"/>
          <p:cNvGrpSpPr/>
          <p:nvPr/>
        </p:nvGrpSpPr>
        <p:grpSpPr>
          <a:xfrm>
            <a:off x="8774637" y="6007362"/>
            <a:ext cx="1105964" cy="416776"/>
            <a:chOff x="8774637" y="6007362"/>
            <a:chExt cx="1105964" cy="416776"/>
          </a:xfrm>
        </p:grpSpPr>
        <p:sp>
          <p:nvSpPr>
            <p:cNvPr id="862" name="SMARTInkShape-4013"/>
            <p:cNvSpPr/>
            <p:nvPr>
              <p:custDataLst>
                <p:tags r:id="rId140"/>
              </p:custDataLst>
            </p:nvPr>
          </p:nvSpPr>
          <p:spPr>
            <a:xfrm>
              <a:off x="9347200" y="6191250"/>
              <a:ext cx="46700" cy="232888"/>
            </a:xfrm>
            <a:custGeom>
              <a:avLst/>
              <a:gdLst/>
              <a:ahLst/>
              <a:cxnLst/>
              <a:rect l="0" t="0" r="0" b="0"/>
              <a:pathLst>
                <a:path w="46700" h="232888">
                  <a:moveTo>
                    <a:pt x="38100" y="0"/>
                  </a:moveTo>
                  <a:lnTo>
                    <a:pt x="38100" y="0"/>
                  </a:lnTo>
                  <a:lnTo>
                    <a:pt x="38098" y="3371"/>
                  </a:lnTo>
                  <a:lnTo>
                    <a:pt x="36219" y="6907"/>
                  </a:lnTo>
                  <a:lnTo>
                    <a:pt x="34729" y="8839"/>
                  </a:lnTo>
                  <a:lnTo>
                    <a:pt x="32633" y="21669"/>
                  </a:lnTo>
                  <a:lnTo>
                    <a:pt x="38774" y="59934"/>
                  </a:lnTo>
                  <a:lnTo>
                    <a:pt x="46699" y="106774"/>
                  </a:lnTo>
                  <a:lnTo>
                    <a:pt x="42843" y="152444"/>
                  </a:lnTo>
                  <a:lnTo>
                    <a:pt x="36134" y="194982"/>
                  </a:lnTo>
                  <a:lnTo>
                    <a:pt x="26308" y="224282"/>
                  </a:lnTo>
                  <a:lnTo>
                    <a:pt x="22477" y="229250"/>
                  </a:lnTo>
                  <a:lnTo>
                    <a:pt x="18513" y="231856"/>
                  </a:lnTo>
                  <a:lnTo>
                    <a:pt x="14458" y="232887"/>
                  </a:lnTo>
                  <a:lnTo>
                    <a:pt x="11048" y="23004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4014"/>
            <p:cNvSpPr/>
            <p:nvPr>
              <p:custDataLst>
                <p:tags r:id="rId141"/>
              </p:custDataLst>
            </p:nvPr>
          </p:nvSpPr>
          <p:spPr>
            <a:xfrm>
              <a:off x="9277350" y="6167615"/>
              <a:ext cx="69851" cy="82357"/>
            </a:xfrm>
            <a:custGeom>
              <a:avLst/>
              <a:gdLst/>
              <a:ahLst/>
              <a:cxnLst/>
              <a:rect l="0" t="0" r="0" b="0"/>
              <a:pathLst>
                <a:path w="69851" h="82357">
                  <a:moveTo>
                    <a:pt x="0" y="29985"/>
                  </a:moveTo>
                  <a:lnTo>
                    <a:pt x="0" y="29985"/>
                  </a:lnTo>
                  <a:lnTo>
                    <a:pt x="3370" y="33356"/>
                  </a:lnTo>
                  <a:lnTo>
                    <a:pt x="6907" y="35011"/>
                  </a:lnTo>
                  <a:lnTo>
                    <a:pt x="8837" y="35452"/>
                  </a:lnTo>
                  <a:lnTo>
                    <a:pt x="18297" y="32703"/>
                  </a:lnTo>
                  <a:lnTo>
                    <a:pt x="30036" y="27419"/>
                  </a:lnTo>
                  <a:lnTo>
                    <a:pt x="36399" y="19672"/>
                  </a:lnTo>
                  <a:lnTo>
                    <a:pt x="42065" y="7174"/>
                  </a:lnTo>
                  <a:lnTo>
                    <a:pt x="42859" y="4194"/>
                  </a:lnTo>
                  <a:lnTo>
                    <a:pt x="42683" y="2208"/>
                  </a:lnTo>
                  <a:lnTo>
                    <a:pt x="41862" y="884"/>
                  </a:lnTo>
                  <a:lnTo>
                    <a:pt x="40608" y="0"/>
                  </a:lnTo>
                  <a:lnTo>
                    <a:pt x="25359" y="2129"/>
                  </a:lnTo>
                  <a:lnTo>
                    <a:pt x="16443" y="7257"/>
                  </a:lnTo>
                  <a:lnTo>
                    <a:pt x="10130" y="14945"/>
                  </a:lnTo>
                  <a:lnTo>
                    <a:pt x="4973" y="25417"/>
                  </a:lnTo>
                  <a:lnTo>
                    <a:pt x="1474" y="46584"/>
                  </a:lnTo>
                  <a:lnTo>
                    <a:pt x="3810" y="63988"/>
                  </a:lnTo>
                  <a:lnTo>
                    <a:pt x="8983" y="71674"/>
                  </a:lnTo>
                  <a:lnTo>
                    <a:pt x="12338" y="74710"/>
                  </a:lnTo>
                  <a:lnTo>
                    <a:pt x="30545" y="82356"/>
                  </a:lnTo>
                  <a:lnTo>
                    <a:pt x="45796" y="81248"/>
                  </a:lnTo>
                  <a:lnTo>
                    <a:pt x="69850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4015"/>
            <p:cNvSpPr/>
            <p:nvPr>
              <p:custDataLst>
                <p:tags r:id="rId142"/>
              </p:custDataLst>
            </p:nvPr>
          </p:nvSpPr>
          <p:spPr>
            <a:xfrm>
              <a:off x="9124950" y="6146800"/>
              <a:ext cx="158751" cy="137145"/>
            </a:xfrm>
            <a:custGeom>
              <a:avLst/>
              <a:gdLst/>
              <a:ahLst/>
              <a:cxnLst/>
              <a:rect l="0" t="0" r="0" b="0"/>
              <a:pathLst>
                <a:path w="158751" h="137145">
                  <a:moveTo>
                    <a:pt x="0" y="12700"/>
                  </a:moveTo>
                  <a:lnTo>
                    <a:pt x="0" y="12700"/>
                  </a:lnTo>
                  <a:lnTo>
                    <a:pt x="5774" y="7630"/>
                  </a:lnTo>
                  <a:lnTo>
                    <a:pt x="12209" y="3861"/>
                  </a:lnTo>
                  <a:lnTo>
                    <a:pt x="23536" y="5479"/>
                  </a:lnTo>
                  <a:lnTo>
                    <a:pt x="37271" y="11607"/>
                  </a:lnTo>
                  <a:lnTo>
                    <a:pt x="50431" y="21386"/>
                  </a:lnTo>
                  <a:lnTo>
                    <a:pt x="69741" y="48904"/>
                  </a:lnTo>
                  <a:lnTo>
                    <a:pt x="78753" y="83870"/>
                  </a:lnTo>
                  <a:lnTo>
                    <a:pt x="78055" y="114298"/>
                  </a:lnTo>
                  <a:lnTo>
                    <a:pt x="73378" y="131076"/>
                  </a:lnTo>
                  <a:lnTo>
                    <a:pt x="69537" y="135866"/>
                  </a:lnTo>
                  <a:lnTo>
                    <a:pt x="67524" y="137144"/>
                  </a:lnTo>
                  <a:lnTo>
                    <a:pt x="66182" y="135879"/>
                  </a:lnTo>
                  <a:lnTo>
                    <a:pt x="64691" y="128830"/>
                  </a:lnTo>
                  <a:lnTo>
                    <a:pt x="67224" y="109589"/>
                  </a:lnTo>
                  <a:lnTo>
                    <a:pt x="85245" y="64007"/>
                  </a:lnTo>
                  <a:lnTo>
                    <a:pt x="107259" y="32527"/>
                  </a:lnTo>
                  <a:lnTo>
                    <a:pt x="130950" y="1402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4016"/>
            <p:cNvSpPr/>
            <p:nvPr>
              <p:custDataLst>
                <p:tags r:id="rId143"/>
              </p:custDataLst>
            </p:nvPr>
          </p:nvSpPr>
          <p:spPr>
            <a:xfrm>
              <a:off x="8774637" y="6007362"/>
              <a:ext cx="86053" cy="284551"/>
            </a:xfrm>
            <a:custGeom>
              <a:avLst/>
              <a:gdLst/>
              <a:ahLst/>
              <a:cxnLst/>
              <a:rect l="0" t="0" r="0" b="0"/>
              <a:pathLst>
                <a:path w="86053" h="284551">
                  <a:moveTo>
                    <a:pt x="70913" y="6088"/>
                  </a:moveTo>
                  <a:lnTo>
                    <a:pt x="70913" y="6088"/>
                  </a:lnTo>
                  <a:lnTo>
                    <a:pt x="70913" y="0"/>
                  </a:lnTo>
                  <a:lnTo>
                    <a:pt x="62124" y="36810"/>
                  </a:lnTo>
                  <a:lnTo>
                    <a:pt x="54306" y="69836"/>
                  </a:lnTo>
                  <a:lnTo>
                    <a:pt x="43774" y="110385"/>
                  </a:lnTo>
                  <a:lnTo>
                    <a:pt x="32041" y="152397"/>
                  </a:lnTo>
                  <a:lnTo>
                    <a:pt x="20475" y="193175"/>
                  </a:lnTo>
                  <a:lnTo>
                    <a:pt x="10631" y="230113"/>
                  </a:lnTo>
                  <a:lnTo>
                    <a:pt x="0" y="273059"/>
                  </a:lnTo>
                  <a:lnTo>
                    <a:pt x="1061" y="278614"/>
                  </a:lnTo>
                  <a:lnTo>
                    <a:pt x="3178" y="283021"/>
                  </a:lnTo>
                  <a:lnTo>
                    <a:pt x="6706" y="284550"/>
                  </a:lnTo>
                  <a:lnTo>
                    <a:pt x="11175" y="284156"/>
                  </a:lnTo>
                  <a:lnTo>
                    <a:pt x="16271" y="282484"/>
                  </a:lnTo>
                  <a:lnTo>
                    <a:pt x="20371" y="279252"/>
                  </a:lnTo>
                  <a:lnTo>
                    <a:pt x="26814" y="270017"/>
                  </a:lnTo>
                  <a:lnTo>
                    <a:pt x="41063" y="232337"/>
                  </a:lnTo>
                  <a:lnTo>
                    <a:pt x="51399" y="186618"/>
                  </a:lnTo>
                  <a:lnTo>
                    <a:pt x="50848" y="187120"/>
                  </a:lnTo>
                  <a:lnTo>
                    <a:pt x="42983" y="205175"/>
                  </a:lnTo>
                  <a:lnTo>
                    <a:pt x="42742" y="216632"/>
                  </a:lnTo>
                  <a:lnTo>
                    <a:pt x="50923" y="251178"/>
                  </a:lnTo>
                  <a:lnTo>
                    <a:pt x="57560" y="262243"/>
                  </a:lnTo>
                  <a:lnTo>
                    <a:pt x="65213" y="268101"/>
                  </a:lnTo>
                  <a:lnTo>
                    <a:pt x="69229" y="269664"/>
                  </a:lnTo>
                  <a:lnTo>
                    <a:pt x="72612" y="269295"/>
                  </a:lnTo>
                  <a:lnTo>
                    <a:pt x="75574" y="267636"/>
                  </a:lnTo>
                  <a:lnTo>
                    <a:pt x="78253" y="265121"/>
                  </a:lnTo>
                  <a:lnTo>
                    <a:pt x="85396" y="251466"/>
                  </a:lnTo>
                  <a:lnTo>
                    <a:pt x="86052" y="238147"/>
                  </a:lnTo>
                  <a:lnTo>
                    <a:pt x="80572" y="214781"/>
                  </a:lnTo>
                  <a:lnTo>
                    <a:pt x="73089" y="199735"/>
                  </a:lnTo>
                  <a:lnTo>
                    <a:pt x="45513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4017"/>
            <p:cNvSpPr/>
            <p:nvPr>
              <p:custDataLst>
                <p:tags r:id="rId144"/>
              </p:custDataLst>
            </p:nvPr>
          </p:nvSpPr>
          <p:spPr>
            <a:xfrm>
              <a:off x="9669230" y="6108700"/>
              <a:ext cx="211371" cy="31751"/>
            </a:xfrm>
            <a:custGeom>
              <a:avLst/>
              <a:gdLst/>
              <a:ahLst/>
              <a:cxnLst/>
              <a:rect l="0" t="0" r="0" b="0"/>
              <a:pathLst>
                <a:path w="21137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607" y="31750"/>
                  </a:lnTo>
                  <a:lnTo>
                    <a:pt x="11574" y="25009"/>
                  </a:lnTo>
                  <a:lnTo>
                    <a:pt x="48455" y="17445"/>
                  </a:lnTo>
                  <a:lnTo>
                    <a:pt x="85575" y="12928"/>
                  </a:lnTo>
                  <a:lnTo>
                    <a:pt x="127239" y="8568"/>
                  </a:lnTo>
                  <a:lnTo>
                    <a:pt x="169274" y="4277"/>
                  </a:lnTo>
                  <a:lnTo>
                    <a:pt x="211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4018"/>
            <p:cNvSpPr/>
            <p:nvPr>
              <p:custDataLst>
                <p:tags r:id="rId145"/>
              </p:custDataLst>
            </p:nvPr>
          </p:nvSpPr>
          <p:spPr>
            <a:xfrm>
              <a:off x="9461498" y="6023230"/>
              <a:ext cx="335087" cy="288565"/>
            </a:xfrm>
            <a:custGeom>
              <a:avLst/>
              <a:gdLst/>
              <a:ahLst/>
              <a:cxnLst/>
              <a:rect l="0" t="0" r="0" b="0"/>
              <a:pathLst>
                <a:path w="335087" h="288565">
                  <a:moveTo>
                    <a:pt x="2" y="174370"/>
                  </a:moveTo>
                  <a:lnTo>
                    <a:pt x="2" y="174370"/>
                  </a:lnTo>
                  <a:lnTo>
                    <a:pt x="0" y="177741"/>
                  </a:lnTo>
                  <a:lnTo>
                    <a:pt x="1413" y="178734"/>
                  </a:lnTo>
                  <a:lnTo>
                    <a:pt x="10846" y="180132"/>
                  </a:lnTo>
                  <a:lnTo>
                    <a:pt x="26733" y="179839"/>
                  </a:lnTo>
                  <a:lnTo>
                    <a:pt x="38693" y="177271"/>
                  </a:lnTo>
                  <a:lnTo>
                    <a:pt x="49183" y="170015"/>
                  </a:lnTo>
                  <a:lnTo>
                    <a:pt x="57137" y="160439"/>
                  </a:lnTo>
                  <a:lnTo>
                    <a:pt x="60672" y="151481"/>
                  </a:lnTo>
                  <a:lnTo>
                    <a:pt x="60205" y="149232"/>
                  </a:lnTo>
                  <a:lnTo>
                    <a:pt x="58481" y="148439"/>
                  </a:lnTo>
                  <a:lnTo>
                    <a:pt x="55922" y="148617"/>
                  </a:lnTo>
                  <a:lnTo>
                    <a:pt x="42205" y="155607"/>
                  </a:lnTo>
                  <a:lnTo>
                    <a:pt x="24736" y="176728"/>
                  </a:lnTo>
                  <a:lnTo>
                    <a:pt x="18051" y="197290"/>
                  </a:lnTo>
                  <a:lnTo>
                    <a:pt x="16168" y="228905"/>
                  </a:lnTo>
                  <a:lnTo>
                    <a:pt x="20079" y="250500"/>
                  </a:lnTo>
                  <a:lnTo>
                    <a:pt x="21853" y="254757"/>
                  </a:lnTo>
                  <a:lnTo>
                    <a:pt x="24447" y="257594"/>
                  </a:lnTo>
                  <a:lnTo>
                    <a:pt x="31092" y="260748"/>
                  </a:lnTo>
                  <a:lnTo>
                    <a:pt x="35546" y="259471"/>
                  </a:lnTo>
                  <a:lnTo>
                    <a:pt x="46136" y="252410"/>
                  </a:lnTo>
                  <a:lnTo>
                    <a:pt x="83331" y="210760"/>
                  </a:lnTo>
                  <a:lnTo>
                    <a:pt x="116572" y="176542"/>
                  </a:lnTo>
                  <a:lnTo>
                    <a:pt x="143835" y="160245"/>
                  </a:lnTo>
                  <a:lnTo>
                    <a:pt x="151652" y="157508"/>
                  </a:lnTo>
                  <a:lnTo>
                    <a:pt x="154724" y="157485"/>
                  </a:lnTo>
                  <a:lnTo>
                    <a:pt x="166785" y="161580"/>
                  </a:lnTo>
                  <a:lnTo>
                    <a:pt x="168341" y="161610"/>
                  </a:lnTo>
                  <a:lnTo>
                    <a:pt x="169377" y="162335"/>
                  </a:lnTo>
                  <a:lnTo>
                    <a:pt x="170069" y="163525"/>
                  </a:lnTo>
                  <a:lnTo>
                    <a:pt x="170530" y="165023"/>
                  </a:lnTo>
                  <a:lnTo>
                    <a:pt x="170837" y="165316"/>
                  </a:lnTo>
                  <a:lnTo>
                    <a:pt x="171040" y="164806"/>
                  </a:lnTo>
                  <a:lnTo>
                    <a:pt x="171179" y="163761"/>
                  </a:lnTo>
                  <a:lnTo>
                    <a:pt x="170563" y="163064"/>
                  </a:lnTo>
                  <a:lnTo>
                    <a:pt x="166328" y="161377"/>
                  </a:lnTo>
                  <a:lnTo>
                    <a:pt x="159889" y="156257"/>
                  </a:lnTo>
                  <a:lnTo>
                    <a:pt x="148976" y="155598"/>
                  </a:lnTo>
                  <a:lnTo>
                    <a:pt x="138179" y="161089"/>
                  </a:lnTo>
                  <a:lnTo>
                    <a:pt x="127031" y="171289"/>
                  </a:lnTo>
                  <a:lnTo>
                    <a:pt x="113527" y="193604"/>
                  </a:lnTo>
                  <a:lnTo>
                    <a:pt x="104167" y="232393"/>
                  </a:lnTo>
                  <a:lnTo>
                    <a:pt x="104244" y="259766"/>
                  </a:lnTo>
                  <a:lnTo>
                    <a:pt x="107714" y="273707"/>
                  </a:lnTo>
                  <a:lnTo>
                    <a:pt x="113962" y="284606"/>
                  </a:lnTo>
                  <a:lnTo>
                    <a:pt x="118308" y="287372"/>
                  </a:lnTo>
                  <a:lnTo>
                    <a:pt x="128782" y="288564"/>
                  </a:lnTo>
                  <a:lnTo>
                    <a:pt x="146580" y="281897"/>
                  </a:lnTo>
                  <a:lnTo>
                    <a:pt x="186765" y="249675"/>
                  </a:lnTo>
                  <a:lnTo>
                    <a:pt x="223731" y="202719"/>
                  </a:lnTo>
                  <a:lnTo>
                    <a:pt x="237349" y="179863"/>
                  </a:lnTo>
                  <a:lnTo>
                    <a:pt x="251367" y="154749"/>
                  </a:lnTo>
                  <a:lnTo>
                    <a:pt x="264946" y="130244"/>
                  </a:lnTo>
                  <a:lnTo>
                    <a:pt x="278231" y="106147"/>
                  </a:lnTo>
                  <a:lnTo>
                    <a:pt x="302164" y="62910"/>
                  </a:lnTo>
                  <a:lnTo>
                    <a:pt x="325423" y="21556"/>
                  </a:lnTo>
                  <a:lnTo>
                    <a:pt x="335086" y="0"/>
                  </a:lnTo>
                  <a:lnTo>
                    <a:pt x="315636" y="37203"/>
                  </a:lnTo>
                  <a:lnTo>
                    <a:pt x="303267" y="67546"/>
                  </a:lnTo>
                  <a:lnTo>
                    <a:pt x="288363" y="104549"/>
                  </a:lnTo>
                  <a:lnTo>
                    <a:pt x="274212" y="142634"/>
                  </a:lnTo>
                  <a:lnTo>
                    <a:pt x="261573" y="179314"/>
                  </a:lnTo>
                  <a:lnTo>
                    <a:pt x="247935" y="224204"/>
                  </a:lnTo>
                  <a:lnTo>
                    <a:pt x="244250" y="241439"/>
                  </a:lnTo>
                  <a:lnTo>
                    <a:pt x="244679" y="247305"/>
                  </a:lnTo>
                  <a:lnTo>
                    <a:pt x="246377" y="251920"/>
                  </a:lnTo>
                  <a:lnTo>
                    <a:pt x="248919" y="255705"/>
                  </a:lnTo>
                  <a:lnTo>
                    <a:pt x="253434" y="257521"/>
                  </a:lnTo>
                  <a:lnTo>
                    <a:pt x="265979" y="257656"/>
                  </a:lnTo>
                  <a:lnTo>
                    <a:pt x="279082" y="251604"/>
                  </a:lnTo>
                  <a:lnTo>
                    <a:pt x="291957" y="240445"/>
                  </a:lnTo>
                  <a:lnTo>
                    <a:pt x="317502" y="20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4019"/>
            <p:cNvSpPr/>
            <p:nvPr>
              <p:custDataLst>
                <p:tags r:id="rId146"/>
              </p:custDataLst>
            </p:nvPr>
          </p:nvSpPr>
          <p:spPr>
            <a:xfrm>
              <a:off x="9423400" y="6127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8" name="SMARTInkShape-Group866"/>
          <p:cNvGrpSpPr/>
          <p:nvPr/>
        </p:nvGrpSpPr>
        <p:grpSpPr>
          <a:xfrm>
            <a:off x="8010509" y="5993065"/>
            <a:ext cx="866792" cy="318836"/>
            <a:chOff x="8010509" y="5993065"/>
            <a:chExt cx="866792" cy="318836"/>
          </a:xfrm>
        </p:grpSpPr>
        <p:sp>
          <p:nvSpPr>
            <p:cNvPr id="870" name="SMARTInkShape-4020"/>
            <p:cNvSpPr/>
            <p:nvPr>
              <p:custDataLst>
                <p:tags r:id="rId132"/>
              </p:custDataLst>
            </p:nvPr>
          </p:nvSpPr>
          <p:spPr>
            <a:xfrm>
              <a:off x="8010509" y="6057900"/>
              <a:ext cx="34942" cy="254001"/>
            </a:xfrm>
            <a:custGeom>
              <a:avLst/>
              <a:gdLst/>
              <a:ahLst/>
              <a:cxnLst/>
              <a:rect l="0" t="0" r="0" b="0"/>
              <a:pathLst>
                <a:path w="34942" h="254001">
                  <a:moveTo>
                    <a:pt x="34941" y="0"/>
                  </a:moveTo>
                  <a:lnTo>
                    <a:pt x="34941" y="0"/>
                  </a:lnTo>
                  <a:lnTo>
                    <a:pt x="34941" y="37249"/>
                  </a:lnTo>
                  <a:lnTo>
                    <a:pt x="31570" y="78220"/>
                  </a:lnTo>
                  <a:lnTo>
                    <a:pt x="26152" y="111669"/>
                  </a:lnTo>
                  <a:lnTo>
                    <a:pt x="19040" y="146293"/>
                  </a:lnTo>
                  <a:lnTo>
                    <a:pt x="8513" y="192140"/>
                  </a:lnTo>
                  <a:lnTo>
                    <a:pt x="2362" y="234307"/>
                  </a:lnTo>
                  <a:lnTo>
                    <a:pt x="0" y="245248"/>
                  </a:lnTo>
                  <a:lnTo>
                    <a:pt x="358" y="248165"/>
                  </a:lnTo>
                  <a:lnTo>
                    <a:pt x="319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4021"/>
            <p:cNvSpPr/>
            <p:nvPr>
              <p:custDataLst>
                <p:tags r:id="rId133"/>
              </p:custDataLst>
            </p:nvPr>
          </p:nvSpPr>
          <p:spPr>
            <a:xfrm>
              <a:off x="8039100" y="61468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6741" y="44059"/>
                  </a:lnTo>
                  <a:lnTo>
                    <a:pt x="47072" y="28214"/>
                  </a:lnTo>
                  <a:lnTo>
                    <a:pt x="87795" y="15415"/>
                  </a:lnTo>
                  <a:lnTo>
                    <a:pt x="132739" y="47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4022"/>
            <p:cNvSpPr/>
            <p:nvPr>
              <p:custDataLst>
                <p:tags r:id="rId134"/>
              </p:custDataLst>
            </p:nvPr>
          </p:nvSpPr>
          <p:spPr>
            <a:xfrm>
              <a:off x="8369300" y="6191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674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4023"/>
            <p:cNvSpPr/>
            <p:nvPr>
              <p:custDataLst>
                <p:tags r:id="rId135"/>
              </p:custDataLst>
            </p:nvPr>
          </p:nvSpPr>
          <p:spPr>
            <a:xfrm>
              <a:off x="8388350" y="6076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4024"/>
            <p:cNvSpPr/>
            <p:nvPr>
              <p:custDataLst>
                <p:tags r:id="rId136"/>
              </p:custDataLst>
            </p:nvPr>
          </p:nvSpPr>
          <p:spPr>
            <a:xfrm>
              <a:off x="8477250" y="6000750"/>
              <a:ext cx="50801" cy="260351"/>
            </a:xfrm>
            <a:custGeom>
              <a:avLst/>
              <a:gdLst/>
              <a:ahLst/>
              <a:cxnLst/>
              <a:rect l="0" t="0" r="0" b="0"/>
              <a:pathLst>
                <a:path w="50801" h="260351">
                  <a:moveTo>
                    <a:pt x="50800" y="0"/>
                  </a:moveTo>
                  <a:lnTo>
                    <a:pt x="50800" y="0"/>
                  </a:lnTo>
                  <a:lnTo>
                    <a:pt x="43893" y="19459"/>
                  </a:lnTo>
                  <a:lnTo>
                    <a:pt x="37935" y="53978"/>
                  </a:lnTo>
                  <a:lnTo>
                    <a:pt x="33087" y="88196"/>
                  </a:lnTo>
                  <a:lnTo>
                    <a:pt x="26229" y="129274"/>
                  </a:lnTo>
                  <a:lnTo>
                    <a:pt x="18478" y="167756"/>
                  </a:lnTo>
                  <a:lnTo>
                    <a:pt x="11034" y="201557"/>
                  </a:lnTo>
                  <a:lnTo>
                    <a:pt x="2388" y="24447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4025"/>
            <p:cNvSpPr/>
            <p:nvPr>
              <p:custDataLst>
                <p:tags r:id="rId137"/>
              </p:custDataLst>
            </p:nvPr>
          </p:nvSpPr>
          <p:spPr>
            <a:xfrm>
              <a:off x="8743950" y="60833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6741" y="37709"/>
                  </a:lnTo>
                  <a:lnTo>
                    <a:pt x="54270" y="20064"/>
                  </a:lnTo>
                  <a:lnTo>
                    <a:pt x="100041" y="81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4026"/>
            <p:cNvSpPr/>
            <p:nvPr>
              <p:custDataLst>
                <p:tags r:id="rId138"/>
              </p:custDataLst>
            </p:nvPr>
          </p:nvSpPr>
          <p:spPr>
            <a:xfrm>
              <a:off x="8172237" y="6186507"/>
              <a:ext cx="82764" cy="77771"/>
            </a:xfrm>
            <a:custGeom>
              <a:avLst/>
              <a:gdLst/>
              <a:ahLst/>
              <a:cxnLst/>
              <a:rect l="0" t="0" r="0" b="0"/>
              <a:pathLst>
                <a:path w="82764" h="77771">
                  <a:moveTo>
                    <a:pt x="70063" y="42843"/>
                  </a:moveTo>
                  <a:lnTo>
                    <a:pt x="70063" y="42843"/>
                  </a:lnTo>
                  <a:lnTo>
                    <a:pt x="69358" y="21182"/>
                  </a:lnTo>
                  <a:lnTo>
                    <a:pt x="64994" y="9535"/>
                  </a:lnTo>
                  <a:lnTo>
                    <a:pt x="61224" y="3816"/>
                  </a:lnTo>
                  <a:lnTo>
                    <a:pt x="58526" y="2008"/>
                  </a:lnTo>
                  <a:lnTo>
                    <a:pt x="51766" y="0"/>
                  </a:lnTo>
                  <a:lnTo>
                    <a:pt x="36654" y="2240"/>
                  </a:lnTo>
                  <a:lnTo>
                    <a:pt x="18771" y="10743"/>
                  </a:lnTo>
                  <a:lnTo>
                    <a:pt x="3439" y="28942"/>
                  </a:lnTo>
                  <a:lnTo>
                    <a:pt x="0" y="44189"/>
                  </a:lnTo>
                  <a:lnTo>
                    <a:pt x="2031" y="64879"/>
                  </a:lnTo>
                  <a:lnTo>
                    <a:pt x="3542" y="70234"/>
                  </a:lnTo>
                  <a:lnTo>
                    <a:pt x="5960" y="73804"/>
                  </a:lnTo>
                  <a:lnTo>
                    <a:pt x="8983" y="76182"/>
                  </a:lnTo>
                  <a:lnTo>
                    <a:pt x="12410" y="77770"/>
                  </a:lnTo>
                  <a:lnTo>
                    <a:pt x="16105" y="77416"/>
                  </a:lnTo>
                  <a:lnTo>
                    <a:pt x="23974" y="73261"/>
                  </a:lnTo>
                  <a:lnTo>
                    <a:pt x="30293" y="64830"/>
                  </a:lnTo>
                  <a:lnTo>
                    <a:pt x="50350" y="31819"/>
                  </a:lnTo>
                  <a:lnTo>
                    <a:pt x="56044" y="61323"/>
                  </a:lnTo>
                  <a:lnTo>
                    <a:pt x="59833" y="68225"/>
                  </a:lnTo>
                  <a:lnTo>
                    <a:pt x="63243" y="70347"/>
                  </a:lnTo>
                  <a:lnTo>
                    <a:pt x="82763" y="74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4027"/>
            <p:cNvSpPr/>
            <p:nvPr>
              <p:custDataLst>
                <p:tags r:id="rId139"/>
              </p:custDataLst>
            </p:nvPr>
          </p:nvSpPr>
          <p:spPr>
            <a:xfrm>
              <a:off x="8032750" y="5993065"/>
              <a:ext cx="247651" cy="102936"/>
            </a:xfrm>
            <a:custGeom>
              <a:avLst/>
              <a:gdLst/>
              <a:ahLst/>
              <a:cxnLst/>
              <a:rect l="0" t="0" r="0" b="0"/>
              <a:pathLst>
                <a:path w="247651" h="102936">
                  <a:moveTo>
                    <a:pt x="0" y="102935"/>
                  </a:moveTo>
                  <a:lnTo>
                    <a:pt x="0" y="102935"/>
                  </a:lnTo>
                  <a:lnTo>
                    <a:pt x="10844" y="88432"/>
                  </a:lnTo>
                  <a:lnTo>
                    <a:pt x="48805" y="60252"/>
                  </a:lnTo>
                  <a:lnTo>
                    <a:pt x="79311" y="44689"/>
                  </a:lnTo>
                  <a:lnTo>
                    <a:pt x="116387" y="29070"/>
                  </a:lnTo>
                  <a:lnTo>
                    <a:pt x="156385" y="15073"/>
                  </a:lnTo>
                  <a:lnTo>
                    <a:pt x="190155" y="5559"/>
                  </a:lnTo>
                  <a:lnTo>
                    <a:pt x="225441" y="0"/>
                  </a:lnTo>
                  <a:lnTo>
                    <a:pt x="247650" y="1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SMARTInkShape-Group867"/>
          <p:cNvGrpSpPr/>
          <p:nvPr/>
        </p:nvGrpSpPr>
        <p:grpSpPr>
          <a:xfrm>
            <a:off x="6743700" y="5995283"/>
            <a:ext cx="666751" cy="322968"/>
            <a:chOff x="6743700" y="5995283"/>
            <a:chExt cx="666751" cy="322968"/>
          </a:xfrm>
        </p:grpSpPr>
        <p:sp>
          <p:nvSpPr>
            <p:cNvPr id="879" name="SMARTInkShape-4028"/>
            <p:cNvSpPr/>
            <p:nvPr>
              <p:custDataLst>
                <p:tags r:id="rId127"/>
              </p:custDataLst>
            </p:nvPr>
          </p:nvSpPr>
          <p:spPr>
            <a:xfrm>
              <a:off x="7372350" y="62674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29311" y="138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4029"/>
            <p:cNvSpPr/>
            <p:nvPr>
              <p:custDataLst>
                <p:tags r:id="rId128"/>
              </p:custDataLst>
            </p:nvPr>
          </p:nvSpPr>
          <p:spPr>
            <a:xfrm>
              <a:off x="7207207" y="6118944"/>
              <a:ext cx="88944" cy="110407"/>
            </a:xfrm>
            <a:custGeom>
              <a:avLst/>
              <a:gdLst/>
              <a:ahLst/>
              <a:cxnLst/>
              <a:rect l="0" t="0" r="0" b="0"/>
              <a:pathLst>
                <a:path w="88944" h="110407">
                  <a:moveTo>
                    <a:pt x="19093" y="53256"/>
                  </a:moveTo>
                  <a:lnTo>
                    <a:pt x="19093" y="53256"/>
                  </a:lnTo>
                  <a:lnTo>
                    <a:pt x="22463" y="56627"/>
                  </a:lnTo>
                  <a:lnTo>
                    <a:pt x="24119" y="60163"/>
                  </a:lnTo>
                  <a:lnTo>
                    <a:pt x="24560" y="62095"/>
                  </a:lnTo>
                  <a:lnTo>
                    <a:pt x="25560" y="63381"/>
                  </a:lnTo>
                  <a:lnTo>
                    <a:pt x="28552" y="64812"/>
                  </a:lnTo>
                  <a:lnTo>
                    <a:pt x="40946" y="65617"/>
                  </a:lnTo>
                  <a:lnTo>
                    <a:pt x="58024" y="59114"/>
                  </a:lnTo>
                  <a:lnTo>
                    <a:pt x="66499" y="52096"/>
                  </a:lnTo>
                  <a:lnTo>
                    <a:pt x="69746" y="48250"/>
                  </a:lnTo>
                  <a:lnTo>
                    <a:pt x="73356" y="36449"/>
                  </a:lnTo>
                  <a:lnTo>
                    <a:pt x="75671" y="9248"/>
                  </a:lnTo>
                  <a:lnTo>
                    <a:pt x="73040" y="4867"/>
                  </a:lnTo>
                  <a:lnTo>
                    <a:pt x="68463" y="1948"/>
                  </a:lnTo>
                  <a:lnTo>
                    <a:pt x="62590" y="0"/>
                  </a:lnTo>
                  <a:lnTo>
                    <a:pt x="40839" y="631"/>
                  </a:lnTo>
                  <a:lnTo>
                    <a:pt x="26641" y="7289"/>
                  </a:lnTo>
                  <a:lnTo>
                    <a:pt x="19891" y="12028"/>
                  </a:lnTo>
                  <a:lnTo>
                    <a:pt x="3651" y="35552"/>
                  </a:lnTo>
                  <a:lnTo>
                    <a:pt x="0" y="54795"/>
                  </a:lnTo>
                  <a:lnTo>
                    <a:pt x="3406" y="89150"/>
                  </a:lnTo>
                  <a:lnTo>
                    <a:pt x="7222" y="94824"/>
                  </a:lnTo>
                  <a:lnTo>
                    <a:pt x="18991" y="103010"/>
                  </a:lnTo>
                  <a:lnTo>
                    <a:pt x="41483" y="108215"/>
                  </a:lnTo>
                  <a:lnTo>
                    <a:pt x="88943" y="11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4030"/>
            <p:cNvSpPr/>
            <p:nvPr>
              <p:custDataLst>
                <p:tags r:id="rId129"/>
              </p:custDataLst>
            </p:nvPr>
          </p:nvSpPr>
          <p:spPr>
            <a:xfrm>
              <a:off x="7054850" y="6124093"/>
              <a:ext cx="48390" cy="148203"/>
            </a:xfrm>
            <a:custGeom>
              <a:avLst/>
              <a:gdLst/>
              <a:ahLst/>
              <a:cxnLst/>
              <a:rect l="0" t="0" r="0" b="0"/>
              <a:pathLst>
                <a:path w="48390" h="148203">
                  <a:moveTo>
                    <a:pt x="38100" y="3657"/>
                  </a:moveTo>
                  <a:lnTo>
                    <a:pt x="38100" y="3657"/>
                  </a:lnTo>
                  <a:lnTo>
                    <a:pt x="34729" y="286"/>
                  </a:lnTo>
                  <a:lnTo>
                    <a:pt x="32324" y="0"/>
                  </a:lnTo>
                  <a:lnTo>
                    <a:pt x="17705" y="3035"/>
                  </a:lnTo>
                  <a:lnTo>
                    <a:pt x="15332" y="4654"/>
                  </a:lnTo>
                  <a:lnTo>
                    <a:pt x="10812" y="10215"/>
                  </a:lnTo>
                  <a:lnTo>
                    <a:pt x="8333" y="17391"/>
                  </a:lnTo>
                  <a:lnTo>
                    <a:pt x="6742" y="36865"/>
                  </a:lnTo>
                  <a:lnTo>
                    <a:pt x="10286" y="48755"/>
                  </a:lnTo>
                  <a:lnTo>
                    <a:pt x="27069" y="93172"/>
                  </a:lnTo>
                  <a:lnTo>
                    <a:pt x="48389" y="136280"/>
                  </a:lnTo>
                  <a:lnTo>
                    <a:pt x="47782" y="139343"/>
                  </a:lnTo>
                  <a:lnTo>
                    <a:pt x="43343" y="144630"/>
                  </a:lnTo>
                  <a:lnTo>
                    <a:pt x="38549" y="147451"/>
                  </a:lnTo>
                  <a:lnTo>
                    <a:pt x="36282" y="148202"/>
                  </a:lnTo>
                  <a:lnTo>
                    <a:pt x="28120" y="143393"/>
                  </a:lnTo>
                  <a:lnTo>
                    <a:pt x="22980" y="139148"/>
                  </a:lnTo>
                  <a:lnTo>
                    <a:pt x="0" y="92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4031"/>
            <p:cNvSpPr/>
            <p:nvPr>
              <p:custDataLst>
                <p:tags r:id="rId130"/>
              </p:custDataLst>
            </p:nvPr>
          </p:nvSpPr>
          <p:spPr>
            <a:xfrm>
              <a:off x="7016750" y="5995283"/>
              <a:ext cx="6351" cy="265818"/>
            </a:xfrm>
            <a:custGeom>
              <a:avLst/>
              <a:gdLst/>
              <a:ahLst/>
              <a:cxnLst/>
              <a:rect l="0" t="0" r="0" b="0"/>
              <a:pathLst>
                <a:path w="6351" h="26581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77" y="42564"/>
                  </a:lnTo>
                  <a:lnTo>
                    <a:pt x="1915" y="76047"/>
                  </a:lnTo>
                  <a:lnTo>
                    <a:pt x="4380" y="113741"/>
                  </a:lnTo>
                  <a:lnTo>
                    <a:pt x="5474" y="151661"/>
                  </a:lnTo>
                  <a:lnTo>
                    <a:pt x="4079" y="185918"/>
                  </a:lnTo>
                  <a:lnTo>
                    <a:pt x="1208" y="227326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4032"/>
            <p:cNvSpPr/>
            <p:nvPr>
              <p:custDataLst>
                <p:tags r:id="rId131"/>
              </p:custDataLst>
            </p:nvPr>
          </p:nvSpPr>
          <p:spPr>
            <a:xfrm>
              <a:off x="6743700" y="6110651"/>
              <a:ext cx="196851" cy="150305"/>
            </a:xfrm>
            <a:custGeom>
              <a:avLst/>
              <a:gdLst/>
              <a:ahLst/>
              <a:cxnLst/>
              <a:rect l="0" t="0" r="0" b="0"/>
              <a:pathLst>
                <a:path w="196851" h="150305">
                  <a:moveTo>
                    <a:pt x="0" y="36149"/>
                  </a:moveTo>
                  <a:lnTo>
                    <a:pt x="0" y="36149"/>
                  </a:lnTo>
                  <a:lnTo>
                    <a:pt x="47106" y="56813"/>
                  </a:lnTo>
                  <a:lnTo>
                    <a:pt x="58801" y="59445"/>
                  </a:lnTo>
                  <a:lnTo>
                    <a:pt x="80059" y="57554"/>
                  </a:lnTo>
                  <a:lnTo>
                    <a:pt x="90381" y="52481"/>
                  </a:lnTo>
                  <a:lnTo>
                    <a:pt x="94120" y="49155"/>
                  </a:lnTo>
                  <a:lnTo>
                    <a:pt x="98275" y="39813"/>
                  </a:lnTo>
                  <a:lnTo>
                    <a:pt x="99384" y="34358"/>
                  </a:lnTo>
                  <a:lnTo>
                    <a:pt x="96852" y="22653"/>
                  </a:lnTo>
                  <a:lnTo>
                    <a:pt x="91022" y="11807"/>
                  </a:lnTo>
                  <a:lnTo>
                    <a:pt x="83730" y="4633"/>
                  </a:lnTo>
                  <a:lnTo>
                    <a:pt x="73902" y="974"/>
                  </a:lnTo>
                  <a:lnTo>
                    <a:pt x="68317" y="0"/>
                  </a:lnTo>
                  <a:lnTo>
                    <a:pt x="56469" y="2679"/>
                  </a:lnTo>
                  <a:lnTo>
                    <a:pt x="44853" y="9279"/>
                  </a:lnTo>
                  <a:lnTo>
                    <a:pt x="34985" y="19268"/>
                  </a:lnTo>
                  <a:lnTo>
                    <a:pt x="29660" y="36408"/>
                  </a:lnTo>
                  <a:lnTo>
                    <a:pt x="26662" y="71738"/>
                  </a:lnTo>
                  <a:lnTo>
                    <a:pt x="27372" y="97122"/>
                  </a:lnTo>
                  <a:lnTo>
                    <a:pt x="32391" y="117811"/>
                  </a:lnTo>
                  <a:lnTo>
                    <a:pt x="43089" y="132650"/>
                  </a:lnTo>
                  <a:lnTo>
                    <a:pt x="57251" y="143245"/>
                  </a:lnTo>
                  <a:lnTo>
                    <a:pt x="72952" y="150304"/>
                  </a:lnTo>
                  <a:lnTo>
                    <a:pt x="91219" y="150149"/>
                  </a:lnTo>
                  <a:lnTo>
                    <a:pt x="135063" y="135180"/>
                  </a:lnTo>
                  <a:lnTo>
                    <a:pt x="180254" y="109594"/>
                  </a:lnTo>
                  <a:lnTo>
                    <a:pt x="196850" y="99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8" name="SMARTInkShape-Group868"/>
          <p:cNvGrpSpPr/>
          <p:nvPr/>
        </p:nvGrpSpPr>
        <p:grpSpPr>
          <a:xfrm>
            <a:off x="9404350" y="5384800"/>
            <a:ext cx="288021" cy="279401"/>
            <a:chOff x="9404350" y="5384800"/>
            <a:chExt cx="288021" cy="279401"/>
          </a:xfrm>
        </p:grpSpPr>
        <p:sp>
          <p:nvSpPr>
            <p:cNvPr id="885" name="SMARTInkShape-4033"/>
            <p:cNvSpPr/>
            <p:nvPr>
              <p:custDataLst>
                <p:tags r:id="rId124"/>
              </p:custDataLst>
            </p:nvPr>
          </p:nvSpPr>
          <p:spPr>
            <a:xfrm>
              <a:off x="9628190" y="5577991"/>
              <a:ext cx="64181" cy="80858"/>
            </a:xfrm>
            <a:custGeom>
              <a:avLst/>
              <a:gdLst/>
              <a:ahLst/>
              <a:cxnLst/>
              <a:rect l="0" t="0" r="0" b="0"/>
              <a:pathLst>
                <a:path w="64181" h="80858">
                  <a:moveTo>
                    <a:pt x="42860" y="3659"/>
                  </a:moveTo>
                  <a:lnTo>
                    <a:pt x="42860" y="3659"/>
                  </a:lnTo>
                  <a:lnTo>
                    <a:pt x="39489" y="3659"/>
                  </a:lnTo>
                  <a:lnTo>
                    <a:pt x="35953" y="1778"/>
                  </a:lnTo>
                  <a:lnTo>
                    <a:pt x="34021" y="288"/>
                  </a:lnTo>
                  <a:lnTo>
                    <a:pt x="31323" y="0"/>
                  </a:lnTo>
                  <a:lnTo>
                    <a:pt x="24563" y="1563"/>
                  </a:lnTo>
                  <a:lnTo>
                    <a:pt x="16855" y="8372"/>
                  </a:lnTo>
                  <a:lnTo>
                    <a:pt x="9429" y="19159"/>
                  </a:lnTo>
                  <a:lnTo>
                    <a:pt x="1988" y="40394"/>
                  </a:lnTo>
                  <a:lnTo>
                    <a:pt x="0" y="53852"/>
                  </a:lnTo>
                  <a:lnTo>
                    <a:pt x="1587" y="59699"/>
                  </a:lnTo>
                  <a:lnTo>
                    <a:pt x="8993" y="69958"/>
                  </a:lnTo>
                  <a:lnTo>
                    <a:pt x="25063" y="80297"/>
                  </a:lnTo>
                  <a:lnTo>
                    <a:pt x="30996" y="80857"/>
                  </a:lnTo>
                  <a:lnTo>
                    <a:pt x="43231" y="77715"/>
                  </a:lnTo>
                  <a:lnTo>
                    <a:pt x="55278" y="71384"/>
                  </a:lnTo>
                  <a:lnTo>
                    <a:pt x="60846" y="63393"/>
                  </a:lnTo>
                  <a:lnTo>
                    <a:pt x="63315" y="58298"/>
                  </a:lnTo>
                  <a:lnTo>
                    <a:pt x="64180" y="48874"/>
                  </a:lnTo>
                  <a:lnTo>
                    <a:pt x="4921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4034"/>
            <p:cNvSpPr/>
            <p:nvPr>
              <p:custDataLst>
                <p:tags r:id="rId125"/>
              </p:custDataLst>
            </p:nvPr>
          </p:nvSpPr>
          <p:spPr>
            <a:xfrm>
              <a:off x="9429750" y="5384800"/>
              <a:ext cx="12701" cy="279401"/>
            </a:xfrm>
            <a:custGeom>
              <a:avLst/>
              <a:gdLst/>
              <a:ahLst/>
              <a:cxnLst/>
              <a:rect l="0" t="0" r="0" b="0"/>
              <a:pathLst>
                <a:path w="12701" h="279401">
                  <a:moveTo>
                    <a:pt x="12700" y="0"/>
                  </a:moveTo>
                  <a:lnTo>
                    <a:pt x="12700" y="0"/>
                  </a:lnTo>
                  <a:lnTo>
                    <a:pt x="3861" y="46741"/>
                  </a:lnTo>
                  <a:lnTo>
                    <a:pt x="1715" y="83803"/>
                  </a:lnTo>
                  <a:lnTo>
                    <a:pt x="763" y="125440"/>
                  </a:lnTo>
                  <a:lnTo>
                    <a:pt x="339" y="167464"/>
                  </a:lnTo>
                  <a:lnTo>
                    <a:pt x="151" y="205898"/>
                  </a:lnTo>
                  <a:lnTo>
                    <a:pt x="44" y="24986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4035"/>
            <p:cNvSpPr/>
            <p:nvPr>
              <p:custDataLst>
                <p:tags r:id="rId126"/>
              </p:custDataLst>
            </p:nvPr>
          </p:nvSpPr>
          <p:spPr>
            <a:xfrm>
              <a:off x="9404350" y="5399256"/>
              <a:ext cx="202622" cy="220495"/>
            </a:xfrm>
            <a:custGeom>
              <a:avLst/>
              <a:gdLst/>
              <a:ahLst/>
              <a:cxnLst/>
              <a:rect l="0" t="0" r="0" b="0"/>
              <a:pathLst>
                <a:path w="202622" h="220495">
                  <a:moveTo>
                    <a:pt x="0" y="176044"/>
                  </a:moveTo>
                  <a:lnTo>
                    <a:pt x="0" y="176044"/>
                  </a:lnTo>
                  <a:lnTo>
                    <a:pt x="705" y="162246"/>
                  </a:lnTo>
                  <a:lnTo>
                    <a:pt x="3370" y="156270"/>
                  </a:lnTo>
                  <a:lnTo>
                    <a:pt x="5776" y="154395"/>
                  </a:lnTo>
                  <a:lnTo>
                    <a:pt x="12209" y="152311"/>
                  </a:lnTo>
                  <a:lnTo>
                    <a:pt x="19772" y="153267"/>
                  </a:lnTo>
                  <a:lnTo>
                    <a:pt x="23765" y="154509"/>
                  </a:lnTo>
                  <a:lnTo>
                    <a:pt x="69773" y="147938"/>
                  </a:lnTo>
                  <a:lnTo>
                    <a:pt x="100088" y="135261"/>
                  </a:lnTo>
                  <a:lnTo>
                    <a:pt x="131412" y="111357"/>
                  </a:lnTo>
                  <a:lnTo>
                    <a:pt x="163036" y="71819"/>
                  </a:lnTo>
                  <a:lnTo>
                    <a:pt x="189412" y="25921"/>
                  </a:lnTo>
                  <a:lnTo>
                    <a:pt x="200268" y="7135"/>
                  </a:lnTo>
                  <a:lnTo>
                    <a:pt x="202621" y="0"/>
                  </a:lnTo>
                  <a:lnTo>
                    <a:pt x="199658" y="5506"/>
                  </a:lnTo>
                  <a:lnTo>
                    <a:pt x="187266" y="50426"/>
                  </a:lnTo>
                  <a:lnTo>
                    <a:pt x="176058" y="97274"/>
                  </a:lnTo>
                  <a:lnTo>
                    <a:pt x="168662" y="144787"/>
                  </a:lnTo>
                  <a:lnTo>
                    <a:pt x="165803" y="191638"/>
                  </a:lnTo>
                  <a:lnTo>
                    <a:pt x="165100" y="220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5" name="SMARTInkShape-Group869"/>
          <p:cNvGrpSpPr/>
          <p:nvPr/>
        </p:nvGrpSpPr>
        <p:grpSpPr>
          <a:xfrm>
            <a:off x="8084072" y="5324113"/>
            <a:ext cx="824979" cy="421787"/>
            <a:chOff x="8084072" y="5324113"/>
            <a:chExt cx="824979" cy="421787"/>
          </a:xfrm>
        </p:grpSpPr>
        <p:sp>
          <p:nvSpPr>
            <p:cNvPr id="889" name="SMARTInkShape-4036"/>
            <p:cNvSpPr/>
            <p:nvPr>
              <p:custDataLst>
                <p:tags r:id="rId118"/>
              </p:custDataLst>
            </p:nvPr>
          </p:nvSpPr>
          <p:spPr>
            <a:xfrm>
              <a:off x="8299448" y="5514716"/>
              <a:ext cx="127003" cy="87134"/>
            </a:xfrm>
            <a:custGeom>
              <a:avLst/>
              <a:gdLst/>
              <a:ahLst/>
              <a:cxnLst/>
              <a:rect l="0" t="0" r="0" b="0"/>
              <a:pathLst>
                <a:path w="127003" h="87134">
                  <a:moveTo>
                    <a:pt x="2" y="41534"/>
                  </a:moveTo>
                  <a:lnTo>
                    <a:pt x="2" y="41534"/>
                  </a:lnTo>
                  <a:lnTo>
                    <a:pt x="0" y="44905"/>
                  </a:lnTo>
                  <a:lnTo>
                    <a:pt x="1413" y="45898"/>
                  </a:lnTo>
                  <a:lnTo>
                    <a:pt x="22370" y="51368"/>
                  </a:lnTo>
                  <a:lnTo>
                    <a:pt x="51238" y="45111"/>
                  </a:lnTo>
                  <a:lnTo>
                    <a:pt x="66611" y="39223"/>
                  </a:lnTo>
                  <a:lnTo>
                    <a:pt x="69808" y="35055"/>
                  </a:lnTo>
                  <a:lnTo>
                    <a:pt x="73360" y="22896"/>
                  </a:lnTo>
                  <a:lnTo>
                    <a:pt x="72897" y="17115"/>
                  </a:lnTo>
                  <a:lnTo>
                    <a:pt x="68618" y="6927"/>
                  </a:lnTo>
                  <a:lnTo>
                    <a:pt x="65501" y="3646"/>
                  </a:lnTo>
                  <a:lnTo>
                    <a:pt x="58275" y="0"/>
                  </a:lnTo>
                  <a:lnTo>
                    <a:pt x="48480" y="261"/>
                  </a:lnTo>
                  <a:lnTo>
                    <a:pt x="42903" y="1319"/>
                  </a:lnTo>
                  <a:lnTo>
                    <a:pt x="38480" y="4141"/>
                  </a:lnTo>
                  <a:lnTo>
                    <a:pt x="31685" y="12920"/>
                  </a:lnTo>
                  <a:lnTo>
                    <a:pt x="27264" y="33134"/>
                  </a:lnTo>
                  <a:lnTo>
                    <a:pt x="29324" y="56997"/>
                  </a:lnTo>
                  <a:lnTo>
                    <a:pt x="36318" y="69808"/>
                  </a:lnTo>
                  <a:lnTo>
                    <a:pt x="47186" y="79500"/>
                  </a:lnTo>
                  <a:lnTo>
                    <a:pt x="61425" y="86160"/>
                  </a:lnTo>
                  <a:lnTo>
                    <a:pt x="88679" y="87133"/>
                  </a:lnTo>
                  <a:lnTo>
                    <a:pt x="127002" y="73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4037"/>
            <p:cNvSpPr/>
            <p:nvPr>
              <p:custDataLst>
                <p:tags r:id="rId119"/>
              </p:custDataLst>
            </p:nvPr>
          </p:nvSpPr>
          <p:spPr>
            <a:xfrm>
              <a:off x="8084072" y="5324113"/>
              <a:ext cx="183640" cy="323285"/>
            </a:xfrm>
            <a:custGeom>
              <a:avLst/>
              <a:gdLst/>
              <a:ahLst/>
              <a:cxnLst/>
              <a:rect l="0" t="0" r="0" b="0"/>
              <a:pathLst>
                <a:path w="183640" h="323285">
                  <a:moveTo>
                    <a:pt x="12178" y="98787"/>
                  </a:moveTo>
                  <a:lnTo>
                    <a:pt x="12178" y="98787"/>
                  </a:lnTo>
                  <a:lnTo>
                    <a:pt x="12178" y="139407"/>
                  </a:lnTo>
                  <a:lnTo>
                    <a:pt x="12178" y="185846"/>
                  </a:lnTo>
                  <a:lnTo>
                    <a:pt x="12178" y="219559"/>
                  </a:lnTo>
                  <a:lnTo>
                    <a:pt x="12178" y="266510"/>
                  </a:lnTo>
                  <a:lnTo>
                    <a:pt x="10766" y="291864"/>
                  </a:lnTo>
                  <a:lnTo>
                    <a:pt x="1243" y="322291"/>
                  </a:lnTo>
                  <a:lnTo>
                    <a:pt x="655" y="323284"/>
                  </a:lnTo>
                  <a:lnTo>
                    <a:pt x="262" y="323240"/>
                  </a:lnTo>
                  <a:lnTo>
                    <a:pt x="0" y="322506"/>
                  </a:lnTo>
                  <a:lnTo>
                    <a:pt x="4992" y="281167"/>
                  </a:lnTo>
                  <a:lnTo>
                    <a:pt x="9218" y="243580"/>
                  </a:lnTo>
                  <a:lnTo>
                    <a:pt x="12322" y="220716"/>
                  </a:lnTo>
                  <a:lnTo>
                    <a:pt x="17917" y="194890"/>
                  </a:lnTo>
                  <a:lnTo>
                    <a:pt x="25176" y="167089"/>
                  </a:lnTo>
                  <a:lnTo>
                    <a:pt x="33543" y="137971"/>
                  </a:lnTo>
                  <a:lnTo>
                    <a:pt x="42649" y="112210"/>
                  </a:lnTo>
                  <a:lnTo>
                    <a:pt x="62174" y="66653"/>
                  </a:lnTo>
                  <a:lnTo>
                    <a:pt x="92999" y="25530"/>
                  </a:lnTo>
                  <a:lnTo>
                    <a:pt x="113950" y="11430"/>
                  </a:lnTo>
                  <a:lnTo>
                    <a:pt x="143698" y="1407"/>
                  </a:lnTo>
                  <a:lnTo>
                    <a:pt x="152775" y="0"/>
                  </a:lnTo>
                  <a:lnTo>
                    <a:pt x="160236" y="1179"/>
                  </a:lnTo>
                  <a:lnTo>
                    <a:pt x="172291" y="8134"/>
                  </a:lnTo>
                  <a:lnTo>
                    <a:pt x="180470" y="23925"/>
                  </a:lnTo>
                  <a:lnTo>
                    <a:pt x="183639" y="34061"/>
                  </a:lnTo>
                  <a:lnTo>
                    <a:pt x="181516" y="54733"/>
                  </a:lnTo>
                  <a:lnTo>
                    <a:pt x="172811" y="74974"/>
                  </a:lnTo>
                  <a:lnTo>
                    <a:pt x="151338" y="101531"/>
                  </a:lnTo>
                  <a:lnTo>
                    <a:pt x="116598" y="126062"/>
                  </a:lnTo>
                  <a:lnTo>
                    <a:pt x="103036" y="131370"/>
                  </a:lnTo>
                  <a:lnTo>
                    <a:pt x="77462" y="130611"/>
                  </a:lnTo>
                  <a:lnTo>
                    <a:pt x="76869" y="131292"/>
                  </a:lnTo>
                  <a:lnTo>
                    <a:pt x="76207" y="133930"/>
                  </a:lnTo>
                  <a:lnTo>
                    <a:pt x="87934" y="178722"/>
                  </a:lnTo>
                  <a:lnTo>
                    <a:pt x="113664" y="221455"/>
                  </a:lnTo>
                  <a:lnTo>
                    <a:pt x="146723" y="268425"/>
                  </a:lnTo>
                  <a:lnTo>
                    <a:pt x="151878" y="27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4038"/>
            <p:cNvSpPr/>
            <p:nvPr>
              <p:custDataLst>
                <p:tags r:id="rId120"/>
              </p:custDataLst>
            </p:nvPr>
          </p:nvSpPr>
          <p:spPr>
            <a:xfrm>
              <a:off x="8756648" y="5435600"/>
              <a:ext cx="152403" cy="44451"/>
            </a:xfrm>
            <a:custGeom>
              <a:avLst/>
              <a:gdLst/>
              <a:ahLst/>
              <a:cxnLst/>
              <a:rect l="0" t="0" r="0" b="0"/>
              <a:pathLst>
                <a:path w="152403" h="44451">
                  <a:moveTo>
                    <a:pt x="2" y="44450"/>
                  </a:moveTo>
                  <a:lnTo>
                    <a:pt x="2" y="44450"/>
                  </a:lnTo>
                  <a:lnTo>
                    <a:pt x="0" y="41079"/>
                  </a:lnTo>
                  <a:lnTo>
                    <a:pt x="707" y="40086"/>
                  </a:lnTo>
                  <a:lnTo>
                    <a:pt x="1883" y="39424"/>
                  </a:lnTo>
                  <a:lnTo>
                    <a:pt x="6482" y="37278"/>
                  </a:lnTo>
                  <a:lnTo>
                    <a:pt x="23088" y="28840"/>
                  </a:lnTo>
                  <a:lnTo>
                    <a:pt x="67436" y="17430"/>
                  </a:lnTo>
                  <a:lnTo>
                    <a:pt x="109118" y="7751"/>
                  </a:lnTo>
                  <a:lnTo>
                    <a:pt x="152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4039"/>
            <p:cNvSpPr/>
            <p:nvPr>
              <p:custDataLst>
                <p:tags r:id="rId121"/>
              </p:custDataLst>
            </p:nvPr>
          </p:nvSpPr>
          <p:spPr>
            <a:xfrm>
              <a:off x="8470900" y="5511800"/>
              <a:ext cx="35734" cy="234100"/>
            </a:xfrm>
            <a:custGeom>
              <a:avLst/>
              <a:gdLst/>
              <a:ahLst/>
              <a:cxnLst/>
              <a:rect l="0" t="0" r="0" b="0"/>
              <a:pathLst>
                <a:path w="35734" h="234100">
                  <a:moveTo>
                    <a:pt x="6350" y="0"/>
                  </a:moveTo>
                  <a:lnTo>
                    <a:pt x="6350" y="0"/>
                  </a:lnTo>
                  <a:lnTo>
                    <a:pt x="8231" y="41427"/>
                  </a:lnTo>
                  <a:lnTo>
                    <a:pt x="18559" y="84462"/>
                  </a:lnTo>
                  <a:lnTo>
                    <a:pt x="30115" y="124587"/>
                  </a:lnTo>
                  <a:lnTo>
                    <a:pt x="35733" y="167756"/>
                  </a:lnTo>
                  <a:lnTo>
                    <a:pt x="32562" y="214335"/>
                  </a:lnTo>
                  <a:lnTo>
                    <a:pt x="29053" y="228374"/>
                  </a:lnTo>
                  <a:lnTo>
                    <a:pt x="25719" y="231977"/>
                  </a:lnTo>
                  <a:lnTo>
                    <a:pt x="21379" y="233674"/>
                  </a:lnTo>
                  <a:lnTo>
                    <a:pt x="16370" y="234099"/>
                  </a:lnTo>
                  <a:lnTo>
                    <a:pt x="12324" y="23156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4040"/>
            <p:cNvSpPr/>
            <p:nvPr>
              <p:custDataLst>
                <p:tags r:id="rId122"/>
              </p:custDataLst>
            </p:nvPr>
          </p:nvSpPr>
          <p:spPr>
            <a:xfrm>
              <a:off x="8572500" y="5338343"/>
              <a:ext cx="317501" cy="275218"/>
            </a:xfrm>
            <a:custGeom>
              <a:avLst/>
              <a:gdLst/>
              <a:ahLst/>
              <a:cxnLst/>
              <a:rect l="0" t="0" r="0" b="0"/>
              <a:pathLst>
                <a:path w="317501" h="275218">
                  <a:moveTo>
                    <a:pt x="0" y="160757"/>
                  </a:moveTo>
                  <a:lnTo>
                    <a:pt x="0" y="160757"/>
                  </a:lnTo>
                  <a:lnTo>
                    <a:pt x="21048" y="160757"/>
                  </a:lnTo>
                  <a:lnTo>
                    <a:pt x="30756" y="156994"/>
                  </a:lnTo>
                  <a:lnTo>
                    <a:pt x="48488" y="143081"/>
                  </a:lnTo>
                  <a:lnTo>
                    <a:pt x="53300" y="136908"/>
                  </a:lnTo>
                  <a:lnTo>
                    <a:pt x="54583" y="134275"/>
                  </a:lnTo>
                  <a:lnTo>
                    <a:pt x="54028" y="132518"/>
                  </a:lnTo>
                  <a:lnTo>
                    <a:pt x="52246" y="131348"/>
                  </a:lnTo>
                  <a:lnTo>
                    <a:pt x="49648" y="130567"/>
                  </a:lnTo>
                  <a:lnTo>
                    <a:pt x="41116" y="135343"/>
                  </a:lnTo>
                  <a:lnTo>
                    <a:pt x="30268" y="145935"/>
                  </a:lnTo>
                  <a:lnTo>
                    <a:pt x="13671" y="172436"/>
                  </a:lnTo>
                  <a:lnTo>
                    <a:pt x="5069" y="205375"/>
                  </a:lnTo>
                  <a:lnTo>
                    <a:pt x="5311" y="224567"/>
                  </a:lnTo>
                  <a:lnTo>
                    <a:pt x="12784" y="247867"/>
                  </a:lnTo>
                  <a:lnTo>
                    <a:pt x="20028" y="257798"/>
                  </a:lnTo>
                  <a:lnTo>
                    <a:pt x="23935" y="261435"/>
                  </a:lnTo>
                  <a:lnTo>
                    <a:pt x="27951" y="262448"/>
                  </a:lnTo>
                  <a:lnTo>
                    <a:pt x="32040" y="261712"/>
                  </a:lnTo>
                  <a:lnTo>
                    <a:pt x="41050" y="256426"/>
                  </a:lnTo>
                  <a:lnTo>
                    <a:pt x="70238" y="226455"/>
                  </a:lnTo>
                  <a:lnTo>
                    <a:pt x="96624" y="184626"/>
                  </a:lnTo>
                  <a:lnTo>
                    <a:pt x="117041" y="165050"/>
                  </a:lnTo>
                  <a:lnTo>
                    <a:pt x="122103" y="162665"/>
                  </a:lnTo>
                  <a:lnTo>
                    <a:pt x="123736" y="162734"/>
                  </a:lnTo>
                  <a:lnTo>
                    <a:pt x="124824" y="163486"/>
                  </a:lnTo>
                  <a:lnTo>
                    <a:pt x="125550" y="164693"/>
                  </a:lnTo>
                  <a:lnTo>
                    <a:pt x="126571" y="169763"/>
                  </a:lnTo>
                  <a:lnTo>
                    <a:pt x="127419" y="170994"/>
                  </a:lnTo>
                  <a:lnTo>
                    <a:pt x="128691" y="171815"/>
                  </a:lnTo>
                  <a:lnTo>
                    <a:pt x="130243" y="172362"/>
                  </a:lnTo>
                  <a:lnTo>
                    <a:pt x="131279" y="173433"/>
                  </a:lnTo>
                  <a:lnTo>
                    <a:pt x="132736" y="176899"/>
                  </a:lnTo>
                  <a:lnTo>
                    <a:pt x="132941" y="176458"/>
                  </a:lnTo>
                  <a:lnTo>
                    <a:pt x="133269" y="174050"/>
                  </a:lnTo>
                  <a:lnTo>
                    <a:pt x="128263" y="164140"/>
                  </a:lnTo>
                  <a:lnTo>
                    <a:pt x="124504" y="159202"/>
                  </a:lnTo>
                  <a:lnTo>
                    <a:pt x="118600" y="156538"/>
                  </a:lnTo>
                  <a:lnTo>
                    <a:pt x="115050" y="155828"/>
                  </a:lnTo>
                  <a:lnTo>
                    <a:pt x="111977" y="156060"/>
                  </a:lnTo>
                  <a:lnTo>
                    <a:pt x="106683" y="158199"/>
                  </a:lnTo>
                  <a:lnTo>
                    <a:pt x="96364" y="166741"/>
                  </a:lnTo>
                  <a:lnTo>
                    <a:pt x="84369" y="184950"/>
                  </a:lnTo>
                  <a:lnTo>
                    <a:pt x="78621" y="211592"/>
                  </a:lnTo>
                  <a:lnTo>
                    <a:pt x="81038" y="229681"/>
                  </a:lnTo>
                  <a:lnTo>
                    <a:pt x="90718" y="260920"/>
                  </a:lnTo>
                  <a:lnTo>
                    <a:pt x="95053" y="266337"/>
                  </a:lnTo>
                  <a:lnTo>
                    <a:pt x="107390" y="274239"/>
                  </a:lnTo>
                  <a:lnTo>
                    <a:pt x="113926" y="275217"/>
                  </a:lnTo>
                  <a:lnTo>
                    <a:pt x="126835" y="272541"/>
                  </a:lnTo>
                  <a:lnTo>
                    <a:pt x="152743" y="259730"/>
                  </a:lnTo>
                  <a:lnTo>
                    <a:pt x="182762" y="229044"/>
                  </a:lnTo>
                  <a:lnTo>
                    <a:pt x="203525" y="195105"/>
                  </a:lnTo>
                  <a:lnTo>
                    <a:pt x="225921" y="150623"/>
                  </a:lnTo>
                  <a:lnTo>
                    <a:pt x="238809" y="122957"/>
                  </a:lnTo>
                  <a:lnTo>
                    <a:pt x="252338" y="93224"/>
                  </a:lnTo>
                  <a:lnTo>
                    <a:pt x="271135" y="50778"/>
                  </a:lnTo>
                  <a:lnTo>
                    <a:pt x="291330" y="4899"/>
                  </a:lnTo>
                  <a:lnTo>
                    <a:pt x="293405" y="0"/>
                  </a:lnTo>
                  <a:lnTo>
                    <a:pt x="292970" y="669"/>
                  </a:lnTo>
                  <a:lnTo>
                    <a:pt x="280721" y="34983"/>
                  </a:lnTo>
                  <a:lnTo>
                    <a:pt x="267757" y="68404"/>
                  </a:lnTo>
                  <a:lnTo>
                    <a:pt x="256353" y="103012"/>
                  </a:lnTo>
                  <a:lnTo>
                    <a:pt x="247284" y="136503"/>
                  </a:lnTo>
                  <a:lnTo>
                    <a:pt x="238916" y="181715"/>
                  </a:lnTo>
                  <a:lnTo>
                    <a:pt x="235734" y="223666"/>
                  </a:lnTo>
                  <a:lnTo>
                    <a:pt x="235472" y="230213"/>
                  </a:lnTo>
                  <a:lnTo>
                    <a:pt x="237416" y="235283"/>
                  </a:lnTo>
                  <a:lnTo>
                    <a:pt x="245218" y="242798"/>
                  </a:lnTo>
                  <a:lnTo>
                    <a:pt x="257624" y="246608"/>
                  </a:lnTo>
                  <a:lnTo>
                    <a:pt x="271132" y="247596"/>
                  </a:lnTo>
                  <a:lnTo>
                    <a:pt x="299172" y="240640"/>
                  </a:lnTo>
                  <a:lnTo>
                    <a:pt x="307708" y="234831"/>
                  </a:lnTo>
                  <a:lnTo>
                    <a:pt x="317500" y="22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4041"/>
            <p:cNvSpPr/>
            <p:nvPr>
              <p:custDataLst>
                <p:tags r:id="rId123"/>
              </p:custDataLst>
            </p:nvPr>
          </p:nvSpPr>
          <p:spPr>
            <a:xfrm>
              <a:off x="8489948" y="5435600"/>
              <a:ext cx="12703" cy="19051"/>
            </a:xfrm>
            <a:custGeom>
              <a:avLst/>
              <a:gdLst/>
              <a:ahLst/>
              <a:cxnLst/>
              <a:rect l="0" t="0" r="0" b="0"/>
              <a:pathLst>
                <a:path w="12703" h="190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27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2" name="SMARTInkShape-Group870"/>
          <p:cNvGrpSpPr/>
          <p:nvPr/>
        </p:nvGrpSpPr>
        <p:grpSpPr>
          <a:xfrm>
            <a:off x="6045616" y="5353312"/>
            <a:ext cx="1726785" cy="373494"/>
            <a:chOff x="6045616" y="5353312"/>
            <a:chExt cx="1726785" cy="373494"/>
          </a:xfrm>
        </p:grpSpPr>
        <p:sp>
          <p:nvSpPr>
            <p:cNvPr id="896" name="SMARTInkShape-4042"/>
            <p:cNvSpPr/>
            <p:nvPr>
              <p:custDataLst>
                <p:tags r:id="rId112"/>
              </p:custDataLst>
            </p:nvPr>
          </p:nvSpPr>
          <p:spPr>
            <a:xfrm>
              <a:off x="6045616" y="5353312"/>
              <a:ext cx="409584" cy="329507"/>
            </a:xfrm>
            <a:custGeom>
              <a:avLst/>
              <a:gdLst/>
              <a:ahLst/>
              <a:cxnLst/>
              <a:rect l="0" t="0" r="0" b="0"/>
              <a:pathLst>
                <a:path w="409584" h="329507">
                  <a:moveTo>
                    <a:pt x="18634" y="6088"/>
                  </a:moveTo>
                  <a:lnTo>
                    <a:pt x="18634" y="6088"/>
                  </a:lnTo>
                  <a:lnTo>
                    <a:pt x="11893" y="6088"/>
                  </a:lnTo>
                  <a:lnTo>
                    <a:pt x="6701" y="4206"/>
                  </a:lnTo>
                  <a:lnTo>
                    <a:pt x="0" y="0"/>
                  </a:lnTo>
                  <a:lnTo>
                    <a:pt x="44358" y="20724"/>
                  </a:lnTo>
                  <a:lnTo>
                    <a:pt x="88188" y="37705"/>
                  </a:lnTo>
                  <a:lnTo>
                    <a:pt x="122924" y="47422"/>
                  </a:lnTo>
                  <a:lnTo>
                    <a:pt x="161411" y="58326"/>
                  </a:lnTo>
                  <a:lnTo>
                    <a:pt x="202034" y="70227"/>
                  </a:lnTo>
                  <a:lnTo>
                    <a:pt x="243608" y="82572"/>
                  </a:lnTo>
                  <a:lnTo>
                    <a:pt x="281841" y="93232"/>
                  </a:lnTo>
                  <a:lnTo>
                    <a:pt x="316943" y="101969"/>
                  </a:lnTo>
                  <a:lnTo>
                    <a:pt x="362354" y="110854"/>
                  </a:lnTo>
                  <a:lnTo>
                    <a:pt x="409583" y="119974"/>
                  </a:lnTo>
                  <a:lnTo>
                    <a:pt x="409089" y="120818"/>
                  </a:lnTo>
                  <a:lnTo>
                    <a:pt x="404777" y="123636"/>
                  </a:lnTo>
                  <a:lnTo>
                    <a:pt x="386146" y="127536"/>
                  </a:lnTo>
                  <a:lnTo>
                    <a:pt x="339565" y="154313"/>
                  </a:lnTo>
                  <a:lnTo>
                    <a:pt x="299575" y="181339"/>
                  </a:lnTo>
                  <a:lnTo>
                    <a:pt x="258409" y="213148"/>
                  </a:lnTo>
                  <a:lnTo>
                    <a:pt x="220488" y="244309"/>
                  </a:lnTo>
                  <a:lnTo>
                    <a:pt x="182605" y="284017"/>
                  </a:lnTo>
                  <a:lnTo>
                    <a:pt x="149846" y="319929"/>
                  </a:lnTo>
                  <a:lnTo>
                    <a:pt x="145798" y="329506"/>
                  </a:lnTo>
                  <a:lnTo>
                    <a:pt x="151984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4043"/>
            <p:cNvSpPr/>
            <p:nvPr>
              <p:custDataLst>
                <p:tags r:id="rId113"/>
              </p:custDataLst>
            </p:nvPr>
          </p:nvSpPr>
          <p:spPr>
            <a:xfrm>
              <a:off x="7315200" y="554355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3" y="3763"/>
                  </a:lnTo>
                  <a:lnTo>
                    <a:pt x="61013" y="46453"/>
                  </a:lnTo>
                  <a:lnTo>
                    <a:pt x="37608" y="90550"/>
                  </a:lnTo>
                  <a:lnTo>
                    <a:pt x="17672" y="13425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4044"/>
            <p:cNvSpPr/>
            <p:nvPr>
              <p:custDataLst>
                <p:tags r:id="rId114"/>
              </p:custDataLst>
            </p:nvPr>
          </p:nvSpPr>
          <p:spPr>
            <a:xfrm>
              <a:off x="7404100" y="5633333"/>
              <a:ext cx="146051" cy="93473"/>
            </a:xfrm>
            <a:custGeom>
              <a:avLst/>
              <a:gdLst/>
              <a:ahLst/>
              <a:cxnLst/>
              <a:rect l="0" t="0" r="0" b="0"/>
              <a:pathLst>
                <a:path w="146051" h="93473">
                  <a:moveTo>
                    <a:pt x="0" y="5467"/>
                  </a:moveTo>
                  <a:lnTo>
                    <a:pt x="0" y="5467"/>
                  </a:lnTo>
                  <a:lnTo>
                    <a:pt x="6480" y="4761"/>
                  </a:lnTo>
                  <a:lnTo>
                    <a:pt x="32603" y="0"/>
                  </a:lnTo>
                  <a:lnTo>
                    <a:pt x="42948" y="3273"/>
                  </a:lnTo>
                  <a:lnTo>
                    <a:pt x="47682" y="6120"/>
                  </a:lnTo>
                  <a:lnTo>
                    <a:pt x="50837" y="10136"/>
                  </a:lnTo>
                  <a:lnTo>
                    <a:pt x="54344" y="20242"/>
                  </a:lnTo>
                  <a:lnTo>
                    <a:pt x="49576" y="44574"/>
                  </a:lnTo>
                  <a:lnTo>
                    <a:pt x="20851" y="91348"/>
                  </a:lnTo>
                  <a:lnTo>
                    <a:pt x="20956" y="92354"/>
                  </a:lnTo>
                  <a:lnTo>
                    <a:pt x="21732" y="93025"/>
                  </a:lnTo>
                  <a:lnTo>
                    <a:pt x="22954" y="93472"/>
                  </a:lnTo>
                  <a:lnTo>
                    <a:pt x="61813" y="82079"/>
                  </a:lnTo>
                  <a:lnTo>
                    <a:pt x="107460" y="65102"/>
                  </a:lnTo>
                  <a:lnTo>
                    <a:pt x="14605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4045"/>
            <p:cNvSpPr/>
            <p:nvPr>
              <p:custDataLst>
                <p:tags r:id="rId115"/>
              </p:custDataLst>
            </p:nvPr>
          </p:nvSpPr>
          <p:spPr>
            <a:xfrm>
              <a:off x="6667577" y="5372109"/>
              <a:ext cx="323774" cy="285328"/>
            </a:xfrm>
            <a:custGeom>
              <a:avLst/>
              <a:gdLst/>
              <a:ahLst/>
              <a:cxnLst/>
              <a:rect l="0" t="0" r="0" b="0"/>
              <a:pathLst>
                <a:path w="323774" h="285328">
                  <a:moveTo>
                    <a:pt x="6273" y="12691"/>
                  </a:moveTo>
                  <a:lnTo>
                    <a:pt x="6273" y="12691"/>
                  </a:lnTo>
                  <a:lnTo>
                    <a:pt x="0" y="12691"/>
                  </a:lnTo>
                  <a:lnTo>
                    <a:pt x="38914" y="7622"/>
                  </a:lnTo>
                  <a:lnTo>
                    <a:pt x="81639" y="2565"/>
                  </a:lnTo>
                  <a:lnTo>
                    <a:pt x="113617" y="1135"/>
                  </a:lnTo>
                  <a:lnTo>
                    <a:pt x="148526" y="499"/>
                  </a:lnTo>
                  <a:lnTo>
                    <a:pt x="183796" y="217"/>
                  </a:lnTo>
                  <a:lnTo>
                    <a:pt x="230009" y="58"/>
                  </a:lnTo>
                  <a:lnTo>
                    <a:pt x="275503" y="0"/>
                  </a:lnTo>
                  <a:lnTo>
                    <a:pt x="278893" y="703"/>
                  </a:lnTo>
                  <a:lnTo>
                    <a:pt x="281152" y="1876"/>
                  </a:lnTo>
                  <a:lnTo>
                    <a:pt x="282659" y="3364"/>
                  </a:lnTo>
                  <a:lnTo>
                    <a:pt x="284335" y="6900"/>
                  </a:lnTo>
                  <a:lnTo>
                    <a:pt x="284780" y="8830"/>
                  </a:lnTo>
                  <a:lnTo>
                    <a:pt x="261560" y="46004"/>
                  </a:lnTo>
                  <a:lnTo>
                    <a:pt x="233246" y="90663"/>
                  </a:lnTo>
                  <a:lnTo>
                    <a:pt x="208991" y="129397"/>
                  </a:lnTo>
                  <a:lnTo>
                    <a:pt x="182049" y="168391"/>
                  </a:lnTo>
                  <a:lnTo>
                    <a:pt x="141340" y="213171"/>
                  </a:lnTo>
                  <a:lnTo>
                    <a:pt x="101321" y="255941"/>
                  </a:lnTo>
                  <a:lnTo>
                    <a:pt x="84088" y="277508"/>
                  </a:lnTo>
                  <a:lnTo>
                    <a:pt x="84255" y="278135"/>
                  </a:lnTo>
                  <a:lnTo>
                    <a:pt x="85072" y="278553"/>
                  </a:lnTo>
                  <a:lnTo>
                    <a:pt x="121768" y="284343"/>
                  </a:lnTo>
                  <a:lnTo>
                    <a:pt x="160909" y="285327"/>
                  </a:lnTo>
                  <a:lnTo>
                    <a:pt x="201904" y="283737"/>
                  </a:lnTo>
                  <a:lnTo>
                    <a:pt x="238981" y="278796"/>
                  </a:lnTo>
                  <a:lnTo>
                    <a:pt x="279742" y="270807"/>
                  </a:lnTo>
                  <a:lnTo>
                    <a:pt x="323773" y="260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4046"/>
            <p:cNvSpPr/>
            <p:nvPr>
              <p:custDataLst>
                <p:tags r:id="rId116"/>
              </p:custDataLst>
            </p:nvPr>
          </p:nvSpPr>
          <p:spPr>
            <a:xfrm>
              <a:off x="7137813" y="5575300"/>
              <a:ext cx="101188" cy="98374"/>
            </a:xfrm>
            <a:custGeom>
              <a:avLst/>
              <a:gdLst/>
              <a:ahLst/>
              <a:cxnLst/>
              <a:rect l="0" t="0" r="0" b="0"/>
              <a:pathLst>
                <a:path w="101188" h="98374">
                  <a:moveTo>
                    <a:pt x="94837" y="0"/>
                  </a:moveTo>
                  <a:lnTo>
                    <a:pt x="94837" y="0"/>
                  </a:lnTo>
                  <a:lnTo>
                    <a:pt x="91466" y="0"/>
                  </a:lnTo>
                  <a:lnTo>
                    <a:pt x="90473" y="1411"/>
                  </a:lnTo>
                  <a:lnTo>
                    <a:pt x="82180" y="31801"/>
                  </a:lnTo>
                  <a:lnTo>
                    <a:pt x="49833" y="79212"/>
                  </a:lnTo>
                  <a:lnTo>
                    <a:pt x="31877" y="94339"/>
                  </a:lnTo>
                  <a:lnTo>
                    <a:pt x="21934" y="98373"/>
                  </a:lnTo>
                  <a:lnTo>
                    <a:pt x="18013" y="98037"/>
                  </a:lnTo>
                  <a:lnTo>
                    <a:pt x="14693" y="96403"/>
                  </a:lnTo>
                  <a:lnTo>
                    <a:pt x="9123" y="90824"/>
                  </a:lnTo>
                  <a:lnTo>
                    <a:pt x="4295" y="83640"/>
                  </a:lnTo>
                  <a:lnTo>
                    <a:pt x="516" y="58803"/>
                  </a:lnTo>
                  <a:lnTo>
                    <a:pt x="0" y="48242"/>
                  </a:lnTo>
                  <a:lnTo>
                    <a:pt x="1274" y="44156"/>
                  </a:lnTo>
                  <a:lnTo>
                    <a:pt x="6451" y="37734"/>
                  </a:lnTo>
                  <a:lnTo>
                    <a:pt x="12630" y="37856"/>
                  </a:lnTo>
                  <a:lnTo>
                    <a:pt x="40140" y="48140"/>
                  </a:lnTo>
                  <a:lnTo>
                    <a:pt x="87268" y="75301"/>
                  </a:lnTo>
                  <a:lnTo>
                    <a:pt x="95001" y="78622"/>
                  </a:lnTo>
                  <a:lnTo>
                    <a:pt x="97062" y="78520"/>
                  </a:lnTo>
                  <a:lnTo>
                    <a:pt x="10118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4047"/>
            <p:cNvSpPr/>
            <p:nvPr>
              <p:custDataLst>
                <p:tags r:id="rId117"/>
              </p:custDataLst>
            </p:nvPr>
          </p:nvSpPr>
          <p:spPr>
            <a:xfrm>
              <a:off x="7708900" y="558800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51291" y="29886"/>
                  </a:lnTo>
                  <a:lnTo>
                    <a:pt x="26228" y="604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6" name="SMARTInkShape-Group871"/>
          <p:cNvGrpSpPr/>
          <p:nvPr/>
        </p:nvGrpSpPr>
        <p:grpSpPr>
          <a:xfrm>
            <a:off x="5057579" y="5239633"/>
            <a:ext cx="689010" cy="446395"/>
            <a:chOff x="5057579" y="5239633"/>
            <a:chExt cx="689010" cy="446395"/>
          </a:xfrm>
        </p:grpSpPr>
        <p:sp>
          <p:nvSpPr>
            <p:cNvPr id="903" name="SMARTInkShape-4048"/>
            <p:cNvSpPr/>
            <p:nvPr>
              <p:custDataLst>
                <p:tags r:id="rId109"/>
              </p:custDataLst>
            </p:nvPr>
          </p:nvSpPr>
          <p:spPr>
            <a:xfrm>
              <a:off x="5057579" y="5276850"/>
              <a:ext cx="9639" cy="409178"/>
            </a:xfrm>
            <a:custGeom>
              <a:avLst/>
              <a:gdLst/>
              <a:ahLst/>
              <a:cxnLst/>
              <a:rect l="0" t="0" r="0" b="0"/>
              <a:pathLst>
                <a:path w="9639" h="40917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2750" y="46087"/>
                  </a:lnTo>
                  <a:lnTo>
                    <a:pt x="4976" y="79985"/>
                  </a:lnTo>
                  <a:lnTo>
                    <a:pt x="7611" y="121626"/>
                  </a:lnTo>
                  <a:lnTo>
                    <a:pt x="8783" y="168356"/>
                  </a:lnTo>
                  <a:lnTo>
                    <a:pt x="9305" y="213585"/>
                  </a:lnTo>
                  <a:lnTo>
                    <a:pt x="9536" y="257910"/>
                  </a:lnTo>
                  <a:lnTo>
                    <a:pt x="9638" y="303480"/>
                  </a:lnTo>
                  <a:lnTo>
                    <a:pt x="7803" y="342078"/>
                  </a:lnTo>
                  <a:lnTo>
                    <a:pt x="4684" y="385930"/>
                  </a:lnTo>
                  <a:lnTo>
                    <a:pt x="3631" y="409177"/>
                  </a:lnTo>
                  <a:lnTo>
                    <a:pt x="3371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4049"/>
            <p:cNvSpPr/>
            <p:nvPr>
              <p:custDataLst>
                <p:tags r:id="rId110"/>
              </p:custDataLst>
            </p:nvPr>
          </p:nvSpPr>
          <p:spPr>
            <a:xfrm>
              <a:off x="5251450" y="5340350"/>
              <a:ext cx="304801" cy="282471"/>
            </a:xfrm>
            <a:custGeom>
              <a:avLst/>
              <a:gdLst/>
              <a:ahLst/>
              <a:cxnLst/>
              <a:rect l="0" t="0" r="0" b="0"/>
              <a:pathLst>
                <a:path w="304801" h="282471">
                  <a:moveTo>
                    <a:pt x="0" y="25400"/>
                  </a:moveTo>
                  <a:lnTo>
                    <a:pt x="0" y="25400"/>
                  </a:lnTo>
                  <a:lnTo>
                    <a:pt x="0" y="16561"/>
                  </a:lnTo>
                  <a:lnTo>
                    <a:pt x="705" y="15274"/>
                  </a:lnTo>
                  <a:lnTo>
                    <a:pt x="1882" y="14416"/>
                  </a:lnTo>
                  <a:lnTo>
                    <a:pt x="6088" y="12800"/>
                  </a:lnTo>
                  <a:lnTo>
                    <a:pt x="10103" y="41265"/>
                  </a:lnTo>
                  <a:lnTo>
                    <a:pt x="20654" y="79334"/>
                  </a:lnTo>
                  <a:lnTo>
                    <a:pt x="27365" y="118599"/>
                  </a:lnTo>
                  <a:lnTo>
                    <a:pt x="37193" y="164884"/>
                  </a:lnTo>
                  <a:lnTo>
                    <a:pt x="45670" y="210975"/>
                  </a:lnTo>
                  <a:lnTo>
                    <a:pt x="59926" y="258541"/>
                  </a:lnTo>
                  <a:lnTo>
                    <a:pt x="71457" y="277061"/>
                  </a:lnTo>
                  <a:lnTo>
                    <a:pt x="77150" y="281888"/>
                  </a:lnTo>
                  <a:lnTo>
                    <a:pt x="78949" y="282470"/>
                  </a:lnTo>
                  <a:lnTo>
                    <a:pt x="80149" y="282152"/>
                  </a:lnTo>
                  <a:lnTo>
                    <a:pt x="80949" y="281235"/>
                  </a:lnTo>
                  <a:lnTo>
                    <a:pt x="94619" y="237466"/>
                  </a:lnTo>
                  <a:lnTo>
                    <a:pt x="105995" y="192565"/>
                  </a:lnTo>
                  <a:lnTo>
                    <a:pt x="116386" y="173865"/>
                  </a:lnTo>
                  <a:lnTo>
                    <a:pt x="121812" y="168995"/>
                  </a:lnTo>
                  <a:lnTo>
                    <a:pt x="123542" y="168403"/>
                  </a:lnTo>
                  <a:lnTo>
                    <a:pt x="124694" y="168713"/>
                  </a:lnTo>
                  <a:lnTo>
                    <a:pt x="129916" y="177652"/>
                  </a:lnTo>
                  <a:lnTo>
                    <a:pt x="150725" y="224400"/>
                  </a:lnTo>
                  <a:lnTo>
                    <a:pt x="181189" y="262960"/>
                  </a:lnTo>
                  <a:lnTo>
                    <a:pt x="194483" y="273431"/>
                  </a:lnTo>
                  <a:lnTo>
                    <a:pt x="203090" y="276747"/>
                  </a:lnTo>
                  <a:lnTo>
                    <a:pt x="207359" y="277632"/>
                  </a:lnTo>
                  <a:lnTo>
                    <a:pt x="211617" y="276810"/>
                  </a:lnTo>
                  <a:lnTo>
                    <a:pt x="220111" y="272134"/>
                  </a:lnTo>
                  <a:lnTo>
                    <a:pt x="232827" y="258197"/>
                  </a:lnTo>
                  <a:lnTo>
                    <a:pt x="254835" y="215788"/>
                  </a:lnTo>
                  <a:lnTo>
                    <a:pt x="267071" y="178691"/>
                  </a:lnTo>
                  <a:lnTo>
                    <a:pt x="277683" y="132569"/>
                  </a:lnTo>
                  <a:lnTo>
                    <a:pt x="286398" y="87142"/>
                  </a:lnTo>
                  <a:lnTo>
                    <a:pt x="295271" y="43145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4050"/>
            <p:cNvSpPr/>
            <p:nvPr>
              <p:custDataLst>
                <p:tags r:id="rId111"/>
              </p:custDataLst>
            </p:nvPr>
          </p:nvSpPr>
          <p:spPr>
            <a:xfrm>
              <a:off x="5715000" y="5239633"/>
              <a:ext cx="31589" cy="428298"/>
            </a:xfrm>
            <a:custGeom>
              <a:avLst/>
              <a:gdLst/>
              <a:ahLst/>
              <a:cxnLst/>
              <a:rect l="0" t="0" r="0" b="0"/>
              <a:pathLst>
                <a:path w="31589" h="42829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8115" y="33126"/>
                  </a:lnTo>
                  <a:lnTo>
                    <a:pt x="10662" y="67855"/>
                  </a:lnTo>
                  <a:lnTo>
                    <a:pt x="11793" y="109160"/>
                  </a:lnTo>
                  <a:lnTo>
                    <a:pt x="12802" y="133861"/>
                  </a:lnTo>
                  <a:lnTo>
                    <a:pt x="14179" y="160913"/>
                  </a:lnTo>
                  <a:lnTo>
                    <a:pt x="15803" y="189531"/>
                  </a:lnTo>
                  <a:lnTo>
                    <a:pt x="17591" y="217782"/>
                  </a:lnTo>
                  <a:lnTo>
                    <a:pt x="19489" y="245788"/>
                  </a:lnTo>
                  <a:lnTo>
                    <a:pt x="21459" y="273631"/>
                  </a:lnTo>
                  <a:lnTo>
                    <a:pt x="23478" y="299954"/>
                  </a:lnTo>
                  <a:lnTo>
                    <a:pt x="25529" y="325263"/>
                  </a:lnTo>
                  <a:lnTo>
                    <a:pt x="28985" y="369849"/>
                  </a:lnTo>
                  <a:lnTo>
                    <a:pt x="30931" y="411961"/>
                  </a:lnTo>
                  <a:lnTo>
                    <a:pt x="31507" y="428044"/>
                  </a:lnTo>
                  <a:lnTo>
                    <a:pt x="31588" y="428297"/>
                  </a:lnTo>
                  <a:lnTo>
                    <a:pt x="29821" y="416265"/>
                  </a:lnTo>
                  <a:lnTo>
                    <a:pt x="2540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7" name="SMARTInkShape-4051"/>
          <p:cNvSpPr/>
          <p:nvPr>
            <p:custDataLst>
              <p:tags r:id="rId3"/>
            </p:custDataLst>
          </p:nvPr>
        </p:nvSpPr>
        <p:spPr>
          <a:xfrm>
            <a:off x="3989132" y="5183348"/>
            <a:ext cx="309819" cy="559285"/>
          </a:xfrm>
          <a:custGeom>
            <a:avLst/>
            <a:gdLst/>
            <a:ahLst/>
            <a:cxnLst/>
            <a:rect l="0" t="0" r="0" b="0"/>
            <a:pathLst>
              <a:path w="309819" h="559285">
                <a:moveTo>
                  <a:pt x="62168" y="99852"/>
                </a:moveTo>
                <a:lnTo>
                  <a:pt x="62168" y="99852"/>
                </a:lnTo>
                <a:lnTo>
                  <a:pt x="58797" y="99852"/>
                </a:lnTo>
                <a:lnTo>
                  <a:pt x="55261" y="101733"/>
                </a:lnTo>
                <a:lnTo>
                  <a:pt x="40499" y="112061"/>
                </a:lnTo>
                <a:lnTo>
                  <a:pt x="35728" y="113636"/>
                </a:lnTo>
                <a:lnTo>
                  <a:pt x="26663" y="113504"/>
                </a:lnTo>
                <a:lnTo>
                  <a:pt x="13626" y="109463"/>
                </a:lnTo>
                <a:lnTo>
                  <a:pt x="6962" y="102006"/>
                </a:lnTo>
                <a:lnTo>
                  <a:pt x="4198" y="97054"/>
                </a:lnTo>
                <a:lnTo>
                  <a:pt x="4889" y="82146"/>
                </a:lnTo>
                <a:lnTo>
                  <a:pt x="7048" y="73232"/>
                </a:lnTo>
                <a:lnTo>
                  <a:pt x="16974" y="57681"/>
                </a:lnTo>
                <a:lnTo>
                  <a:pt x="60779" y="19383"/>
                </a:lnTo>
                <a:lnTo>
                  <a:pt x="87294" y="4150"/>
                </a:lnTo>
                <a:lnTo>
                  <a:pt x="99794" y="0"/>
                </a:lnTo>
                <a:lnTo>
                  <a:pt x="102069" y="1534"/>
                </a:lnTo>
                <a:lnTo>
                  <a:pt x="104596" y="8883"/>
                </a:lnTo>
                <a:lnTo>
                  <a:pt x="101149" y="46762"/>
                </a:lnTo>
                <a:lnTo>
                  <a:pt x="95669" y="88277"/>
                </a:lnTo>
                <a:lnTo>
                  <a:pt x="91639" y="122224"/>
                </a:lnTo>
                <a:lnTo>
                  <a:pt x="87496" y="158478"/>
                </a:lnTo>
                <a:lnTo>
                  <a:pt x="82597" y="195052"/>
                </a:lnTo>
                <a:lnTo>
                  <a:pt x="75716" y="230122"/>
                </a:lnTo>
                <a:lnTo>
                  <a:pt x="67954" y="264524"/>
                </a:lnTo>
                <a:lnTo>
                  <a:pt x="59800" y="297922"/>
                </a:lnTo>
                <a:lnTo>
                  <a:pt x="45866" y="343081"/>
                </a:lnTo>
                <a:lnTo>
                  <a:pt x="22232" y="385017"/>
                </a:lnTo>
                <a:lnTo>
                  <a:pt x="15491" y="395925"/>
                </a:lnTo>
                <a:lnTo>
                  <a:pt x="10142" y="400773"/>
                </a:lnTo>
                <a:lnTo>
                  <a:pt x="7729" y="400655"/>
                </a:lnTo>
                <a:lnTo>
                  <a:pt x="5414" y="399165"/>
                </a:lnTo>
                <a:lnTo>
                  <a:pt x="3165" y="396761"/>
                </a:lnTo>
                <a:lnTo>
                  <a:pt x="667" y="386564"/>
                </a:lnTo>
                <a:lnTo>
                  <a:pt x="0" y="379893"/>
                </a:lnTo>
                <a:lnTo>
                  <a:pt x="9175" y="350279"/>
                </a:lnTo>
                <a:lnTo>
                  <a:pt x="35413" y="314693"/>
                </a:lnTo>
                <a:lnTo>
                  <a:pt x="69998" y="277338"/>
                </a:lnTo>
                <a:lnTo>
                  <a:pt x="110427" y="239459"/>
                </a:lnTo>
                <a:lnTo>
                  <a:pt x="153686" y="198053"/>
                </a:lnTo>
                <a:lnTo>
                  <a:pt x="201154" y="151135"/>
                </a:lnTo>
                <a:lnTo>
                  <a:pt x="232360" y="118175"/>
                </a:lnTo>
                <a:lnTo>
                  <a:pt x="275002" y="75402"/>
                </a:lnTo>
                <a:lnTo>
                  <a:pt x="275318" y="74380"/>
                </a:lnTo>
                <a:lnTo>
                  <a:pt x="274118" y="74404"/>
                </a:lnTo>
                <a:lnTo>
                  <a:pt x="251208" y="102612"/>
                </a:lnTo>
                <a:lnTo>
                  <a:pt x="223464" y="149588"/>
                </a:lnTo>
                <a:lnTo>
                  <a:pt x="203235" y="187808"/>
                </a:lnTo>
                <a:lnTo>
                  <a:pt x="192196" y="210701"/>
                </a:lnTo>
                <a:lnTo>
                  <a:pt x="180603" y="235839"/>
                </a:lnTo>
                <a:lnTo>
                  <a:pt x="168641" y="262479"/>
                </a:lnTo>
                <a:lnTo>
                  <a:pt x="157139" y="290819"/>
                </a:lnTo>
                <a:lnTo>
                  <a:pt x="145943" y="320296"/>
                </a:lnTo>
                <a:lnTo>
                  <a:pt x="134951" y="350532"/>
                </a:lnTo>
                <a:lnTo>
                  <a:pt x="126918" y="379860"/>
                </a:lnTo>
                <a:lnTo>
                  <a:pt x="120857" y="408585"/>
                </a:lnTo>
                <a:lnTo>
                  <a:pt x="116110" y="436907"/>
                </a:lnTo>
                <a:lnTo>
                  <a:pt x="110837" y="483429"/>
                </a:lnTo>
                <a:lnTo>
                  <a:pt x="109904" y="520097"/>
                </a:lnTo>
                <a:lnTo>
                  <a:pt x="114193" y="545801"/>
                </a:lnTo>
                <a:lnTo>
                  <a:pt x="118723" y="553080"/>
                </a:lnTo>
                <a:lnTo>
                  <a:pt x="124566" y="557226"/>
                </a:lnTo>
                <a:lnTo>
                  <a:pt x="131284" y="559284"/>
                </a:lnTo>
                <a:lnTo>
                  <a:pt x="138583" y="557129"/>
                </a:lnTo>
                <a:lnTo>
                  <a:pt x="185634" y="515478"/>
                </a:lnTo>
                <a:lnTo>
                  <a:pt x="215010" y="476451"/>
                </a:lnTo>
                <a:lnTo>
                  <a:pt x="241219" y="433863"/>
                </a:lnTo>
                <a:lnTo>
                  <a:pt x="245646" y="410092"/>
                </a:lnTo>
                <a:lnTo>
                  <a:pt x="246292" y="398803"/>
                </a:lnTo>
                <a:lnTo>
                  <a:pt x="249681" y="398450"/>
                </a:lnTo>
                <a:lnTo>
                  <a:pt x="291130" y="371800"/>
                </a:lnTo>
                <a:lnTo>
                  <a:pt x="309818" y="3602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8" name="SMARTInkShape-Group873"/>
          <p:cNvGrpSpPr/>
          <p:nvPr/>
        </p:nvGrpSpPr>
        <p:grpSpPr>
          <a:xfrm>
            <a:off x="2468374" y="5060513"/>
            <a:ext cx="960627" cy="551221"/>
            <a:chOff x="2468374" y="5060513"/>
            <a:chExt cx="960627" cy="551221"/>
          </a:xfrm>
        </p:grpSpPr>
        <p:sp>
          <p:nvSpPr>
            <p:cNvPr id="908" name="SMARTInkShape-4052"/>
            <p:cNvSpPr/>
            <p:nvPr>
              <p:custDataLst>
                <p:tags r:id="rId99"/>
              </p:custDataLst>
            </p:nvPr>
          </p:nvSpPr>
          <p:spPr>
            <a:xfrm>
              <a:off x="2711450" y="5313975"/>
              <a:ext cx="158751" cy="116446"/>
            </a:xfrm>
            <a:custGeom>
              <a:avLst/>
              <a:gdLst/>
              <a:ahLst/>
              <a:cxnLst/>
              <a:rect l="0" t="0" r="0" b="0"/>
              <a:pathLst>
                <a:path w="158751" h="116446">
                  <a:moveTo>
                    <a:pt x="0" y="77175"/>
                  </a:moveTo>
                  <a:lnTo>
                    <a:pt x="0" y="77175"/>
                  </a:lnTo>
                  <a:lnTo>
                    <a:pt x="38282" y="56783"/>
                  </a:lnTo>
                  <a:lnTo>
                    <a:pt x="56525" y="41300"/>
                  </a:lnTo>
                  <a:lnTo>
                    <a:pt x="66985" y="27364"/>
                  </a:lnTo>
                  <a:lnTo>
                    <a:pt x="70223" y="15996"/>
                  </a:lnTo>
                  <a:lnTo>
                    <a:pt x="70099" y="10989"/>
                  </a:lnTo>
                  <a:lnTo>
                    <a:pt x="67899" y="6946"/>
                  </a:lnTo>
                  <a:lnTo>
                    <a:pt x="59811" y="571"/>
                  </a:lnTo>
                  <a:lnTo>
                    <a:pt x="54691" y="0"/>
                  </a:lnTo>
                  <a:lnTo>
                    <a:pt x="43357" y="3129"/>
                  </a:lnTo>
                  <a:lnTo>
                    <a:pt x="25076" y="19566"/>
                  </a:lnTo>
                  <a:lnTo>
                    <a:pt x="9625" y="45681"/>
                  </a:lnTo>
                  <a:lnTo>
                    <a:pt x="1901" y="84699"/>
                  </a:lnTo>
                  <a:lnTo>
                    <a:pt x="845" y="100276"/>
                  </a:lnTo>
                  <a:lnTo>
                    <a:pt x="3385" y="105981"/>
                  </a:lnTo>
                  <a:lnTo>
                    <a:pt x="13734" y="114201"/>
                  </a:lnTo>
                  <a:lnTo>
                    <a:pt x="31504" y="116445"/>
                  </a:lnTo>
                  <a:lnTo>
                    <a:pt x="69072" y="109977"/>
                  </a:lnTo>
                  <a:lnTo>
                    <a:pt x="114069" y="94655"/>
                  </a:lnTo>
                  <a:lnTo>
                    <a:pt x="158750" y="7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4053"/>
            <p:cNvSpPr/>
            <p:nvPr>
              <p:custDataLst>
                <p:tags r:id="rId100"/>
              </p:custDataLst>
            </p:nvPr>
          </p:nvSpPr>
          <p:spPr>
            <a:xfrm>
              <a:off x="2974779" y="5278293"/>
              <a:ext cx="270072" cy="36658"/>
            </a:xfrm>
            <a:custGeom>
              <a:avLst/>
              <a:gdLst/>
              <a:ahLst/>
              <a:cxnLst/>
              <a:rect l="0" t="0" r="0" b="0"/>
              <a:pathLst>
                <a:path w="270072" h="36658">
                  <a:moveTo>
                    <a:pt x="3371" y="36657"/>
                  </a:moveTo>
                  <a:lnTo>
                    <a:pt x="3371" y="36657"/>
                  </a:lnTo>
                  <a:lnTo>
                    <a:pt x="0" y="36657"/>
                  </a:lnTo>
                  <a:lnTo>
                    <a:pt x="8017" y="33286"/>
                  </a:lnTo>
                  <a:lnTo>
                    <a:pt x="40652" y="24448"/>
                  </a:lnTo>
                  <a:lnTo>
                    <a:pt x="75915" y="15003"/>
                  </a:lnTo>
                  <a:lnTo>
                    <a:pt x="117457" y="5866"/>
                  </a:lnTo>
                  <a:lnTo>
                    <a:pt x="161791" y="1806"/>
                  </a:lnTo>
                  <a:lnTo>
                    <a:pt x="199839" y="0"/>
                  </a:lnTo>
                  <a:lnTo>
                    <a:pt x="241500" y="2747"/>
                  </a:lnTo>
                  <a:lnTo>
                    <a:pt x="270071" y="1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4054"/>
            <p:cNvSpPr/>
            <p:nvPr>
              <p:custDataLst>
                <p:tags r:id="rId101"/>
              </p:custDataLst>
            </p:nvPr>
          </p:nvSpPr>
          <p:spPr>
            <a:xfrm>
              <a:off x="2603500" y="5537200"/>
              <a:ext cx="457201" cy="38101"/>
            </a:xfrm>
            <a:custGeom>
              <a:avLst/>
              <a:gdLst/>
              <a:ahLst/>
              <a:cxnLst/>
              <a:rect l="0" t="0" r="0" b="0"/>
              <a:pathLst>
                <a:path w="457201" h="38101">
                  <a:moveTo>
                    <a:pt x="0" y="38100"/>
                  </a:moveTo>
                  <a:lnTo>
                    <a:pt x="0" y="38100"/>
                  </a:lnTo>
                  <a:lnTo>
                    <a:pt x="44084" y="32325"/>
                  </a:lnTo>
                  <a:lnTo>
                    <a:pt x="87562" y="25891"/>
                  </a:lnTo>
                  <a:lnTo>
                    <a:pt x="114113" y="22905"/>
                  </a:lnTo>
                  <a:lnTo>
                    <a:pt x="143103" y="20208"/>
                  </a:lnTo>
                  <a:lnTo>
                    <a:pt x="173719" y="17706"/>
                  </a:lnTo>
                  <a:lnTo>
                    <a:pt x="204713" y="15331"/>
                  </a:lnTo>
                  <a:lnTo>
                    <a:pt x="235958" y="13043"/>
                  </a:lnTo>
                  <a:lnTo>
                    <a:pt x="267372" y="10812"/>
                  </a:lnTo>
                  <a:lnTo>
                    <a:pt x="298193" y="8618"/>
                  </a:lnTo>
                  <a:lnTo>
                    <a:pt x="328618" y="6452"/>
                  </a:lnTo>
                  <a:lnTo>
                    <a:pt x="358778" y="4301"/>
                  </a:lnTo>
                  <a:lnTo>
                    <a:pt x="403579" y="1911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4055"/>
            <p:cNvSpPr/>
            <p:nvPr>
              <p:custDataLst>
                <p:tags r:id="rId102"/>
              </p:custDataLst>
            </p:nvPr>
          </p:nvSpPr>
          <p:spPr>
            <a:xfrm>
              <a:off x="2758707" y="5530850"/>
              <a:ext cx="422644" cy="80884"/>
            </a:xfrm>
            <a:custGeom>
              <a:avLst/>
              <a:gdLst/>
              <a:ahLst/>
              <a:cxnLst/>
              <a:rect l="0" t="0" r="0" b="0"/>
              <a:pathLst>
                <a:path w="422644" h="80884">
                  <a:moveTo>
                    <a:pt x="47993" y="57150"/>
                  </a:moveTo>
                  <a:lnTo>
                    <a:pt x="47993" y="57150"/>
                  </a:lnTo>
                  <a:lnTo>
                    <a:pt x="2980" y="76923"/>
                  </a:lnTo>
                  <a:lnTo>
                    <a:pt x="345" y="78799"/>
                  </a:lnTo>
                  <a:lnTo>
                    <a:pt x="0" y="80049"/>
                  </a:lnTo>
                  <a:lnTo>
                    <a:pt x="1181" y="80883"/>
                  </a:lnTo>
                  <a:lnTo>
                    <a:pt x="43502" y="80104"/>
                  </a:lnTo>
                  <a:lnTo>
                    <a:pt x="88801" y="72291"/>
                  </a:lnTo>
                  <a:lnTo>
                    <a:pt x="116120" y="67244"/>
                  </a:lnTo>
                  <a:lnTo>
                    <a:pt x="145622" y="61763"/>
                  </a:lnTo>
                  <a:lnTo>
                    <a:pt x="176579" y="55992"/>
                  </a:lnTo>
                  <a:lnTo>
                    <a:pt x="207800" y="50028"/>
                  </a:lnTo>
                  <a:lnTo>
                    <a:pt x="239198" y="43935"/>
                  </a:lnTo>
                  <a:lnTo>
                    <a:pt x="270713" y="37757"/>
                  </a:lnTo>
                  <a:lnTo>
                    <a:pt x="301601" y="30816"/>
                  </a:lnTo>
                  <a:lnTo>
                    <a:pt x="332071" y="23366"/>
                  </a:lnTo>
                  <a:lnTo>
                    <a:pt x="362261" y="15577"/>
                  </a:lnTo>
                  <a:lnTo>
                    <a:pt x="422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4056"/>
            <p:cNvSpPr/>
            <p:nvPr>
              <p:custDataLst>
                <p:tags r:id="rId103"/>
              </p:custDataLst>
            </p:nvPr>
          </p:nvSpPr>
          <p:spPr>
            <a:xfrm>
              <a:off x="2860652" y="5281594"/>
              <a:ext cx="111149" cy="163820"/>
            </a:xfrm>
            <a:custGeom>
              <a:avLst/>
              <a:gdLst/>
              <a:ahLst/>
              <a:cxnLst/>
              <a:rect l="0" t="0" r="0" b="0"/>
              <a:pathLst>
                <a:path w="111149" h="163820">
                  <a:moveTo>
                    <a:pt x="111148" y="14306"/>
                  </a:moveTo>
                  <a:lnTo>
                    <a:pt x="111148" y="14306"/>
                  </a:lnTo>
                  <a:lnTo>
                    <a:pt x="95234" y="4872"/>
                  </a:lnTo>
                  <a:lnTo>
                    <a:pt x="81262" y="0"/>
                  </a:lnTo>
                  <a:lnTo>
                    <a:pt x="57529" y="32"/>
                  </a:lnTo>
                  <a:lnTo>
                    <a:pt x="32623" y="7880"/>
                  </a:lnTo>
                  <a:lnTo>
                    <a:pt x="19569" y="17095"/>
                  </a:lnTo>
                  <a:lnTo>
                    <a:pt x="14112" y="22515"/>
                  </a:lnTo>
                  <a:lnTo>
                    <a:pt x="11179" y="28245"/>
                  </a:lnTo>
                  <a:lnTo>
                    <a:pt x="9803" y="40257"/>
                  </a:lnTo>
                  <a:lnTo>
                    <a:pt x="15306" y="52651"/>
                  </a:lnTo>
                  <a:lnTo>
                    <a:pt x="48154" y="95553"/>
                  </a:lnTo>
                  <a:lnTo>
                    <a:pt x="63085" y="115520"/>
                  </a:lnTo>
                  <a:lnTo>
                    <a:pt x="66406" y="121999"/>
                  </a:lnTo>
                  <a:lnTo>
                    <a:pt x="67209" y="128434"/>
                  </a:lnTo>
                  <a:lnTo>
                    <a:pt x="64338" y="141230"/>
                  </a:lnTo>
                  <a:lnTo>
                    <a:pt x="54595" y="152091"/>
                  </a:lnTo>
                  <a:lnTo>
                    <a:pt x="40858" y="160210"/>
                  </a:lnTo>
                  <a:lnTo>
                    <a:pt x="25345" y="163819"/>
                  </a:lnTo>
                  <a:lnTo>
                    <a:pt x="12806" y="163541"/>
                  </a:lnTo>
                  <a:lnTo>
                    <a:pt x="7486" y="162480"/>
                  </a:lnTo>
                  <a:lnTo>
                    <a:pt x="3940" y="158949"/>
                  </a:lnTo>
                  <a:lnTo>
                    <a:pt x="0" y="147501"/>
                  </a:lnTo>
                  <a:lnTo>
                    <a:pt x="9548" y="96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4057"/>
            <p:cNvSpPr/>
            <p:nvPr>
              <p:custDataLst>
                <p:tags r:id="rId104"/>
              </p:custDataLst>
            </p:nvPr>
          </p:nvSpPr>
          <p:spPr>
            <a:xfrm>
              <a:off x="3014897" y="5170306"/>
              <a:ext cx="74862" cy="298215"/>
            </a:xfrm>
            <a:custGeom>
              <a:avLst/>
              <a:gdLst/>
              <a:ahLst/>
              <a:cxnLst/>
              <a:rect l="0" t="0" r="0" b="0"/>
              <a:pathLst>
                <a:path w="74862" h="298215">
                  <a:moveTo>
                    <a:pt x="71203" y="17644"/>
                  </a:moveTo>
                  <a:lnTo>
                    <a:pt x="71203" y="17644"/>
                  </a:lnTo>
                  <a:lnTo>
                    <a:pt x="74574" y="10902"/>
                  </a:lnTo>
                  <a:lnTo>
                    <a:pt x="74861" y="8210"/>
                  </a:lnTo>
                  <a:lnTo>
                    <a:pt x="73299" y="3339"/>
                  </a:lnTo>
                  <a:lnTo>
                    <a:pt x="71895" y="1757"/>
                  </a:lnTo>
                  <a:lnTo>
                    <a:pt x="68453" y="0"/>
                  </a:lnTo>
                  <a:lnTo>
                    <a:pt x="65842" y="942"/>
                  </a:lnTo>
                  <a:lnTo>
                    <a:pt x="59178" y="5752"/>
                  </a:lnTo>
                  <a:lnTo>
                    <a:pt x="44122" y="33249"/>
                  </a:lnTo>
                  <a:lnTo>
                    <a:pt x="34237" y="66442"/>
                  </a:lnTo>
                  <a:lnTo>
                    <a:pt x="24435" y="107066"/>
                  </a:lnTo>
                  <a:lnTo>
                    <a:pt x="13023" y="150991"/>
                  </a:lnTo>
                  <a:lnTo>
                    <a:pt x="4658" y="190739"/>
                  </a:lnTo>
                  <a:lnTo>
                    <a:pt x="0" y="225809"/>
                  </a:lnTo>
                  <a:lnTo>
                    <a:pt x="281" y="255506"/>
                  </a:lnTo>
                  <a:lnTo>
                    <a:pt x="6521" y="277171"/>
                  </a:lnTo>
                  <a:lnTo>
                    <a:pt x="15644" y="291740"/>
                  </a:lnTo>
                  <a:lnTo>
                    <a:pt x="24402" y="298214"/>
                  </a:lnTo>
                  <a:lnTo>
                    <a:pt x="29420" y="297118"/>
                  </a:lnTo>
                  <a:lnTo>
                    <a:pt x="40638" y="288376"/>
                  </a:lnTo>
                  <a:lnTo>
                    <a:pt x="64853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4058"/>
            <p:cNvSpPr/>
            <p:nvPr>
              <p:custDataLst>
                <p:tags r:id="rId105"/>
              </p:custDataLst>
            </p:nvPr>
          </p:nvSpPr>
          <p:spPr>
            <a:xfrm>
              <a:off x="3416300" y="5480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4059"/>
            <p:cNvSpPr/>
            <p:nvPr>
              <p:custDataLst>
                <p:tags r:id="rId106"/>
              </p:custDataLst>
            </p:nvPr>
          </p:nvSpPr>
          <p:spPr>
            <a:xfrm>
              <a:off x="2603500" y="5118100"/>
              <a:ext cx="69851" cy="348499"/>
            </a:xfrm>
            <a:custGeom>
              <a:avLst/>
              <a:gdLst/>
              <a:ahLst/>
              <a:cxnLst/>
              <a:rect l="0" t="0" r="0" b="0"/>
              <a:pathLst>
                <a:path w="69851" h="348499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52173" y="18952"/>
                  </a:lnTo>
                  <a:lnTo>
                    <a:pt x="36625" y="58296"/>
                  </a:lnTo>
                  <a:lnTo>
                    <a:pt x="26626" y="97876"/>
                  </a:lnTo>
                  <a:lnTo>
                    <a:pt x="21984" y="120284"/>
                  </a:lnTo>
                  <a:lnTo>
                    <a:pt x="18184" y="145806"/>
                  </a:lnTo>
                  <a:lnTo>
                    <a:pt x="14944" y="173405"/>
                  </a:lnTo>
                  <a:lnTo>
                    <a:pt x="12079" y="202386"/>
                  </a:lnTo>
                  <a:lnTo>
                    <a:pt x="9464" y="228762"/>
                  </a:lnTo>
                  <a:lnTo>
                    <a:pt x="7015" y="253402"/>
                  </a:lnTo>
                  <a:lnTo>
                    <a:pt x="3118" y="296068"/>
                  </a:lnTo>
                  <a:lnTo>
                    <a:pt x="616" y="342795"/>
                  </a:lnTo>
                  <a:lnTo>
                    <a:pt x="274" y="34849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4060"/>
            <p:cNvSpPr/>
            <p:nvPr>
              <p:custDataLst>
                <p:tags r:id="rId107"/>
              </p:custDataLst>
            </p:nvPr>
          </p:nvSpPr>
          <p:spPr>
            <a:xfrm>
              <a:off x="2468374" y="5060513"/>
              <a:ext cx="395477" cy="121088"/>
            </a:xfrm>
            <a:custGeom>
              <a:avLst/>
              <a:gdLst/>
              <a:ahLst/>
              <a:cxnLst/>
              <a:rect l="0" t="0" r="0" b="0"/>
              <a:pathLst>
                <a:path w="395477" h="121088">
                  <a:moveTo>
                    <a:pt x="14476" y="121087"/>
                  </a:moveTo>
                  <a:lnTo>
                    <a:pt x="14476" y="121087"/>
                  </a:lnTo>
                  <a:lnTo>
                    <a:pt x="7734" y="117716"/>
                  </a:lnTo>
                  <a:lnTo>
                    <a:pt x="2543" y="112298"/>
                  </a:lnTo>
                  <a:lnTo>
                    <a:pt x="170" y="108878"/>
                  </a:lnTo>
                  <a:lnTo>
                    <a:pt x="0" y="105186"/>
                  </a:lnTo>
                  <a:lnTo>
                    <a:pt x="3574" y="97321"/>
                  </a:lnTo>
                  <a:lnTo>
                    <a:pt x="33745" y="78219"/>
                  </a:lnTo>
                  <a:lnTo>
                    <a:pt x="74075" y="60877"/>
                  </a:lnTo>
                  <a:lnTo>
                    <a:pt x="98659" y="51314"/>
                  </a:lnTo>
                  <a:lnTo>
                    <a:pt x="125631" y="41410"/>
                  </a:lnTo>
                  <a:lnTo>
                    <a:pt x="154196" y="31280"/>
                  </a:lnTo>
                  <a:lnTo>
                    <a:pt x="183823" y="20999"/>
                  </a:lnTo>
                  <a:lnTo>
                    <a:pt x="212746" y="13439"/>
                  </a:lnTo>
                  <a:lnTo>
                    <a:pt x="241201" y="7694"/>
                  </a:lnTo>
                  <a:lnTo>
                    <a:pt x="269342" y="3159"/>
                  </a:lnTo>
                  <a:lnTo>
                    <a:pt x="313781" y="0"/>
                  </a:lnTo>
                  <a:lnTo>
                    <a:pt x="360922" y="2190"/>
                  </a:lnTo>
                  <a:lnTo>
                    <a:pt x="395476" y="6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4061"/>
            <p:cNvSpPr/>
            <p:nvPr>
              <p:custDataLst>
                <p:tags r:id="rId108"/>
              </p:custDataLst>
            </p:nvPr>
          </p:nvSpPr>
          <p:spPr>
            <a:xfrm>
              <a:off x="3397250" y="53276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6840" y="6742"/>
                  </a:lnTo>
                  <a:lnTo>
                    <a:pt x="3040" y="1569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" name="SMARTInkShape-Group874"/>
          <p:cNvGrpSpPr/>
          <p:nvPr/>
        </p:nvGrpSpPr>
        <p:grpSpPr>
          <a:xfrm>
            <a:off x="6703213" y="4338585"/>
            <a:ext cx="313538" cy="157365"/>
            <a:chOff x="6703213" y="4338585"/>
            <a:chExt cx="313538" cy="157365"/>
          </a:xfrm>
        </p:grpSpPr>
        <p:sp>
          <p:nvSpPr>
            <p:cNvPr id="919" name="SMARTInkShape-4062"/>
            <p:cNvSpPr/>
            <p:nvPr>
              <p:custDataLst>
                <p:tags r:id="rId97"/>
              </p:custDataLst>
            </p:nvPr>
          </p:nvSpPr>
          <p:spPr>
            <a:xfrm>
              <a:off x="6889699" y="4366067"/>
              <a:ext cx="127052" cy="106499"/>
            </a:xfrm>
            <a:custGeom>
              <a:avLst/>
              <a:gdLst/>
              <a:ahLst/>
              <a:cxnLst/>
              <a:rect l="0" t="0" r="0" b="0"/>
              <a:pathLst>
                <a:path w="127052" h="106499">
                  <a:moveTo>
                    <a:pt x="12751" y="53533"/>
                  </a:moveTo>
                  <a:lnTo>
                    <a:pt x="12751" y="53533"/>
                  </a:lnTo>
                  <a:lnTo>
                    <a:pt x="7283" y="59000"/>
                  </a:lnTo>
                  <a:lnTo>
                    <a:pt x="7695" y="59294"/>
                  </a:lnTo>
                  <a:lnTo>
                    <a:pt x="10033" y="59621"/>
                  </a:lnTo>
                  <a:lnTo>
                    <a:pt x="48744" y="48331"/>
                  </a:lnTo>
                  <a:lnTo>
                    <a:pt x="59556" y="41578"/>
                  </a:lnTo>
                  <a:lnTo>
                    <a:pt x="63005" y="37097"/>
                  </a:lnTo>
                  <a:lnTo>
                    <a:pt x="66836" y="26472"/>
                  </a:lnTo>
                  <a:lnTo>
                    <a:pt x="65622" y="8591"/>
                  </a:lnTo>
                  <a:lnTo>
                    <a:pt x="62815" y="4522"/>
                  </a:lnTo>
                  <a:lnTo>
                    <a:pt x="58827" y="1809"/>
                  </a:lnTo>
                  <a:lnTo>
                    <a:pt x="54052" y="0"/>
                  </a:lnTo>
                  <a:lnTo>
                    <a:pt x="39339" y="1754"/>
                  </a:lnTo>
                  <a:lnTo>
                    <a:pt x="30476" y="4196"/>
                  </a:lnTo>
                  <a:lnTo>
                    <a:pt x="16865" y="14437"/>
                  </a:lnTo>
                  <a:lnTo>
                    <a:pt x="6818" y="29102"/>
                  </a:lnTo>
                  <a:lnTo>
                    <a:pt x="0" y="47378"/>
                  </a:lnTo>
                  <a:lnTo>
                    <a:pt x="264" y="65379"/>
                  </a:lnTo>
                  <a:lnTo>
                    <a:pt x="5789" y="82081"/>
                  </a:lnTo>
                  <a:lnTo>
                    <a:pt x="15301" y="96560"/>
                  </a:lnTo>
                  <a:lnTo>
                    <a:pt x="22918" y="101268"/>
                  </a:lnTo>
                  <a:lnTo>
                    <a:pt x="42669" y="106498"/>
                  </a:lnTo>
                  <a:lnTo>
                    <a:pt x="77589" y="106072"/>
                  </a:lnTo>
                  <a:lnTo>
                    <a:pt x="127051" y="85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4063"/>
            <p:cNvSpPr/>
            <p:nvPr>
              <p:custDataLst>
                <p:tags r:id="rId98"/>
              </p:custDataLst>
            </p:nvPr>
          </p:nvSpPr>
          <p:spPr>
            <a:xfrm>
              <a:off x="6703213" y="4338585"/>
              <a:ext cx="103333" cy="157365"/>
            </a:xfrm>
            <a:custGeom>
              <a:avLst/>
              <a:gdLst/>
              <a:ahLst/>
              <a:cxnLst/>
              <a:rect l="0" t="0" r="0" b="0"/>
              <a:pathLst>
                <a:path w="103333" h="157365">
                  <a:moveTo>
                    <a:pt x="78587" y="23865"/>
                  </a:moveTo>
                  <a:lnTo>
                    <a:pt x="78587" y="23865"/>
                  </a:lnTo>
                  <a:lnTo>
                    <a:pt x="78587" y="20494"/>
                  </a:lnTo>
                  <a:lnTo>
                    <a:pt x="76706" y="16957"/>
                  </a:lnTo>
                  <a:lnTo>
                    <a:pt x="72812" y="13033"/>
                  </a:lnTo>
                  <a:lnTo>
                    <a:pt x="56934" y="4767"/>
                  </a:lnTo>
                  <a:lnTo>
                    <a:pt x="41596" y="332"/>
                  </a:lnTo>
                  <a:lnTo>
                    <a:pt x="31808" y="0"/>
                  </a:lnTo>
                  <a:lnTo>
                    <a:pt x="20402" y="2205"/>
                  </a:lnTo>
                  <a:lnTo>
                    <a:pt x="12040" y="7418"/>
                  </a:lnTo>
                  <a:lnTo>
                    <a:pt x="922" y="18890"/>
                  </a:lnTo>
                  <a:lnTo>
                    <a:pt x="0" y="22666"/>
                  </a:lnTo>
                  <a:lnTo>
                    <a:pt x="856" y="32504"/>
                  </a:lnTo>
                  <a:lnTo>
                    <a:pt x="4188" y="37385"/>
                  </a:lnTo>
                  <a:lnTo>
                    <a:pt x="23774" y="51703"/>
                  </a:lnTo>
                  <a:lnTo>
                    <a:pt x="65721" y="75147"/>
                  </a:lnTo>
                  <a:lnTo>
                    <a:pt x="91944" y="93856"/>
                  </a:lnTo>
                  <a:lnTo>
                    <a:pt x="98075" y="100160"/>
                  </a:lnTo>
                  <a:lnTo>
                    <a:pt x="101457" y="106478"/>
                  </a:lnTo>
                  <a:lnTo>
                    <a:pt x="103332" y="119143"/>
                  </a:lnTo>
                  <a:lnTo>
                    <a:pt x="100728" y="125484"/>
                  </a:lnTo>
                  <a:lnTo>
                    <a:pt x="90309" y="138173"/>
                  </a:lnTo>
                  <a:lnTo>
                    <a:pt x="68576" y="153846"/>
                  </a:lnTo>
                  <a:lnTo>
                    <a:pt x="52501" y="157364"/>
                  </a:lnTo>
                  <a:lnTo>
                    <a:pt x="38065" y="155871"/>
                  </a:lnTo>
                  <a:lnTo>
                    <a:pt x="29297" y="150503"/>
                  </a:lnTo>
                  <a:lnTo>
                    <a:pt x="28088" y="146390"/>
                  </a:lnTo>
                  <a:lnTo>
                    <a:pt x="34137" y="12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0" name="SMARTInkShape-Group875"/>
          <p:cNvGrpSpPr/>
          <p:nvPr/>
        </p:nvGrpSpPr>
        <p:grpSpPr>
          <a:xfrm>
            <a:off x="6320898" y="3429339"/>
            <a:ext cx="1400632" cy="1155362"/>
            <a:chOff x="6320898" y="3429339"/>
            <a:chExt cx="1400632" cy="1155362"/>
          </a:xfrm>
        </p:grpSpPr>
        <p:sp>
          <p:nvSpPr>
            <p:cNvPr id="922" name="SMARTInkShape-4064"/>
            <p:cNvSpPr/>
            <p:nvPr>
              <p:custDataLst>
                <p:tags r:id="rId89"/>
              </p:custDataLst>
            </p:nvPr>
          </p:nvSpPr>
          <p:spPr>
            <a:xfrm>
              <a:off x="7200853" y="4262118"/>
              <a:ext cx="133398" cy="271783"/>
            </a:xfrm>
            <a:custGeom>
              <a:avLst/>
              <a:gdLst/>
              <a:ahLst/>
              <a:cxnLst/>
              <a:rect l="0" t="0" r="0" b="0"/>
              <a:pathLst>
                <a:path w="133398" h="271783">
                  <a:moveTo>
                    <a:pt x="133397" y="30482"/>
                  </a:moveTo>
                  <a:lnTo>
                    <a:pt x="133397" y="30482"/>
                  </a:lnTo>
                  <a:lnTo>
                    <a:pt x="133397" y="16177"/>
                  </a:lnTo>
                  <a:lnTo>
                    <a:pt x="131516" y="11659"/>
                  </a:lnTo>
                  <a:lnTo>
                    <a:pt x="130026" y="9467"/>
                  </a:lnTo>
                  <a:lnTo>
                    <a:pt x="121188" y="3010"/>
                  </a:lnTo>
                  <a:lnTo>
                    <a:pt x="106261" y="0"/>
                  </a:lnTo>
                  <a:lnTo>
                    <a:pt x="94525" y="4940"/>
                  </a:lnTo>
                  <a:lnTo>
                    <a:pt x="66373" y="28729"/>
                  </a:lnTo>
                  <a:lnTo>
                    <a:pt x="38592" y="62496"/>
                  </a:lnTo>
                  <a:lnTo>
                    <a:pt x="14760" y="107152"/>
                  </a:lnTo>
                  <a:lnTo>
                    <a:pt x="4705" y="141463"/>
                  </a:lnTo>
                  <a:lnTo>
                    <a:pt x="0" y="175762"/>
                  </a:lnTo>
                  <a:lnTo>
                    <a:pt x="2613" y="205117"/>
                  </a:lnTo>
                  <a:lnTo>
                    <a:pt x="14122" y="228513"/>
                  </a:lnTo>
                  <a:lnTo>
                    <a:pt x="22130" y="238703"/>
                  </a:lnTo>
                  <a:lnTo>
                    <a:pt x="44199" y="253787"/>
                  </a:lnTo>
                  <a:lnTo>
                    <a:pt x="82597" y="27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4065"/>
            <p:cNvSpPr/>
            <p:nvPr>
              <p:custDataLst>
                <p:tags r:id="rId90"/>
              </p:custDataLst>
            </p:nvPr>
          </p:nvSpPr>
          <p:spPr>
            <a:xfrm>
              <a:off x="7425248" y="4363333"/>
              <a:ext cx="169353" cy="165446"/>
            </a:xfrm>
            <a:custGeom>
              <a:avLst/>
              <a:gdLst/>
              <a:ahLst/>
              <a:cxnLst/>
              <a:rect l="0" t="0" r="0" b="0"/>
              <a:pathLst>
                <a:path w="169353" h="165446">
                  <a:moveTo>
                    <a:pt x="124902" y="5467"/>
                  </a:moveTo>
                  <a:lnTo>
                    <a:pt x="124902" y="5467"/>
                  </a:lnTo>
                  <a:lnTo>
                    <a:pt x="118160" y="2096"/>
                  </a:lnTo>
                  <a:lnTo>
                    <a:pt x="103854" y="0"/>
                  </a:lnTo>
                  <a:lnTo>
                    <a:pt x="86209" y="2749"/>
                  </a:lnTo>
                  <a:lnTo>
                    <a:pt x="64203" y="11403"/>
                  </a:lnTo>
                  <a:lnTo>
                    <a:pt x="39811" y="33018"/>
                  </a:lnTo>
                  <a:lnTo>
                    <a:pt x="18081" y="61766"/>
                  </a:lnTo>
                  <a:lnTo>
                    <a:pt x="4978" y="95996"/>
                  </a:lnTo>
                  <a:lnTo>
                    <a:pt x="0" y="126207"/>
                  </a:lnTo>
                  <a:lnTo>
                    <a:pt x="2597" y="142385"/>
                  </a:lnTo>
                  <a:lnTo>
                    <a:pt x="5265" y="149662"/>
                  </a:lnTo>
                  <a:lnTo>
                    <a:pt x="9866" y="155219"/>
                  </a:lnTo>
                  <a:lnTo>
                    <a:pt x="22505" y="163276"/>
                  </a:lnTo>
                  <a:lnTo>
                    <a:pt x="37529" y="165445"/>
                  </a:lnTo>
                  <a:lnTo>
                    <a:pt x="53615" y="163351"/>
                  </a:lnTo>
                  <a:lnTo>
                    <a:pt x="70169" y="157717"/>
                  </a:lnTo>
                  <a:lnTo>
                    <a:pt x="91988" y="139870"/>
                  </a:lnTo>
                  <a:lnTo>
                    <a:pt x="108486" y="109966"/>
                  </a:lnTo>
                  <a:lnTo>
                    <a:pt x="118940" y="67552"/>
                  </a:lnTo>
                  <a:lnTo>
                    <a:pt x="119764" y="36093"/>
                  </a:lnTo>
                  <a:lnTo>
                    <a:pt x="115326" y="22371"/>
                  </a:lnTo>
                  <a:lnTo>
                    <a:pt x="112169" y="16736"/>
                  </a:lnTo>
                  <a:lnTo>
                    <a:pt x="107241" y="13685"/>
                  </a:lnTo>
                  <a:lnTo>
                    <a:pt x="94240" y="12177"/>
                  </a:lnTo>
                  <a:lnTo>
                    <a:pt x="71053" y="18665"/>
                  </a:lnTo>
                  <a:lnTo>
                    <a:pt x="58401" y="27561"/>
                  </a:lnTo>
                  <a:lnTo>
                    <a:pt x="48779" y="39275"/>
                  </a:lnTo>
                  <a:lnTo>
                    <a:pt x="42150" y="53889"/>
                  </a:lnTo>
                  <a:lnTo>
                    <a:pt x="40616" y="67910"/>
                  </a:lnTo>
                  <a:lnTo>
                    <a:pt x="42991" y="80492"/>
                  </a:lnTo>
                  <a:lnTo>
                    <a:pt x="48750" y="90787"/>
                  </a:lnTo>
                  <a:lnTo>
                    <a:pt x="55084" y="94097"/>
                  </a:lnTo>
                  <a:lnTo>
                    <a:pt x="73411" y="97775"/>
                  </a:lnTo>
                  <a:lnTo>
                    <a:pt x="119670" y="94360"/>
                  </a:lnTo>
                  <a:lnTo>
                    <a:pt x="169352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4066"/>
            <p:cNvSpPr/>
            <p:nvPr>
              <p:custDataLst>
                <p:tags r:id="rId91"/>
              </p:custDataLst>
            </p:nvPr>
          </p:nvSpPr>
          <p:spPr>
            <a:xfrm>
              <a:off x="7500073" y="4226674"/>
              <a:ext cx="88178" cy="70324"/>
            </a:xfrm>
            <a:custGeom>
              <a:avLst/>
              <a:gdLst/>
              <a:ahLst/>
              <a:cxnLst/>
              <a:rect l="0" t="0" r="0" b="0"/>
              <a:pathLst>
                <a:path w="88178" h="70324">
                  <a:moveTo>
                    <a:pt x="37377" y="8776"/>
                  </a:moveTo>
                  <a:lnTo>
                    <a:pt x="37377" y="8776"/>
                  </a:lnTo>
                  <a:lnTo>
                    <a:pt x="23562" y="17565"/>
                  </a:lnTo>
                  <a:lnTo>
                    <a:pt x="7523" y="35912"/>
                  </a:lnTo>
                  <a:lnTo>
                    <a:pt x="2941" y="47648"/>
                  </a:lnTo>
                  <a:lnTo>
                    <a:pt x="0" y="65686"/>
                  </a:lnTo>
                  <a:lnTo>
                    <a:pt x="465" y="67882"/>
                  </a:lnTo>
                  <a:lnTo>
                    <a:pt x="1480" y="69347"/>
                  </a:lnTo>
                  <a:lnTo>
                    <a:pt x="2863" y="70323"/>
                  </a:lnTo>
                  <a:lnTo>
                    <a:pt x="8161" y="69527"/>
                  </a:lnTo>
                  <a:lnTo>
                    <a:pt x="11550" y="68327"/>
                  </a:lnTo>
                  <a:lnTo>
                    <a:pt x="42150" y="36251"/>
                  </a:lnTo>
                  <a:lnTo>
                    <a:pt x="69479" y="904"/>
                  </a:lnTo>
                  <a:lnTo>
                    <a:pt x="71479" y="0"/>
                  </a:lnTo>
                  <a:lnTo>
                    <a:pt x="72812" y="103"/>
                  </a:lnTo>
                  <a:lnTo>
                    <a:pt x="73700" y="877"/>
                  </a:lnTo>
                  <a:lnTo>
                    <a:pt x="84159" y="28805"/>
                  </a:lnTo>
                  <a:lnTo>
                    <a:pt x="88177" y="59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4067"/>
            <p:cNvSpPr/>
            <p:nvPr>
              <p:custDataLst>
                <p:tags r:id="rId92"/>
              </p:custDataLst>
            </p:nvPr>
          </p:nvSpPr>
          <p:spPr>
            <a:xfrm>
              <a:off x="7600950" y="4292600"/>
              <a:ext cx="112201" cy="292101"/>
            </a:xfrm>
            <a:custGeom>
              <a:avLst/>
              <a:gdLst/>
              <a:ahLst/>
              <a:cxnLst/>
              <a:rect l="0" t="0" r="0" b="0"/>
              <a:pathLst>
                <a:path w="112201" h="292101">
                  <a:moveTo>
                    <a:pt x="76200" y="0"/>
                  </a:moveTo>
                  <a:lnTo>
                    <a:pt x="76200" y="0"/>
                  </a:lnTo>
                  <a:lnTo>
                    <a:pt x="95757" y="38282"/>
                  </a:lnTo>
                  <a:lnTo>
                    <a:pt x="104730" y="78762"/>
                  </a:lnTo>
                  <a:lnTo>
                    <a:pt x="109575" y="114968"/>
                  </a:lnTo>
                  <a:lnTo>
                    <a:pt x="112200" y="152696"/>
                  </a:lnTo>
                  <a:lnTo>
                    <a:pt x="109838" y="189926"/>
                  </a:lnTo>
                  <a:lnTo>
                    <a:pt x="97031" y="225288"/>
                  </a:lnTo>
                  <a:lnTo>
                    <a:pt x="73933" y="252292"/>
                  </a:lnTo>
                  <a:lnTo>
                    <a:pt x="34842" y="27771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4068"/>
            <p:cNvSpPr/>
            <p:nvPr>
              <p:custDataLst>
                <p:tags r:id="rId93"/>
              </p:custDataLst>
            </p:nvPr>
          </p:nvSpPr>
          <p:spPr>
            <a:xfrm>
              <a:off x="6320898" y="3962400"/>
              <a:ext cx="1126595" cy="35409"/>
            </a:xfrm>
            <a:custGeom>
              <a:avLst/>
              <a:gdLst/>
              <a:ahLst/>
              <a:cxnLst/>
              <a:rect l="0" t="0" r="0" b="0"/>
              <a:pathLst>
                <a:path w="1126595" h="35409">
                  <a:moveTo>
                    <a:pt x="16402" y="31750"/>
                  </a:moveTo>
                  <a:lnTo>
                    <a:pt x="16402" y="31750"/>
                  </a:lnTo>
                  <a:lnTo>
                    <a:pt x="6289" y="35121"/>
                  </a:lnTo>
                  <a:lnTo>
                    <a:pt x="3309" y="35408"/>
                  </a:lnTo>
                  <a:lnTo>
                    <a:pt x="1323" y="34894"/>
                  </a:lnTo>
                  <a:lnTo>
                    <a:pt x="0" y="33846"/>
                  </a:lnTo>
                  <a:lnTo>
                    <a:pt x="529" y="33147"/>
                  </a:lnTo>
                  <a:lnTo>
                    <a:pt x="48045" y="27508"/>
                  </a:lnTo>
                  <a:lnTo>
                    <a:pt x="88320" y="26337"/>
                  </a:lnTo>
                  <a:lnTo>
                    <a:pt x="116559" y="26024"/>
                  </a:lnTo>
                  <a:lnTo>
                    <a:pt x="149496" y="25816"/>
                  </a:lnTo>
                  <a:lnTo>
                    <a:pt x="185565" y="25678"/>
                  </a:lnTo>
                  <a:lnTo>
                    <a:pt x="227954" y="24879"/>
                  </a:lnTo>
                  <a:lnTo>
                    <a:pt x="274559" y="23642"/>
                  </a:lnTo>
                  <a:lnTo>
                    <a:pt x="323973" y="22111"/>
                  </a:lnTo>
                  <a:lnTo>
                    <a:pt x="379495" y="21091"/>
                  </a:lnTo>
                  <a:lnTo>
                    <a:pt x="439086" y="20410"/>
                  </a:lnTo>
                  <a:lnTo>
                    <a:pt x="501391" y="19957"/>
                  </a:lnTo>
                  <a:lnTo>
                    <a:pt x="563389" y="18243"/>
                  </a:lnTo>
                  <a:lnTo>
                    <a:pt x="625182" y="15690"/>
                  </a:lnTo>
                  <a:lnTo>
                    <a:pt x="686839" y="12576"/>
                  </a:lnTo>
                  <a:lnTo>
                    <a:pt x="745582" y="10501"/>
                  </a:lnTo>
                  <a:lnTo>
                    <a:pt x="802383" y="9117"/>
                  </a:lnTo>
                  <a:lnTo>
                    <a:pt x="857889" y="8195"/>
                  </a:lnTo>
                  <a:lnTo>
                    <a:pt x="906889" y="7580"/>
                  </a:lnTo>
                  <a:lnTo>
                    <a:pt x="951549" y="7170"/>
                  </a:lnTo>
                  <a:lnTo>
                    <a:pt x="993316" y="6896"/>
                  </a:lnTo>
                  <a:lnTo>
                    <a:pt x="1027512" y="6715"/>
                  </a:lnTo>
                  <a:lnTo>
                    <a:pt x="1056659" y="6593"/>
                  </a:lnTo>
                  <a:lnTo>
                    <a:pt x="1100333" y="6458"/>
                  </a:lnTo>
                  <a:lnTo>
                    <a:pt x="1126063" y="5676"/>
                  </a:lnTo>
                  <a:lnTo>
                    <a:pt x="1126594" y="4490"/>
                  </a:lnTo>
                  <a:lnTo>
                    <a:pt x="1121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4069"/>
            <p:cNvSpPr/>
            <p:nvPr>
              <p:custDataLst>
                <p:tags r:id="rId94"/>
              </p:custDataLst>
            </p:nvPr>
          </p:nvSpPr>
          <p:spPr>
            <a:xfrm>
              <a:off x="7343079" y="3429339"/>
              <a:ext cx="264222" cy="258801"/>
            </a:xfrm>
            <a:custGeom>
              <a:avLst/>
              <a:gdLst/>
              <a:ahLst/>
              <a:cxnLst/>
              <a:rect l="0" t="0" r="0" b="0"/>
              <a:pathLst>
                <a:path w="264222" h="258801">
                  <a:moveTo>
                    <a:pt x="175321" y="12361"/>
                  </a:moveTo>
                  <a:lnTo>
                    <a:pt x="175321" y="12361"/>
                  </a:lnTo>
                  <a:lnTo>
                    <a:pt x="171950" y="8990"/>
                  </a:lnTo>
                  <a:lnTo>
                    <a:pt x="170295" y="5454"/>
                  </a:lnTo>
                  <a:lnTo>
                    <a:pt x="169853" y="3523"/>
                  </a:lnTo>
                  <a:lnTo>
                    <a:pt x="168853" y="2235"/>
                  </a:lnTo>
                  <a:lnTo>
                    <a:pt x="165861" y="805"/>
                  </a:lnTo>
                  <a:lnTo>
                    <a:pt x="156839" y="0"/>
                  </a:lnTo>
                  <a:lnTo>
                    <a:pt x="126346" y="8494"/>
                  </a:lnTo>
                  <a:lnTo>
                    <a:pt x="84272" y="30177"/>
                  </a:lnTo>
                  <a:lnTo>
                    <a:pt x="40971" y="76845"/>
                  </a:lnTo>
                  <a:lnTo>
                    <a:pt x="14707" y="119818"/>
                  </a:lnTo>
                  <a:lnTo>
                    <a:pt x="2572" y="151607"/>
                  </a:lnTo>
                  <a:lnTo>
                    <a:pt x="0" y="180787"/>
                  </a:lnTo>
                  <a:lnTo>
                    <a:pt x="1291" y="194495"/>
                  </a:lnTo>
                  <a:lnTo>
                    <a:pt x="12133" y="219133"/>
                  </a:lnTo>
                  <a:lnTo>
                    <a:pt x="28709" y="239727"/>
                  </a:lnTo>
                  <a:lnTo>
                    <a:pt x="47836" y="253582"/>
                  </a:lnTo>
                  <a:lnTo>
                    <a:pt x="71859" y="258800"/>
                  </a:lnTo>
                  <a:lnTo>
                    <a:pt x="115032" y="255889"/>
                  </a:lnTo>
                  <a:lnTo>
                    <a:pt x="145703" y="247595"/>
                  </a:lnTo>
                  <a:lnTo>
                    <a:pt x="173447" y="232150"/>
                  </a:lnTo>
                  <a:lnTo>
                    <a:pt x="209495" y="193508"/>
                  </a:lnTo>
                  <a:lnTo>
                    <a:pt x="227903" y="158723"/>
                  </a:lnTo>
                  <a:lnTo>
                    <a:pt x="241730" y="122566"/>
                  </a:lnTo>
                  <a:lnTo>
                    <a:pt x="250227" y="92386"/>
                  </a:lnTo>
                  <a:lnTo>
                    <a:pt x="248828" y="66742"/>
                  </a:lnTo>
                  <a:lnTo>
                    <a:pt x="245492" y="54965"/>
                  </a:lnTo>
                  <a:lnTo>
                    <a:pt x="232379" y="36235"/>
                  </a:lnTo>
                  <a:lnTo>
                    <a:pt x="214085" y="21560"/>
                  </a:lnTo>
                  <a:lnTo>
                    <a:pt x="191844" y="10335"/>
                  </a:lnTo>
                  <a:lnTo>
                    <a:pt x="165966" y="10050"/>
                  </a:lnTo>
                  <a:lnTo>
                    <a:pt x="139413" y="17684"/>
                  </a:lnTo>
                  <a:lnTo>
                    <a:pt x="106747" y="37849"/>
                  </a:lnTo>
                  <a:lnTo>
                    <a:pt x="92868" y="53557"/>
                  </a:lnTo>
                  <a:lnTo>
                    <a:pt x="87640" y="66184"/>
                  </a:lnTo>
                  <a:lnTo>
                    <a:pt x="87234" y="71526"/>
                  </a:lnTo>
                  <a:lnTo>
                    <a:pt x="90491" y="76499"/>
                  </a:lnTo>
                  <a:lnTo>
                    <a:pt x="103517" y="85787"/>
                  </a:lnTo>
                  <a:lnTo>
                    <a:pt x="137426" y="95578"/>
                  </a:lnTo>
                  <a:lnTo>
                    <a:pt x="168356" y="96854"/>
                  </a:lnTo>
                  <a:lnTo>
                    <a:pt x="201859" y="94363"/>
                  </a:lnTo>
                  <a:lnTo>
                    <a:pt x="243549" y="86439"/>
                  </a:lnTo>
                  <a:lnTo>
                    <a:pt x="264221" y="8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4070"/>
            <p:cNvSpPr/>
            <p:nvPr>
              <p:custDataLst>
                <p:tags r:id="rId95"/>
              </p:custDataLst>
            </p:nvPr>
          </p:nvSpPr>
          <p:spPr>
            <a:xfrm>
              <a:off x="7620491" y="3695700"/>
              <a:ext cx="101039" cy="107397"/>
            </a:xfrm>
            <a:custGeom>
              <a:avLst/>
              <a:gdLst/>
              <a:ahLst/>
              <a:cxnLst/>
              <a:rect l="0" t="0" r="0" b="0"/>
              <a:pathLst>
                <a:path w="101039" h="107397">
                  <a:moveTo>
                    <a:pt x="43959" y="0"/>
                  </a:moveTo>
                  <a:lnTo>
                    <a:pt x="43959" y="0"/>
                  </a:lnTo>
                  <a:lnTo>
                    <a:pt x="37479" y="705"/>
                  </a:lnTo>
                  <a:lnTo>
                    <a:pt x="23695" y="5775"/>
                  </a:lnTo>
                  <a:lnTo>
                    <a:pt x="14727" y="12209"/>
                  </a:lnTo>
                  <a:lnTo>
                    <a:pt x="5116" y="27136"/>
                  </a:lnTo>
                  <a:lnTo>
                    <a:pt x="616" y="56212"/>
                  </a:lnTo>
                  <a:lnTo>
                    <a:pt x="0" y="72491"/>
                  </a:lnTo>
                  <a:lnTo>
                    <a:pt x="5371" y="87251"/>
                  </a:lnTo>
                  <a:lnTo>
                    <a:pt x="9767" y="94151"/>
                  </a:lnTo>
                  <a:lnTo>
                    <a:pt x="22177" y="103698"/>
                  </a:lnTo>
                  <a:lnTo>
                    <a:pt x="29437" y="107232"/>
                  </a:lnTo>
                  <a:lnTo>
                    <a:pt x="46912" y="107396"/>
                  </a:lnTo>
                  <a:lnTo>
                    <a:pt x="65027" y="102059"/>
                  </a:lnTo>
                  <a:lnTo>
                    <a:pt x="86420" y="87154"/>
                  </a:lnTo>
                  <a:lnTo>
                    <a:pt x="97167" y="75424"/>
                  </a:lnTo>
                  <a:lnTo>
                    <a:pt x="99892" y="69333"/>
                  </a:lnTo>
                  <a:lnTo>
                    <a:pt x="101038" y="56920"/>
                  </a:lnTo>
                  <a:lnTo>
                    <a:pt x="98945" y="51352"/>
                  </a:lnTo>
                  <a:lnTo>
                    <a:pt x="90975" y="41403"/>
                  </a:lnTo>
                  <a:lnTo>
                    <a:pt x="566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4071"/>
            <p:cNvSpPr/>
            <p:nvPr>
              <p:custDataLst>
                <p:tags r:id="rId96"/>
              </p:custDataLst>
            </p:nvPr>
          </p:nvSpPr>
          <p:spPr>
            <a:xfrm>
              <a:off x="6852733" y="4147118"/>
              <a:ext cx="144968" cy="101033"/>
            </a:xfrm>
            <a:custGeom>
              <a:avLst/>
              <a:gdLst/>
              <a:ahLst/>
              <a:cxnLst/>
              <a:rect l="0" t="0" r="0" b="0"/>
              <a:pathLst>
                <a:path w="144968" h="101033">
                  <a:moveTo>
                    <a:pt x="30667" y="31182"/>
                  </a:moveTo>
                  <a:lnTo>
                    <a:pt x="30667" y="31182"/>
                  </a:lnTo>
                  <a:lnTo>
                    <a:pt x="12991" y="52230"/>
                  </a:lnTo>
                  <a:lnTo>
                    <a:pt x="8699" y="65701"/>
                  </a:lnTo>
                  <a:lnTo>
                    <a:pt x="4403" y="83508"/>
                  </a:lnTo>
                  <a:lnTo>
                    <a:pt x="542" y="93253"/>
                  </a:lnTo>
                  <a:lnTo>
                    <a:pt x="0" y="95845"/>
                  </a:lnTo>
                  <a:lnTo>
                    <a:pt x="345" y="97574"/>
                  </a:lnTo>
                  <a:lnTo>
                    <a:pt x="1279" y="98727"/>
                  </a:lnTo>
                  <a:lnTo>
                    <a:pt x="2609" y="99495"/>
                  </a:lnTo>
                  <a:lnTo>
                    <a:pt x="4906" y="98596"/>
                  </a:lnTo>
                  <a:lnTo>
                    <a:pt x="29453" y="79850"/>
                  </a:lnTo>
                  <a:lnTo>
                    <a:pt x="62257" y="32992"/>
                  </a:lnTo>
                  <a:lnTo>
                    <a:pt x="84414" y="4415"/>
                  </a:lnTo>
                  <a:lnTo>
                    <a:pt x="89076" y="1343"/>
                  </a:lnTo>
                  <a:lnTo>
                    <a:pt x="93595" y="0"/>
                  </a:lnTo>
                  <a:lnTo>
                    <a:pt x="101674" y="390"/>
                  </a:lnTo>
                  <a:lnTo>
                    <a:pt x="107617" y="2915"/>
                  </a:lnTo>
                  <a:lnTo>
                    <a:pt x="121670" y="38643"/>
                  </a:lnTo>
                  <a:lnTo>
                    <a:pt x="138901" y="81391"/>
                  </a:lnTo>
                  <a:lnTo>
                    <a:pt x="144967" y="101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1" name="SMARTInkShape-4072"/>
          <p:cNvSpPr/>
          <p:nvPr>
            <p:custDataLst>
              <p:tags r:id="rId4"/>
            </p:custDataLst>
          </p:nvPr>
        </p:nvSpPr>
        <p:spPr>
          <a:xfrm>
            <a:off x="6889750" y="3556000"/>
            <a:ext cx="209551" cy="3372"/>
          </a:xfrm>
          <a:custGeom>
            <a:avLst/>
            <a:gdLst/>
            <a:ahLst/>
            <a:cxnLst/>
            <a:rect l="0" t="0" r="0" b="0"/>
            <a:pathLst>
              <a:path w="209551" h="3372">
                <a:moveTo>
                  <a:pt x="0" y="0"/>
                </a:moveTo>
                <a:lnTo>
                  <a:pt x="0" y="0"/>
                </a:lnTo>
                <a:lnTo>
                  <a:pt x="6741" y="3371"/>
                </a:lnTo>
                <a:lnTo>
                  <a:pt x="47071" y="931"/>
                </a:lnTo>
                <a:lnTo>
                  <a:pt x="93441" y="276"/>
                </a:lnTo>
                <a:lnTo>
                  <a:pt x="126901" y="122"/>
                </a:lnTo>
                <a:lnTo>
                  <a:pt x="168128" y="36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4" name="SMARTInkShape-Group877"/>
          <p:cNvGrpSpPr/>
          <p:nvPr/>
        </p:nvGrpSpPr>
        <p:grpSpPr>
          <a:xfrm>
            <a:off x="6343676" y="3143313"/>
            <a:ext cx="298425" cy="473638"/>
            <a:chOff x="6343676" y="3143313"/>
            <a:chExt cx="298425" cy="473638"/>
          </a:xfrm>
        </p:grpSpPr>
        <p:sp>
          <p:nvSpPr>
            <p:cNvPr id="932" name="SMARTInkShape-4073"/>
            <p:cNvSpPr/>
            <p:nvPr>
              <p:custDataLst>
                <p:tags r:id="rId87"/>
              </p:custDataLst>
            </p:nvPr>
          </p:nvSpPr>
          <p:spPr>
            <a:xfrm>
              <a:off x="6458765" y="3143313"/>
              <a:ext cx="157936" cy="126938"/>
            </a:xfrm>
            <a:custGeom>
              <a:avLst/>
              <a:gdLst/>
              <a:ahLst/>
              <a:cxnLst/>
              <a:rect l="0" t="0" r="0" b="0"/>
              <a:pathLst>
                <a:path w="157936" h="126938">
                  <a:moveTo>
                    <a:pt x="56335" y="6287"/>
                  </a:moveTo>
                  <a:lnTo>
                    <a:pt x="56335" y="6287"/>
                  </a:lnTo>
                  <a:lnTo>
                    <a:pt x="56335" y="820"/>
                  </a:lnTo>
                  <a:lnTo>
                    <a:pt x="49593" y="6940"/>
                  </a:lnTo>
                  <a:lnTo>
                    <a:pt x="23111" y="54232"/>
                  </a:lnTo>
                  <a:lnTo>
                    <a:pt x="5375" y="95040"/>
                  </a:lnTo>
                  <a:lnTo>
                    <a:pt x="0" y="116944"/>
                  </a:lnTo>
                  <a:lnTo>
                    <a:pt x="1140" y="116747"/>
                  </a:lnTo>
                  <a:lnTo>
                    <a:pt x="6169" y="112765"/>
                  </a:lnTo>
                  <a:lnTo>
                    <a:pt x="33736" y="72110"/>
                  </a:lnTo>
                  <a:lnTo>
                    <a:pt x="61983" y="24542"/>
                  </a:lnTo>
                  <a:lnTo>
                    <a:pt x="78156" y="3856"/>
                  </a:lnTo>
                  <a:lnTo>
                    <a:pt x="83581" y="1139"/>
                  </a:lnTo>
                  <a:lnTo>
                    <a:pt x="95256" y="0"/>
                  </a:lnTo>
                  <a:lnTo>
                    <a:pt x="99921" y="2802"/>
                  </a:lnTo>
                  <a:lnTo>
                    <a:pt x="106985" y="13440"/>
                  </a:lnTo>
                  <a:lnTo>
                    <a:pt x="123046" y="53404"/>
                  </a:lnTo>
                  <a:lnTo>
                    <a:pt x="143988" y="98301"/>
                  </a:lnTo>
                  <a:lnTo>
                    <a:pt x="157935" y="126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4074"/>
            <p:cNvSpPr/>
            <p:nvPr>
              <p:custDataLst>
                <p:tags r:id="rId88"/>
              </p:custDataLst>
            </p:nvPr>
          </p:nvSpPr>
          <p:spPr>
            <a:xfrm>
              <a:off x="6343676" y="3347451"/>
              <a:ext cx="298425" cy="269500"/>
            </a:xfrm>
            <a:custGeom>
              <a:avLst/>
              <a:gdLst/>
              <a:ahLst/>
              <a:cxnLst/>
              <a:rect l="0" t="0" r="0" b="0"/>
              <a:pathLst>
                <a:path w="298425" h="269500">
                  <a:moveTo>
                    <a:pt x="171424" y="43449"/>
                  </a:moveTo>
                  <a:lnTo>
                    <a:pt x="171424" y="43449"/>
                  </a:lnTo>
                  <a:lnTo>
                    <a:pt x="171424" y="40078"/>
                  </a:lnTo>
                  <a:lnTo>
                    <a:pt x="168053" y="31239"/>
                  </a:lnTo>
                  <a:lnTo>
                    <a:pt x="162585" y="23055"/>
                  </a:lnTo>
                  <a:lnTo>
                    <a:pt x="145418" y="11801"/>
                  </a:lnTo>
                  <a:lnTo>
                    <a:pt x="141387" y="9650"/>
                  </a:lnTo>
                  <a:lnTo>
                    <a:pt x="129382" y="9142"/>
                  </a:lnTo>
                  <a:lnTo>
                    <a:pt x="114638" y="12680"/>
                  </a:lnTo>
                  <a:lnTo>
                    <a:pt x="98679" y="21307"/>
                  </a:lnTo>
                  <a:lnTo>
                    <a:pt x="60366" y="60007"/>
                  </a:lnTo>
                  <a:lnTo>
                    <a:pt x="30725" y="100958"/>
                  </a:lnTo>
                  <a:lnTo>
                    <a:pt x="9321" y="147821"/>
                  </a:lnTo>
                  <a:lnTo>
                    <a:pt x="0" y="191888"/>
                  </a:lnTo>
                  <a:lnTo>
                    <a:pt x="2573" y="216431"/>
                  </a:lnTo>
                  <a:lnTo>
                    <a:pt x="12183" y="237217"/>
                  </a:lnTo>
                  <a:lnTo>
                    <a:pt x="18696" y="246711"/>
                  </a:lnTo>
                  <a:lnTo>
                    <a:pt x="35341" y="259141"/>
                  </a:lnTo>
                  <a:lnTo>
                    <a:pt x="55204" y="266312"/>
                  </a:lnTo>
                  <a:lnTo>
                    <a:pt x="78143" y="269499"/>
                  </a:lnTo>
                  <a:lnTo>
                    <a:pt x="118229" y="261180"/>
                  </a:lnTo>
                  <a:lnTo>
                    <a:pt x="161385" y="241939"/>
                  </a:lnTo>
                  <a:lnTo>
                    <a:pt x="202081" y="218364"/>
                  </a:lnTo>
                  <a:lnTo>
                    <a:pt x="234208" y="186763"/>
                  </a:lnTo>
                  <a:lnTo>
                    <a:pt x="247071" y="157239"/>
                  </a:lnTo>
                  <a:lnTo>
                    <a:pt x="253022" y="123655"/>
                  </a:lnTo>
                  <a:lnTo>
                    <a:pt x="250964" y="89915"/>
                  </a:lnTo>
                  <a:lnTo>
                    <a:pt x="238501" y="45928"/>
                  </a:lnTo>
                  <a:lnTo>
                    <a:pt x="221698" y="24795"/>
                  </a:lnTo>
                  <a:lnTo>
                    <a:pt x="200822" y="9758"/>
                  </a:lnTo>
                  <a:lnTo>
                    <a:pt x="179786" y="724"/>
                  </a:lnTo>
                  <a:lnTo>
                    <a:pt x="160558" y="0"/>
                  </a:lnTo>
                  <a:lnTo>
                    <a:pt x="151481" y="1783"/>
                  </a:lnTo>
                  <a:lnTo>
                    <a:pt x="135749" y="11290"/>
                  </a:lnTo>
                  <a:lnTo>
                    <a:pt x="108403" y="43760"/>
                  </a:lnTo>
                  <a:lnTo>
                    <a:pt x="102963" y="63578"/>
                  </a:lnTo>
                  <a:lnTo>
                    <a:pt x="102500" y="73802"/>
                  </a:lnTo>
                  <a:lnTo>
                    <a:pt x="107631" y="92687"/>
                  </a:lnTo>
                  <a:lnTo>
                    <a:pt x="111962" y="101675"/>
                  </a:lnTo>
                  <a:lnTo>
                    <a:pt x="126182" y="113542"/>
                  </a:lnTo>
                  <a:lnTo>
                    <a:pt x="134912" y="117694"/>
                  </a:lnTo>
                  <a:lnTo>
                    <a:pt x="177538" y="120167"/>
                  </a:lnTo>
                  <a:lnTo>
                    <a:pt x="210360" y="114235"/>
                  </a:lnTo>
                  <a:lnTo>
                    <a:pt x="256808" y="100877"/>
                  </a:lnTo>
                  <a:lnTo>
                    <a:pt x="298424" y="87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7" name="SMARTInkShape-Group878"/>
          <p:cNvGrpSpPr/>
          <p:nvPr/>
        </p:nvGrpSpPr>
        <p:grpSpPr>
          <a:xfrm>
            <a:off x="5511800" y="3587750"/>
            <a:ext cx="203201" cy="114301"/>
            <a:chOff x="5511800" y="3587750"/>
            <a:chExt cx="203201" cy="114301"/>
          </a:xfrm>
        </p:grpSpPr>
        <p:sp>
          <p:nvSpPr>
            <p:cNvPr id="935" name="SMARTInkShape-4075"/>
            <p:cNvSpPr/>
            <p:nvPr>
              <p:custDataLst>
                <p:tags r:id="rId85"/>
              </p:custDataLst>
            </p:nvPr>
          </p:nvSpPr>
          <p:spPr>
            <a:xfrm>
              <a:off x="5521129" y="3657600"/>
              <a:ext cx="193872" cy="44451"/>
            </a:xfrm>
            <a:custGeom>
              <a:avLst/>
              <a:gdLst/>
              <a:ahLst/>
              <a:cxnLst/>
              <a:rect l="0" t="0" r="0" b="0"/>
              <a:pathLst>
                <a:path w="1938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8016" y="41079"/>
                  </a:lnTo>
                  <a:lnTo>
                    <a:pt x="40652" y="32240"/>
                  </a:lnTo>
                  <a:lnTo>
                    <a:pt x="75914" y="26559"/>
                  </a:lnTo>
                  <a:lnTo>
                    <a:pt x="116046" y="20270"/>
                  </a:lnTo>
                  <a:lnTo>
                    <a:pt x="155048" y="10420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4076"/>
            <p:cNvSpPr/>
            <p:nvPr>
              <p:custDataLst>
                <p:tags r:id="rId86"/>
              </p:custDataLst>
            </p:nvPr>
          </p:nvSpPr>
          <p:spPr>
            <a:xfrm>
              <a:off x="5511800" y="35877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7590" y="6350"/>
                  </a:lnTo>
                  <a:lnTo>
                    <a:pt x="80595" y="564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8" name="SMARTInkShape-4077"/>
          <p:cNvSpPr/>
          <p:nvPr>
            <p:custDataLst>
              <p:tags r:id="rId5"/>
            </p:custDataLst>
          </p:nvPr>
        </p:nvSpPr>
        <p:spPr>
          <a:xfrm>
            <a:off x="4845933" y="3423533"/>
            <a:ext cx="310268" cy="289437"/>
          </a:xfrm>
          <a:custGeom>
            <a:avLst/>
            <a:gdLst/>
            <a:ahLst/>
            <a:cxnLst/>
            <a:rect l="0" t="0" r="0" b="0"/>
            <a:pathLst>
              <a:path w="310268" h="289437">
                <a:moveTo>
                  <a:pt x="5467" y="5467"/>
                </a:moveTo>
                <a:lnTo>
                  <a:pt x="5467" y="5467"/>
                </a:lnTo>
                <a:lnTo>
                  <a:pt x="0" y="0"/>
                </a:lnTo>
                <a:lnTo>
                  <a:pt x="8033" y="44660"/>
                </a:lnTo>
                <a:lnTo>
                  <a:pt x="12016" y="76979"/>
                </a:lnTo>
                <a:lnTo>
                  <a:pt x="17550" y="116272"/>
                </a:lnTo>
                <a:lnTo>
                  <a:pt x="27065" y="161958"/>
                </a:lnTo>
                <a:lnTo>
                  <a:pt x="38349" y="204841"/>
                </a:lnTo>
                <a:lnTo>
                  <a:pt x="49715" y="241539"/>
                </a:lnTo>
                <a:lnTo>
                  <a:pt x="64046" y="275949"/>
                </a:lnTo>
                <a:lnTo>
                  <a:pt x="72895" y="287489"/>
                </a:lnTo>
                <a:lnTo>
                  <a:pt x="77230" y="289436"/>
                </a:lnTo>
                <a:lnTo>
                  <a:pt x="81531" y="289325"/>
                </a:lnTo>
                <a:lnTo>
                  <a:pt x="85809" y="287839"/>
                </a:lnTo>
                <a:lnTo>
                  <a:pt x="89367" y="283320"/>
                </a:lnTo>
                <a:lnTo>
                  <a:pt x="102029" y="245077"/>
                </a:lnTo>
                <a:lnTo>
                  <a:pt x="113806" y="201816"/>
                </a:lnTo>
                <a:lnTo>
                  <a:pt x="122762" y="175988"/>
                </a:lnTo>
                <a:lnTo>
                  <a:pt x="133798" y="159806"/>
                </a:lnTo>
                <a:lnTo>
                  <a:pt x="139705" y="155632"/>
                </a:lnTo>
                <a:lnTo>
                  <a:pt x="151911" y="152875"/>
                </a:lnTo>
                <a:lnTo>
                  <a:pt x="158836" y="156656"/>
                </a:lnTo>
                <a:lnTo>
                  <a:pt x="198490" y="201295"/>
                </a:lnTo>
                <a:lnTo>
                  <a:pt x="226655" y="247617"/>
                </a:lnTo>
                <a:lnTo>
                  <a:pt x="237699" y="262221"/>
                </a:lnTo>
                <a:lnTo>
                  <a:pt x="239310" y="262714"/>
                </a:lnTo>
                <a:lnTo>
                  <a:pt x="241090" y="262337"/>
                </a:lnTo>
                <a:lnTo>
                  <a:pt x="242982" y="261380"/>
                </a:lnTo>
                <a:lnTo>
                  <a:pt x="249016" y="246550"/>
                </a:lnTo>
                <a:lnTo>
                  <a:pt x="258644" y="210797"/>
                </a:lnTo>
                <a:lnTo>
                  <a:pt x="268273" y="169162"/>
                </a:lnTo>
                <a:lnTo>
                  <a:pt x="278903" y="121965"/>
                </a:lnTo>
                <a:lnTo>
                  <a:pt x="288332" y="82173"/>
                </a:lnTo>
                <a:lnTo>
                  <a:pt x="298201" y="41522"/>
                </a:lnTo>
                <a:lnTo>
                  <a:pt x="310267" y="11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5" name="SMARTInkShape-Group880"/>
          <p:cNvGrpSpPr/>
          <p:nvPr/>
        </p:nvGrpSpPr>
        <p:grpSpPr>
          <a:xfrm>
            <a:off x="2437765" y="3271661"/>
            <a:ext cx="1521461" cy="462140"/>
            <a:chOff x="2437765" y="3271661"/>
            <a:chExt cx="1521461" cy="462140"/>
          </a:xfrm>
        </p:grpSpPr>
        <p:sp>
          <p:nvSpPr>
            <p:cNvPr id="939" name="SMARTInkShape-4078"/>
            <p:cNvSpPr/>
            <p:nvPr>
              <p:custDataLst>
                <p:tags r:id="rId69"/>
              </p:custDataLst>
            </p:nvPr>
          </p:nvSpPr>
          <p:spPr>
            <a:xfrm>
              <a:off x="2592565" y="3429000"/>
              <a:ext cx="137936" cy="44451"/>
            </a:xfrm>
            <a:custGeom>
              <a:avLst/>
              <a:gdLst/>
              <a:ahLst/>
              <a:cxnLst/>
              <a:rect l="0" t="0" r="0" b="0"/>
              <a:pathLst>
                <a:path w="1379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44450"/>
                  </a:lnTo>
                  <a:lnTo>
                    <a:pt x="5500" y="41079"/>
                  </a:lnTo>
                  <a:lnTo>
                    <a:pt x="40984" y="28549"/>
                  </a:lnTo>
                  <a:lnTo>
                    <a:pt x="80673" y="16612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4079"/>
            <p:cNvSpPr/>
            <p:nvPr>
              <p:custDataLst>
                <p:tags r:id="rId70"/>
              </p:custDataLst>
            </p:nvPr>
          </p:nvSpPr>
          <p:spPr>
            <a:xfrm>
              <a:off x="2437765" y="3382585"/>
              <a:ext cx="97823" cy="218534"/>
            </a:xfrm>
            <a:custGeom>
              <a:avLst/>
              <a:gdLst/>
              <a:ahLst/>
              <a:cxnLst/>
              <a:rect l="0" t="0" r="0" b="0"/>
              <a:pathLst>
                <a:path w="97823" h="218534">
                  <a:moveTo>
                    <a:pt x="89535" y="21015"/>
                  </a:moveTo>
                  <a:lnTo>
                    <a:pt x="89535" y="21015"/>
                  </a:lnTo>
                  <a:lnTo>
                    <a:pt x="89535" y="14273"/>
                  </a:lnTo>
                  <a:lnTo>
                    <a:pt x="88124" y="11581"/>
                  </a:lnTo>
                  <a:lnTo>
                    <a:pt x="82793" y="6709"/>
                  </a:lnTo>
                  <a:lnTo>
                    <a:pt x="65116" y="0"/>
                  </a:lnTo>
                  <a:lnTo>
                    <a:pt x="42005" y="285"/>
                  </a:lnTo>
                  <a:lnTo>
                    <a:pt x="17283" y="4838"/>
                  </a:lnTo>
                  <a:lnTo>
                    <a:pt x="11028" y="8114"/>
                  </a:lnTo>
                  <a:lnTo>
                    <a:pt x="2197" y="17397"/>
                  </a:lnTo>
                  <a:lnTo>
                    <a:pt x="265" y="22837"/>
                  </a:lnTo>
                  <a:lnTo>
                    <a:pt x="0" y="34525"/>
                  </a:lnTo>
                  <a:lnTo>
                    <a:pt x="5997" y="46775"/>
                  </a:lnTo>
                  <a:lnTo>
                    <a:pt x="17129" y="59275"/>
                  </a:lnTo>
                  <a:lnTo>
                    <a:pt x="63075" y="94257"/>
                  </a:lnTo>
                  <a:lnTo>
                    <a:pt x="87340" y="122131"/>
                  </a:lnTo>
                  <a:lnTo>
                    <a:pt x="95615" y="144272"/>
                  </a:lnTo>
                  <a:lnTo>
                    <a:pt x="97822" y="156102"/>
                  </a:lnTo>
                  <a:lnTo>
                    <a:pt x="94629" y="176774"/>
                  </a:lnTo>
                  <a:lnTo>
                    <a:pt x="90814" y="186237"/>
                  </a:lnTo>
                  <a:lnTo>
                    <a:pt x="79050" y="200516"/>
                  </a:lnTo>
                  <a:lnTo>
                    <a:pt x="63708" y="210860"/>
                  </a:lnTo>
                  <a:lnTo>
                    <a:pt x="45131" y="217809"/>
                  </a:lnTo>
                  <a:lnTo>
                    <a:pt x="37354" y="218533"/>
                  </a:lnTo>
                  <a:lnTo>
                    <a:pt x="24951" y="215575"/>
                  </a:lnTo>
                  <a:lnTo>
                    <a:pt x="20374" y="209988"/>
                  </a:lnTo>
                  <a:lnTo>
                    <a:pt x="6985" y="17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4080"/>
            <p:cNvSpPr/>
            <p:nvPr>
              <p:custDataLst>
                <p:tags r:id="rId71"/>
              </p:custDataLst>
            </p:nvPr>
          </p:nvSpPr>
          <p:spPr>
            <a:xfrm>
              <a:off x="2651246" y="3286818"/>
              <a:ext cx="41155" cy="301122"/>
            </a:xfrm>
            <a:custGeom>
              <a:avLst/>
              <a:gdLst/>
              <a:ahLst/>
              <a:cxnLst/>
              <a:rect l="0" t="0" r="0" b="0"/>
              <a:pathLst>
                <a:path w="41155" h="301122">
                  <a:moveTo>
                    <a:pt x="22104" y="15182"/>
                  </a:moveTo>
                  <a:lnTo>
                    <a:pt x="22104" y="15182"/>
                  </a:lnTo>
                  <a:lnTo>
                    <a:pt x="17078" y="3249"/>
                  </a:lnTo>
                  <a:lnTo>
                    <a:pt x="16342" y="0"/>
                  </a:lnTo>
                  <a:lnTo>
                    <a:pt x="16146" y="122"/>
                  </a:lnTo>
                  <a:lnTo>
                    <a:pt x="10762" y="40575"/>
                  </a:lnTo>
                  <a:lnTo>
                    <a:pt x="9806" y="88088"/>
                  </a:lnTo>
                  <a:lnTo>
                    <a:pt x="8877" y="130134"/>
                  </a:lnTo>
                  <a:lnTo>
                    <a:pt x="6112" y="177044"/>
                  </a:lnTo>
                  <a:lnTo>
                    <a:pt x="2532" y="220471"/>
                  </a:lnTo>
                  <a:lnTo>
                    <a:pt x="0" y="257410"/>
                  </a:lnTo>
                  <a:lnTo>
                    <a:pt x="1226" y="283235"/>
                  </a:lnTo>
                  <a:lnTo>
                    <a:pt x="3246" y="291251"/>
                  </a:lnTo>
                  <a:lnTo>
                    <a:pt x="6005" y="296595"/>
                  </a:lnTo>
                  <a:lnTo>
                    <a:pt x="9254" y="300157"/>
                  </a:lnTo>
                  <a:lnTo>
                    <a:pt x="12832" y="301121"/>
                  </a:lnTo>
                  <a:lnTo>
                    <a:pt x="16628" y="300352"/>
                  </a:lnTo>
                  <a:lnTo>
                    <a:pt x="20570" y="298429"/>
                  </a:lnTo>
                  <a:lnTo>
                    <a:pt x="41154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4081"/>
            <p:cNvSpPr/>
            <p:nvPr>
              <p:custDataLst>
                <p:tags r:id="rId72"/>
              </p:custDataLst>
            </p:nvPr>
          </p:nvSpPr>
          <p:spPr>
            <a:xfrm>
              <a:off x="3949700" y="3562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4082"/>
            <p:cNvSpPr/>
            <p:nvPr>
              <p:custDataLst>
                <p:tags r:id="rId73"/>
              </p:custDataLst>
            </p:nvPr>
          </p:nvSpPr>
          <p:spPr>
            <a:xfrm>
              <a:off x="3911600" y="3416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4083"/>
            <p:cNvSpPr/>
            <p:nvPr>
              <p:custDataLst>
                <p:tags r:id="rId74"/>
              </p:custDataLst>
            </p:nvPr>
          </p:nvSpPr>
          <p:spPr>
            <a:xfrm>
              <a:off x="2744748" y="3271661"/>
              <a:ext cx="246103" cy="275959"/>
            </a:xfrm>
            <a:custGeom>
              <a:avLst/>
              <a:gdLst/>
              <a:ahLst/>
              <a:cxnLst/>
              <a:rect l="0" t="0" r="0" b="0"/>
              <a:pathLst>
                <a:path w="246103" h="275959">
                  <a:moveTo>
                    <a:pt x="74652" y="176389"/>
                  </a:moveTo>
                  <a:lnTo>
                    <a:pt x="74652" y="176389"/>
                  </a:lnTo>
                  <a:lnTo>
                    <a:pt x="64513" y="175683"/>
                  </a:lnTo>
                  <a:lnTo>
                    <a:pt x="28747" y="160793"/>
                  </a:lnTo>
                  <a:lnTo>
                    <a:pt x="25704" y="161053"/>
                  </a:lnTo>
                  <a:lnTo>
                    <a:pt x="22970" y="161932"/>
                  </a:lnTo>
                  <a:lnTo>
                    <a:pt x="12380" y="176652"/>
                  </a:lnTo>
                  <a:lnTo>
                    <a:pt x="1935" y="211980"/>
                  </a:lnTo>
                  <a:lnTo>
                    <a:pt x="0" y="232188"/>
                  </a:lnTo>
                  <a:lnTo>
                    <a:pt x="4784" y="249166"/>
                  </a:lnTo>
                  <a:lnTo>
                    <a:pt x="13261" y="262357"/>
                  </a:lnTo>
                  <a:lnTo>
                    <a:pt x="21732" y="270571"/>
                  </a:lnTo>
                  <a:lnTo>
                    <a:pt x="27378" y="271632"/>
                  </a:lnTo>
                  <a:lnTo>
                    <a:pt x="41176" y="269049"/>
                  </a:lnTo>
                  <a:lnTo>
                    <a:pt x="58070" y="259661"/>
                  </a:lnTo>
                  <a:lnTo>
                    <a:pt x="65636" y="250088"/>
                  </a:lnTo>
                  <a:lnTo>
                    <a:pt x="77829" y="221921"/>
                  </a:lnTo>
                  <a:lnTo>
                    <a:pt x="79592" y="214734"/>
                  </a:lnTo>
                  <a:lnTo>
                    <a:pt x="80062" y="214653"/>
                  </a:lnTo>
                  <a:lnTo>
                    <a:pt x="86694" y="245382"/>
                  </a:lnTo>
                  <a:lnTo>
                    <a:pt x="96878" y="263624"/>
                  </a:lnTo>
                  <a:lnTo>
                    <a:pt x="104756" y="271134"/>
                  </a:lnTo>
                  <a:lnTo>
                    <a:pt x="114843" y="274942"/>
                  </a:lnTo>
                  <a:lnTo>
                    <a:pt x="120496" y="275958"/>
                  </a:lnTo>
                  <a:lnTo>
                    <a:pt x="126381" y="274518"/>
                  </a:lnTo>
                  <a:lnTo>
                    <a:pt x="138565" y="267274"/>
                  </a:lnTo>
                  <a:lnTo>
                    <a:pt x="159975" y="238190"/>
                  </a:lnTo>
                  <a:lnTo>
                    <a:pt x="180523" y="198071"/>
                  </a:lnTo>
                  <a:lnTo>
                    <a:pt x="191320" y="159450"/>
                  </a:lnTo>
                  <a:lnTo>
                    <a:pt x="198942" y="112651"/>
                  </a:lnTo>
                  <a:lnTo>
                    <a:pt x="205386" y="66922"/>
                  </a:lnTo>
                  <a:lnTo>
                    <a:pt x="215537" y="23461"/>
                  </a:lnTo>
                  <a:lnTo>
                    <a:pt x="218466" y="2823"/>
                  </a:lnTo>
                  <a:lnTo>
                    <a:pt x="217800" y="706"/>
                  </a:lnTo>
                  <a:lnTo>
                    <a:pt x="216651" y="0"/>
                  </a:lnTo>
                  <a:lnTo>
                    <a:pt x="208291" y="19233"/>
                  </a:lnTo>
                  <a:lnTo>
                    <a:pt x="196877" y="65228"/>
                  </a:lnTo>
                  <a:lnTo>
                    <a:pt x="188711" y="107228"/>
                  </a:lnTo>
                  <a:lnTo>
                    <a:pt x="182495" y="152706"/>
                  </a:lnTo>
                  <a:lnTo>
                    <a:pt x="182084" y="196437"/>
                  </a:lnTo>
                  <a:lnTo>
                    <a:pt x="189190" y="243869"/>
                  </a:lnTo>
                  <a:lnTo>
                    <a:pt x="201993" y="263060"/>
                  </a:lnTo>
                  <a:lnTo>
                    <a:pt x="210346" y="270153"/>
                  </a:lnTo>
                  <a:lnTo>
                    <a:pt x="217326" y="272059"/>
                  </a:lnTo>
                  <a:lnTo>
                    <a:pt x="223390" y="270508"/>
                  </a:lnTo>
                  <a:lnTo>
                    <a:pt x="233186" y="261964"/>
                  </a:lnTo>
                  <a:lnTo>
                    <a:pt x="246102" y="23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4084"/>
            <p:cNvSpPr/>
            <p:nvPr>
              <p:custDataLst>
                <p:tags r:id="rId75"/>
              </p:custDataLst>
            </p:nvPr>
          </p:nvSpPr>
          <p:spPr>
            <a:xfrm>
              <a:off x="2859265" y="3429000"/>
              <a:ext cx="137936" cy="8839"/>
            </a:xfrm>
            <a:custGeom>
              <a:avLst/>
              <a:gdLst/>
              <a:ahLst/>
              <a:cxnLst/>
              <a:rect l="0" t="0" r="0" b="0"/>
              <a:pathLst>
                <a:path w="137936" h="8839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1528" y="5069"/>
                  </a:lnTo>
                  <a:lnTo>
                    <a:pt x="8871" y="8838"/>
                  </a:lnTo>
                  <a:lnTo>
                    <a:pt x="54477" y="7165"/>
                  </a:lnTo>
                  <a:lnTo>
                    <a:pt x="95098" y="4710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4085"/>
            <p:cNvSpPr/>
            <p:nvPr>
              <p:custDataLst>
                <p:tags r:id="rId76"/>
              </p:custDataLst>
            </p:nvPr>
          </p:nvSpPr>
          <p:spPr>
            <a:xfrm>
              <a:off x="3060700" y="34099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4086"/>
            <p:cNvSpPr/>
            <p:nvPr>
              <p:custDataLst>
                <p:tags r:id="rId77"/>
              </p:custDataLst>
            </p:nvPr>
          </p:nvSpPr>
          <p:spPr>
            <a:xfrm>
              <a:off x="3098800" y="3365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4087"/>
            <p:cNvSpPr/>
            <p:nvPr>
              <p:custDataLst>
                <p:tags r:id="rId78"/>
              </p:custDataLst>
            </p:nvPr>
          </p:nvSpPr>
          <p:spPr>
            <a:xfrm>
              <a:off x="3117900" y="3368191"/>
              <a:ext cx="82501" cy="156601"/>
            </a:xfrm>
            <a:custGeom>
              <a:avLst/>
              <a:gdLst/>
              <a:ahLst/>
              <a:cxnLst/>
              <a:rect l="0" t="0" r="0" b="0"/>
              <a:pathLst>
                <a:path w="82501" h="156601">
                  <a:moveTo>
                    <a:pt x="82500" y="3659"/>
                  </a:moveTo>
                  <a:lnTo>
                    <a:pt x="82500" y="3659"/>
                  </a:lnTo>
                  <a:lnTo>
                    <a:pt x="61516" y="0"/>
                  </a:lnTo>
                  <a:lnTo>
                    <a:pt x="43776" y="1563"/>
                  </a:lnTo>
                  <a:lnTo>
                    <a:pt x="27895" y="8372"/>
                  </a:lnTo>
                  <a:lnTo>
                    <a:pt x="8935" y="24105"/>
                  </a:lnTo>
                  <a:lnTo>
                    <a:pt x="3824" y="29990"/>
                  </a:lnTo>
                  <a:lnTo>
                    <a:pt x="1121" y="36030"/>
                  </a:lnTo>
                  <a:lnTo>
                    <a:pt x="0" y="48384"/>
                  </a:lnTo>
                  <a:lnTo>
                    <a:pt x="7498" y="60931"/>
                  </a:lnTo>
                  <a:lnTo>
                    <a:pt x="51413" y="98919"/>
                  </a:lnTo>
                  <a:lnTo>
                    <a:pt x="78006" y="124311"/>
                  </a:lnTo>
                  <a:lnTo>
                    <a:pt x="80209" y="129955"/>
                  </a:lnTo>
                  <a:lnTo>
                    <a:pt x="80267" y="135128"/>
                  </a:lnTo>
                  <a:lnTo>
                    <a:pt x="78895" y="139989"/>
                  </a:lnTo>
                  <a:lnTo>
                    <a:pt x="69844" y="149151"/>
                  </a:lnTo>
                  <a:lnTo>
                    <a:pt x="63480" y="153571"/>
                  </a:lnTo>
                  <a:lnTo>
                    <a:pt x="47000" y="156600"/>
                  </a:lnTo>
                  <a:lnTo>
                    <a:pt x="1900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4088"/>
            <p:cNvSpPr/>
            <p:nvPr>
              <p:custDataLst>
                <p:tags r:id="rId79"/>
              </p:custDataLst>
            </p:nvPr>
          </p:nvSpPr>
          <p:spPr>
            <a:xfrm>
              <a:off x="2892229" y="3632200"/>
              <a:ext cx="809822" cy="101601"/>
            </a:xfrm>
            <a:custGeom>
              <a:avLst/>
              <a:gdLst/>
              <a:ahLst/>
              <a:cxnLst/>
              <a:rect l="0" t="0" r="0" b="0"/>
              <a:pathLst>
                <a:path w="809822" h="101601">
                  <a:moveTo>
                    <a:pt x="3371" y="101600"/>
                  </a:moveTo>
                  <a:lnTo>
                    <a:pt x="3371" y="101600"/>
                  </a:lnTo>
                  <a:lnTo>
                    <a:pt x="0" y="101600"/>
                  </a:lnTo>
                  <a:lnTo>
                    <a:pt x="24871" y="98229"/>
                  </a:lnTo>
                  <a:lnTo>
                    <a:pt x="48044" y="95825"/>
                  </a:lnTo>
                  <a:lnTo>
                    <a:pt x="79014" y="92811"/>
                  </a:lnTo>
                  <a:lnTo>
                    <a:pt x="115183" y="89390"/>
                  </a:lnTo>
                  <a:lnTo>
                    <a:pt x="157640" y="84994"/>
                  </a:lnTo>
                  <a:lnTo>
                    <a:pt x="204289" y="79946"/>
                  </a:lnTo>
                  <a:lnTo>
                    <a:pt x="253733" y="74463"/>
                  </a:lnTo>
                  <a:lnTo>
                    <a:pt x="307157" y="68692"/>
                  </a:lnTo>
                  <a:lnTo>
                    <a:pt x="363234" y="62728"/>
                  </a:lnTo>
                  <a:lnTo>
                    <a:pt x="421079" y="56635"/>
                  </a:lnTo>
                  <a:lnTo>
                    <a:pt x="477282" y="49751"/>
                  </a:lnTo>
                  <a:lnTo>
                    <a:pt x="532389" y="42340"/>
                  </a:lnTo>
                  <a:lnTo>
                    <a:pt x="586766" y="34576"/>
                  </a:lnTo>
                  <a:lnTo>
                    <a:pt x="635718" y="27284"/>
                  </a:lnTo>
                  <a:lnTo>
                    <a:pt x="681052" y="20306"/>
                  </a:lnTo>
                  <a:lnTo>
                    <a:pt x="723975" y="13538"/>
                  </a:lnTo>
                  <a:lnTo>
                    <a:pt x="752590" y="9025"/>
                  </a:lnTo>
                  <a:lnTo>
                    <a:pt x="809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4089"/>
            <p:cNvSpPr/>
            <p:nvPr>
              <p:custDataLst>
                <p:tags r:id="rId80"/>
              </p:custDataLst>
            </p:nvPr>
          </p:nvSpPr>
          <p:spPr>
            <a:xfrm>
              <a:off x="2441379" y="3644900"/>
              <a:ext cx="1165422" cy="69851"/>
            </a:xfrm>
            <a:custGeom>
              <a:avLst/>
              <a:gdLst/>
              <a:ahLst/>
              <a:cxnLst/>
              <a:rect l="0" t="0" r="0" b="0"/>
              <a:pathLst>
                <a:path w="11654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35082" y="64075"/>
                  </a:lnTo>
                  <a:lnTo>
                    <a:pt x="57673" y="61061"/>
                  </a:lnTo>
                  <a:lnTo>
                    <a:pt x="84022" y="57640"/>
                  </a:lnTo>
                  <a:lnTo>
                    <a:pt x="118522" y="53949"/>
                  </a:lnTo>
                  <a:lnTo>
                    <a:pt x="158455" y="50077"/>
                  </a:lnTo>
                  <a:lnTo>
                    <a:pt x="202010" y="46085"/>
                  </a:lnTo>
                  <a:lnTo>
                    <a:pt x="251508" y="42012"/>
                  </a:lnTo>
                  <a:lnTo>
                    <a:pt x="304968" y="37886"/>
                  </a:lnTo>
                  <a:lnTo>
                    <a:pt x="361069" y="33724"/>
                  </a:lnTo>
                  <a:lnTo>
                    <a:pt x="423870" y="30244"/>
                  </a:lnTo>
                  <a:lnTo>
                    <a:pt x="491137" y="27218"/>
                  </a:lnTo>
                  <a:lnTo>
                    <a:pt x="561381" y="24495"/>
                  </a:lnTo>
                  <a:lnTo>
                    <a:pt x="630084" y="21975"/>
                  </a:lnTo>
                  <a:lnTo>
                    <a:pt x="697757" y="19589"/>
                  </a:lnTo>
                  <a:lnTo>
                    <a:pt x="764745" y="17292"/>
                  </a:lnTo>
                  <a:lnTo>
                    <a:pt x="827748" y="15056"/>
                  </a:lnTo>
                  <a:lnTo>
                    <a:pt x="888095" y="12859"/>
                  </a:lnTo>
                  <a:lnTo>
                    <a:pt x="946670" y="10689"/>
                  </a:lnTo>
                  <a:lnTo>
                    <a:pt x="997009" y="8537"/>
                  </a:lnTo>
                  <a:lnTo>
                    <a:pt x="1041857" y="6397"/>
                  </a:lnTo>
                  <a:lnTo>
                    <a:pt x="1083045" y="4265"/>
                  </a:lnTo>
                  <a:lnTo>
                    <a:pt x="1165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4090"/>
            <p:cNvSpPr/>
            <p:nvPr>
              <p:custDataLst>
                <p:tags r:id="rId81"/>
              </p:custDataLst>
            </p:nvPr>
          </p:nvSpPr>
          <p:spPr>
            <a:xfrm>
              <a:off x="3499561" y="3390900"/>
              <a:ext cx="170740" cy="142648"/>
            </a:xfrm>
            <a:custGeom>
              <a:avLst/>
              <a:gdLst/>
              <a:ahLst/>
              <a:cxnLst/>
              <a:rect l="0" t="0" r="0" b="0"/>
              <a:pathLst>
                <a:path w="170740" h="142648">
                  <a:moveTo>
                    <a:pt x="113589" y="0"/>
                  </a:moveTo>
                  <a:lnTo>
                    <a:pt x="113589" y="0"/>
                  </a:lnTo>
                  <a:lnTo>
                    <a:pt x="86844" y="1411"/>
                  </a:lnTo>
                  <a:lnTo>
                    <a:pt x="59019" y="11550"/>
                  </a:lnTo>
                  <a:lnTo>
                    <a:pt x="29844" y="32507"/>
                  </a:lnTo>
                  <a:lnTo>
                    <a:pt x="14280" y="50901"/>
                  </a:lnTo>
                  <a:lnTo>
                    <a:pt x="359" y="84461"/>
                  </a:lnTo>
                  <a:lnTo>
                    <a:pt x="0" y="105037"/>
                  </a:lnTo>
                  <a:lnTo>
                    <a:pt x="1880" y="114474"/>
                  </a:lnTo>
                  <a:lnTo>
                    <a:pt x="6660" y="122177"/>
                  </a:lnTo>
                  <a:lnTo>
                    <a:pt x="21380" y="134499"/>
                  </a:lnTo>
                  <a:lnTo>
                    <a:pt x="43444" y="140916"/>
                  </a:lnTo>
                  <a:lnTo>
                    <a:pt x="85514" y="142647"/>
                  </a:lnTo>
                  <a:lnTo>
                    <a:pt x="129965" y="138692"/>
                  </a:lnTo>
                  <a:lnTo>
                    <a:pt x="17073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4091"/>
            <p:cNvSpPr/>
            <p:nvPr>
              <p:custDataLst>
                <p:tags r:id="rId82"/>
              </p:custDataLst>
            </p:nvPr>
          </p:nvSpPr>
          <p:spPr>
            <a:xfrm>
              <a:off x="3492500" y="334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4092"/>
            <p:cNvSpPr/>
            <p:nvPr>
              <p:custDataLst>
                <p:tags r:id="rId83"/>
              </p:custDataLst>
            </p:nvPr>
          </p:nvSpPr>
          <p:spPr>
            <a:xfrm>
              <a:off x="3435350" y="34036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14569" y="39679"/>
                  </a:lnTo>
                  <a:lnTo>
                    <a:pt x="6301" y="8712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4093"/>
            <p:cNvSpPr/>
            <p:nvPr>
              <p:custDataLst>
                <p:tags r:id="rId84"/>
              </p:custDataLst>
            </p:nvPr>
          </p:nvSpPr>
          <p:spPr>
            <a:xfrm>
              <a:off x="3272669" y="3289561"/>
              <a:ext cx="124582" cy="252311"/>
            </a:xfrm>
            <a:custGeom>
              <a:avLst/>
              <a:gdLst/>
              <a:ahLst/>
              <a:cxnLst/>
              <a:rect l="0" t="0" r="0" b="0"/>
              <a:pathLst>
                <a:path w="124582" h="252311">
                  <a:moveTo>
                    <a:pt x="80131" y="6089"/>
                  </a:moveTo>
                  <a:lnTo>
                    <a:pt x="80131" y="6089"/>
                  </a:lnTo>
                  <a:lnTo>
                    <a:pt x="74042" y="0"/>
                  </a:lnTo>
                  <a:lnTo>
                    <a:pt x="70052" y="36810"/>
                  </a:lnTo>
                  <a:lnTo>
                    <a:pt x="62951" y="69132"/>
                  </a:lnTo>
                  <a:lnTo>
                    <a:pt x="52740" y="107015"/>
                  </a:lnTo>
                  <a:lnTo>
                    <a:pt x="41146" y="147371"/>
                  </a:lnTo>
                  <a:lnTo>
                    <a:pt x="31054" y="186003"/>
                  </a:lnTo>
                  <a:lnTo>
                    <a:pt x="26078" y="228730"/>
                  </a:lnTo>
                  <a:lnTo>
                    <a:pt x="27415" y="245211"/>
                  </a:lnTo>
                  <a:lnTo>
                    <a:pt x="29465" y="249465"/>
                  </a:lnTo>
                  <a:lnTo>
                    <a:pt x="32242" y="251595"/>
                  </a:lnTo>
                  <a:lnTo>
                    <a:pt x="35505" y="252310"/>
                  </a:lnTo>
                  <a:lnTo>
                    <a:pt x="39092" y="250669"/>
                  </a:lnTo>
                  <a:lnTo>
                    <a:pt x="46840" y="243202"/>
                  </a:lnTo>
                  <a:lnTo>
                    <a:pt x="55764" y="220357"/>
                  </a:lnTo>
                  <a:lnTo>
                    <a:pt x="56134" y="187874"/>
                  </a:lnTo>
                  <a:lnTo>
                    <a:pt x="48405" y="161551"/>
                  </a:lnTo>
                  <a:lnTo>
                    <a:pt x="39220" y="150913"/>
                  </a:lnTo>
                  <a:lnTo>
                    <a:pt x="19446" y="138334"/>
                  </a:lnTo>
                  <a:lnTo>
                    <a:pt x="3364" y="133420"/>
                  </a:lnTo>
                  <a:lnTo>
                    <a:pt x="1436" y="131898"/>
                  </a:lnTo>
                  <a:lnTo>
                    <a:pt x="151" y="130178"/>
                  </a:lnTo>
                  <a:lnTo>
                    <a:pt x="0" y="129032"/>
                  </a:lnTo>
                  <a:lnTo>
                    <a:pt x="604" y="128268"/>
                  </a:lnTo>
                  <a:lnTo>
                    <a:pt x="15043" y="122576"/>
                  </a:lnTo>
                  <a:lnTo>
                    <a:pt x="36308" y="121742"/>
                  </a:lnTo>
                  <a:lnTo>
                    <a:pt x="74741" y="125543"/>
                  </a:lnTo>
                  <a:lnTo>
                    <a:pt x="124581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9" name="SMARTInkShape-Group881"/>
          <p:cNvGrpSpPr/>
          <p:nvPr/>
        </p:nvGrpSpPr>
        <p:grpSpPr>
          <a:xfrm>
            <a:off x="9404800" y="2283102"/>
            <a:ext cx="491676" cy="369111"/>
            <a:chOff x="9404800" y="2283102"/>
            <a:chExt cx="491676" cy="369111"/>
          </a:xfrm>
        </p:grpSpPr>
        <p:sp>
          <p:nvSpPr>
            <p:cNvPr id="956" name="SMARTInkShape-4094"/>
            <p:cNvSpPr/>
            <p:nvPr>
              <p:custDataLst>
                <p:tags r:id="rId66"/>
              </p:custDataLst>
            </p:nvPr>
          </p:nvSpPr>
          <p:spPr>
            <a:xfrm>
              <a:off x="9886950" y="2609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4095"/>
            <p:cNvSpPr/>
            <p:nvPr>
              <p:custDataLst>
                <p:tags r:id="rId67"/>
              </p:custDataLst>
            </p:nvPr>
          </p:nvSpPr>
          <p:spPr>
            <a:xfrm>
              <a:off x="9666307" y="2561594"/>
              <a:ext cx="66575" cy="90619"/>
            </a:xfrm>
            <a:custGeom>
              <a:avLst/>
              <a:gdLst/>
              <a:ahLst/>
              <a:cxnLst/>
              <a:rect l="0" t="0" r="0" b="0"/>
              <a:pathLst>
                <a:path w="66575" h="90619">
                  <a:moveTo>
                    <a:pt x="49193" y="48256"/>
                  </a:moveTo>
                  <a:lnTo>
                    <a:pt x="49193" y="48256"/>
                  </a:lnTo>
                  <a:lnTo>
                    <a:pt x="45822" y="44885"/>
                  </a:lnTo>
                  <a:lnTo>
                    <a:pt x="43726" y="32676"/>
                  </a:lnTo>
                  <a:lnTo>
                    <a:pt x="43106" y="19024"/>
                  </a:lnTo>
                  <a:lnTo>
                    <a:pt x="39194" y="10334"/>
                  </a:lnTo>
                  <a:lnTo>
                    <a:pt x="36179" y="6041"/>
                  </a:lnTo>
                  <a:lnTo>
                    <a:pt x="29062" y="1272"/>
                  </a:lnTo>
                  <a:lnTo>
                    <a:pt x="25191" y="0"/>
                  </a:lnTo>
                  <a:lnTo>
                    <a:pt x="21197" y="1268"/>
                  </a:lnTo>
                  <a:lnTo>
                    <a:pt x="12997" y="8323"/>
                  </a:lnTo>
                  <a:lnTo>
                    <a:pt x="3817" y="27565"/>
                  </a:lnTo>
                  <a:lnTo>
                    <a:pt x="0" y="51141"/>
                  </a:lnTo>
                  <a:lnTo>
                    <a:pt x="2240" y="72629"/>
                  </a:lnTo>
                  <a:lnTo>
                    <a:pt x="5192" y="77911"/>
                  </a:lnTo>
                  <a:lnTo>
                    <a:pt x="14114" y="85660"/>
                  </a:lnTo>
                  <a:lnTo>
                    <a:pt x="23254" y="89574"/>
                  </a:lnTo>
                  <a:lnTo>
                    <a:pt x="27666" y="90618"/>
                  </a:lnTo>
                  <a:lnTo>
                    <a:pt x="43991" y="88716"/>
                  </a:lnTo>
                  <a:lnTo>
                    <a:pt x="52290" y="83642"/>
                  </a:lnTo>
                  <a:lnTo>
                    <a:pt x="58330" y="75978"/>
                  </a:lnTo>
                  <a:lnTo>
                    <a:pt x="64991" y="59762"/>
                  </a:lnTo>
                  <a:lnTo>
                    <a:pt x="66574" y="42258"/>
                  </a:lnTo>
                  <a:lnTo>
                    <a:pt x="61893" y="2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4096"/>
            <p:cNvSpPr/>
            <p:nvPr>
              <p:custDataLst>
                <p:tags r:id="rId68"/>
              </p:custDataLst>
            </p:nvPr>
          </p:nvSpPr>
          <p:spPr>
            <a:xfrm>
              <a:off x="9404800" y="2283102"/>
              <a:ext cx="310701" cy="285552"/>
            </a:xfrm>
            <a:custGeom>
              <a:avLst/>
              <a:gdLst/>
              <a:ahLst/>
              <a:cxnLst/>
              <a:rect l="0" t="0" r="0" b="0"/>
              <a:pathLst>
                <a:path w="310701" h="285552">
                  <a:moveTo>
                    <a:pt x="120200" y="53698"/>
                  </a:moveTo>
                  <a:lnTo>
                    <a:pt x="120200" y="53698"/>
                  </a:lnTo>
                  <a:lnTo>
                    <a:pt x="120905" y="34139"/>
                  </a:lnTo>
                  <a:lnTo>
                    <a:pt x="123856" y="25874"/>
                  </a:lnTo>
                  <a:lnTo>
                    <a:pt x="123344" y="24565"/>
                  </a:lnTo>
                  <a:lnTo>
                    <a:pt x="122294" y="23693"/>
                  </a:lnTo>
                  <a:lnTo>
                    <a:pt x="117368" y="24605"/>
                  </a:lnTo>
                  <a:lnTo>
                    <a:pt x="114079" y="25836"/>
                  </a:lnTo>
                  <a:lnTo>
                    <a:pt x="78382" y="55982"/>
                  </a:lnTo>
                  <a:lnTo>
                    <a:pt x="44309" y="102587"/>
                  </a:lnTo>
                  <a:lnTo>
                    <a:pt x="24853" y="138221"/>
                  </a:lnTo>
                  <a:lnTo>
                    <a:pt x="10560" y="175225"/>
                  </a:lnTo>
                  <a:lnTo>
                    <a:pt x="1619" y="210721"/>
                  </a:lnTo>
                  <a:lnTo>
                    <a:pt x="0" y="240608"/>
                  </a:lnTo>
                  <a:lnTo>
                    <a:pt x="9156" y="264240"/>
                  </a:lnTo>
                  <a:lnTo>
                    <a:pt x="16537" y="274492"/>
                  </a:lnTo>
                  <a:lnTo>
                    <a:pt x="25692" y="280622"/>
                  </a:lnTo>
                  <a:lnTo>
                    <a:pt x="47153" y="285551"/>
                  </a:lnTo>
                  <a:lnTo>
                    <a:pt x="89776" y="277617"/>
                  </a:lnTo>
                  <a:lnTo>
                    <a:pt x="131409" y="251748"/>
                  </a:lnTo>
                  <a:lnTo>
                    <a:pt x="155760" y="219802"/>
                  </a:lnTo>
                  <a:lnTo>
                    <a:pt x="175512" y="176911"/>
                  </a:lnTo>
                  <a:lnTo>
                    <a:pt x="181771" y="150656"/>
                  </a:lnTo>
                  <a:lnTo>
                    <a:pt x="186648" y="122570"/>
                  </a:lnTo>
                  <a:lnTo>
                    <a:pt x="188304" y="78193"/>
                  </a:lnTo>
                  <a:lnTo>
                    <a:pt x="186767" y="59445"/>
                  </a:lnTo>
                  <a:lnTo>
                    <a:pt x="173773" y="31087"/>
                  </a:lnTo>
                  <a:lnTo>
                    <a:pt x="164383" y="19574"/>
                  </a:lnTo>
                  <a:lnTo>
                    <a:pt x="140778" y="4900"/>
                  </a:lnTo>
                  <a:lnTo>
                    <a:pt x="127569" y="0"/>
                  </a:lnTo>
                  <a:lnTo>
                    <a:pt x="101603" y="199"/>
                  </a:lnTo>
                  <a:lnTo>
                    <a:pt x="88752" y="3215"/>
                  </a:lnTo>
                  <a:lnTo>
                    <a:pt x="66947" y="17855"/>
                  </a:lnTo>
                  <a:lnTo>
                    <a:pt x="57181" y="27686"/>
                  </a:lnTo>
                  <a:lnTo>
                    <a:pt x="48213" y="48017"/>
                  </a:lnTo>
                  <a:lnTo>
                    <a:pt x="46808" y="58377"/>
                  </a:lnTo>
                  <a:lnTo>
                    <a:pt x="50893" y="77415"/>
                  </a:lnTo>
                  <a:lnTo>
                    <a:pt x="54945" y="86442"/>
                  </a:lnTo>
                  <a:lnTo>
                    <a:pt x="72616" y="100236"/>
                  </a:lnTo>
                  <a:lnTo>
                    <a:pt x="114096" y="114054"/>
                  </a:lnTo>
                  <a:lnTo>
                    <a:pt x="149943" y="117917"/>
                  </a:lnTo>
                  <a:lnTo>
                    <a:pt x="191744" y="114931"/>
                  </a:lnTo>
                  <a:lnTo>
                    <a:pt x="230549" y="108899"/>
                  </a:lnTo>
                  <a:lnTo>
                    <a:pt x="276604" y="99452"/>
                  </a:lnTo>
                  <a:lnTo>
                    <a:pt x="310700" y="91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3" name="SMARTInkShape-Group882"/>
          <p:cNvGrpSpPr/>
          <p:nvPr/>
        </p:nvGrpSpPr>
        <p:grpSpPr>
          <a:xfrm>
            <a:off x="8829191" y="2255133"/>
            <a:ext cx="314810" cy="373768"/>
            <a:chOff x="8829191" y="2255133"/>
            <a:chExt cx="314810" cy="373768"/>
          </a:xfrm>
        </p:grpSpPr>
        <p:sp>
          <p:nvSpPr>
            <p:cNvPr id="960" name="SMARTInkShape-4097"/>
            <p:cNvSpPr/>
            <p:nvPr>
              <p:custDataLst>
                <p:tags r:id="rId63"/>
              </p:custDataLst>
            </p:nvPr>
          </p:nvSpPr>
          <p:spPr>
            <a:xfrm>
              <a:off x="9004300" y="2255133"/>
              <a:ext cx="114301" cy="373768"/>
            </a:xfrm>
            <a:custGeom>
              <a:avLst/>
              <a:gdLst/>
              <a:ahLst/>
              <a:cxnLst/>
              <a:rect l="0" t="0" r="0" b="0"/>
              <a:pathLst>
                <a:path w="114301" h="373768">
                  <a:moveTo>
                    <a:pt x="114300" y="5467"/>
                  </a:moveTo>
                  <a:lnTo>
                    <a:pt x="114300" y="5467"/>
                  </a:lnTo>
                  <a:lnTo>
                    <a:pt x="114298" y="0"/>
                  </a:lnTo>
                  <a:lnTo>
                    <a:pt x="107557" y="2750"/>
                  </a:lnTo>
                  <a:lnTo>
                    <a:pt x="96623" y="18146"/>
                  </a:lnTo>
                  <a:lnTo>
                    <a:pt x="81076" y="54066"/>
                  </a:lnTo>
                  <a:lnTo>
                    <a:pt x="67311" y="90096"/>
                  </a:lnTo>
                  <a:lnTo>
                    <a:pt x="52494" y="131980"/>
                  </a:lnTo>
                  <a:lnTo>
                    <a:pt x="38853" y="176465"/>
                  </a:lnTo>
                  <a:lnTo>
                    <a:pt x="27616" y="223989"/>
                  </a:lnTo>
                  <a:lnTo>
                    <a:pt x="18624" y="270510"/>
                  </a:lnTo>
                  <a:lnTo>
                    <a:pt x="12275" y="310001"/>
                  </a:lnTo>
                  <a:lnTo>
                    <a:pt x="4735" y="350483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4098"/>
            <p:cNvSpPr/>
            <p:nvPr>
              <p:custDataLst>
                <p:tags r:id="rId64"/>
              </p:custDataLst>
            </p:nvPr>
          </p:nvSpPr>
          <p:spPr>
            <a:xfrm>
              <a:off x="8845550" y="2444750"/>
              <a:ext cx="298451" cy="44451"/>
            </a:xfrm>
            <a:custGeom>
              <a:avLst/>
              <a:gdLst/>
              <a:ahLst/>
              <a:cxnLst/>
              <a:rect l="0" t="0" r="0" b="0"/>
              <a:pathLst>
                <a:path w="298451" h="44451">
                  <a:moveTo>
                    <a:pt x="0" y="44450"/>
                  </a:moveTo>
                  <a:lnTo>
                    <a:pt x="0" y="44450"/>
                  </a:lnTo>
                  <a:lnTo>
                    <a:pt x="38921" y="42569"/>
                  </a:lnTo>
                  <a:lnTo>
                    <a:pt x="76564" y="38675"/>
                  </a:lnTo>
                  <a:lnTo>
                    <a:pt x="100431" y="35661"/>
                  </a:lnTo>
                  <a:lnTo>
                    <a:pt x="126221" y="32241"/>
                  </a:lnTo>
                  <a:lnTo>
                    <a:pt x="151174" y="28549"/>
                  </a:lnTo>
                  <a:lnTo>
                    <a:pt x="175571" y="24677"/>
                  </a:lnTo>
                  <a:lnTo>
                    <a:pt x="221260" y="16612"/>
                  </a:lnTo>
                  <a:lnTo>
                    <a:pt x="260380" y="8324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4099"/>
            <p:cNvSpPr/>
            <p:nvPr>
              <p:custDataLst>
                <p:tags r:id="rId65"/>
              </p:custDataLst>
            </p:nvPr>
          </p:nvSpPr>
          <p:spPr>
            <a:xfrm>
              <a:off x="8829191" y="2370070"/>
              <a:ext cx="276710" cy="17531"/>
            </a:xfrm>
            <a:custGeom>
              <a:avLst/>
              <a:gdLst/>
              <a:ahLst/>
              <a:cxnLst/>
              <a:rect l="0" t="0" r="0" b="0"/>
              <a:pathLst>
                <a:path w="276710" h="17531">
                  <a:moveTo>
                    <a:pt x="3659" y="17530"/>
                  </a:moveTo>
                  <a:lnTo>
                    <a:pt x="3659" y="17530"/>
                  </a:lnTo>
                  <a:lnTo>
                    <a:pt x="0" y="17530"/>
                  </a:lnTo>
                  <a:lnTo>
                    <a:pt x="47328" y="10622"/>
                  </a:lnTo>
                  <a:lnTo>
                    <a:pt x="85157" y="6699"/>
                  </a:lnTo>
                  <a:lnTo>
                    <a:pt x="132543" y="2603"/>
                  </a:lnTo>
                  <a:lnTo>
                    <a:pt x="178534" y="312"/>
                  </a:lnTo>
                  <a:lnTo>
                    <a:pt x="218964" y="0"/>
                  </a:lnTo>
                  <a:lnTo>
                    <a:pt x="276709" y="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4" name="SMARTInkShape-4100"/>
          <p:cNvSpPr/>
          <p:nvPr>
            <p:custDataLst>
              <p:tags r:id="rId6"/>
            </p:custDataLst>
          </p:nvPr>
        </p:nvSpPr>
        <p:spPr>
          <a:xfrm>
            <a:off x="8281981" y="2202455"/>
            <a:ext cx="315920" cy="279999"/>
          </a:xfrm>
          <a:custGeom>
            <a:avLst/>
            <a:gdLst/>
            <a:ahLst/>
            <a:cxnLst/>
            <a:rect l="0" t="0" r="0" b="0"/>
            <a:pathLst>
              <a:path w="315920" h="279999">
                <a:moveTo>
                  <a:pt x="112719" y="77195"/>
                </a:moveTo>
                <a:lnTo>
                  <a:pt x="112719" y="77195"/>
                </a:lnTo>
                <a:lnTo>
                  <a:pt x="127222" y="66350"/>
                </a:lnTo>
                <a:lnTo>
                  <a:pt x="135863" y="56147"/>
                </a:lnTo>
                <a:lnTo>
                  <a:pt x="140644" y="44557"/>
                </a:lnTo>
                <a:lnTo>
                  <a:pt x="141919" y="38503"/>
                </a:lnTo>
                <a:lnTo>
                  <a:pt x="141358" y="33056"/>
                </a:lnTo>
                <a:lnTo>
                  <a:pt x="136972" y="23241"/>
                </a:lnTo>
                <a:lnTo>
                  <a:pt x="133121" y="20059"/>
                </a:lnTo>
                <a:lnTo>
                  <a:pt x="123197" y="16523"/>
                </a:lnTo>
                <a:lnTo>
                  <a:pt x="107969" y="20597"/>
                </a:lnTo>
                <a:lnTo>
                  <a:pt x="88735" y="31579"/>
                </a:lnTo>
                <a:lnTo>
                  <a:pt x="54811" y="63679"/>
                </a:lnTo>
                <a:lnTo>
                  <a:pt x="32891" y="95177"/>
                </a:lnTo>
                <a:lnTo>
                  <a:pt x="15151" y="132224"/>
                </a:lnTo>
                <a:lnTo>
                  <a:pt x="3031" y="170797"/>
                </a:lnTo>
                <a:lnTo>
                  <a:pt x="0" y="206755"/>
                </a:lnTo>
                <a:lnTo>
                  <a:pt x="6647" y="237788"/>
                </a:lnTo>
                <a:lnTo>
                  <a:pt x="12370" y="251991"/>
                </a:lnTo>
                <a:lnTo>
                  <a:pt x="28138" y="269652"/>
                </a:lnTo>
                <a:lnTo>
                  <a:pt x="37283" y="275350"/>
                </a:lnTo>
                <a:lnTo>
                  <a:pt x="60612" y="279799"/>
                </a:lnTo>
                <a:lnTo>
                  <a:pt x="73748" y="279998"/>
                </a:lnTo>
                <a:lnTo>
                  <a:pt x="101513" y="270811"/>
                </a:lnTo>
                <a:lnTo>
                  <a:pt x="129609" y="252852"/>
                </a:lnTo>
                <a:lnTo>
                  <a:pt x="156209" y="226055"/>
                </a:lnTo>
                <a:lnTo>
                  <a:pt x="176498" y="185924"/>
                </a:lnTo>
                <a:lnTo>
                  <a:pt x="190454" y="139630"/>
                </a:lnTo>
                <a:lnTo>
                  <a:pt x="196657" y="95537"/>
                </a:lnTo>
                <a:lnTo>
                  <a:pt x="193770" y="59947"/>
                </a:lnTo>
                <a:lnTo>
                  <a:pt x="190034" y="44530"/>
                </a:lnTo>
                <a:lnTo>
                  <a:pt x="174598" y="21755"/>
                </a:lnTo>
                <a:lnTo>
                  <a:pt x="154332" y="6693"/>
                </a:lnTo>
                <a:lnTo>
                  <a:pt x="133566" y="0"/>
                </a:lnTo>
                <a:lnTo>
                  <a:pt x="112576" y="2670"/>
                </a:lnTo>
                <a:lnTo>
                  <a:pt x="102039" y="6345"/>
                </a:lnTo>
                <a:lnTo>
                  <a:pt x="86571" y="19836"/>
                </a:lnTo>
                <a:lnTo>
                  <a:pt x="80470" y="28372"/>
                </a:lnTo>
                <a:lnTo>
                  <a:pt x="77813" y="37591"/>
                </a:lnTo>
                <a:lnTo>
                  <a:pt x="78627" y="57241"/>
                </a:lnTo>
                <a:lnTo>
                  <a:pt x="89335" y="75852"/>
                </a:lnTo>
                <a:lnTo>
                  <a:pt x="97131" y="84766"/>
                </a:lnTo>
                <a:lnTo>
                  <a:pt x="124606" y="96553"/>
                </a:lnTo>
                <a:lnTo>
                  <a:pt x="161040" y="103437"/>
                </a:lnTo>
                <a:lnTo>
                  <a:pt x="203104" y="106497"/>
                </a:lnTo>
                <a:lnTo>
                  <a:pt x="247670" y="104094"/>
                </a:lnTo>
                <a:lnTo>
                  <a:pt x="285585" y="99734"/>
                </a:lnTo>
                <a:lnTo>
                  <a:pt x="315919" y="962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9" name="SMARTInkShape-Group884"/>
          <p:cNvGrpSpPr/>
          <p:nvPr/>
        </p:nvGrpSpPr>
        <p:grpSpPr>
          <a:xfrm>
            <a:off x="7264400" y="2181259"/>
            <a:ext cx="514351" cy="352392"/>
            <a:chOff x="7264400" y="2181259"/>
            <a:chExt cx="514351" cy="352392"/>
          </a:xfrm>
        </p:grpSpPr>
        <p:sp>
          <p:nvSpPr>
            <p:cNvPr id="965" name="SMARTInkShape-4101"/>
            <p:cNvSpPr/>
            <p:nvPr>
              <p:custDataLst>
                <p:tags r:id="rId59"/>
              </p:custDataLst>
            </p:nvPr>
          </p:nvSpPr>
          <p:spPr>
            <a:xfrm>
              <a:off x="7734300" y="2273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4102"/>
            <p:cNvSpPr/>
            <p:nvPr>
              <p:custDataLst>
                <p:tags r:id="rId60"/>
              </p:custDataLst>
            </p:nvPr>
          </p:nvSpPr>
          <p:spPr>
            <a:xfrm>
              <a:off x="7772400" y="2419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4103"/>
            <p:cNvSpPr/>
            <p:nvPr>
              <p:custDataLst>
                <p:tags r:id="rId61"/>
              </p:custDataLst>
            </p:nvPr>
          </p:nvSpPr>
          <p:spPr>
            <a:xfrm>
              <a:off x="7264400" y="2181259"/>
              <a:ext cx="215901" cy="276192"/>
            </a:xfrm>
            <a:custGeom>
              <a:avLst/>
              <a:gdLst/>
              <a:ahLst/>
              <a:cxnLst/>
              <a:rect l="0" t="0" r="0" b="0"/>
              <a:pathLst>
                <a:path w="215901" h="276192">
                  <a:moveTo>
                    <a:pt x="0" y="3141"/>
                  </a:moveTo>
                  <a:lnTo>
                    <a:pt x="0" y="3141"/>
                  </a:lnTo>
                  <a:lnTo>
                    <a:pt x="3370" y="3141"/>
                  </a:lnTo>
                  <a:lnTo>
                    <a:pt x="5026" y="10667"/>
                  </a:lnTo>
                  <a:lnTo>
                    <a:pt x="5958" y="42060"/>
                  </a:lnTo>
                  <a:lnTo>
                    <a:pt x="6881" y="76882"/>
                  </a:lnTo>
                  <a:lnTo>
                    <a:pt x="9644" y="115878"/>
                  </a:lnTo>
                  <a:lnTo>
                    <a:pt x="11341" y="154846"/>
                  </a:lnTo>
                  <a:lnTo>
                    <a:pt x="11391" y="191216"/>
                  </a:lnTo>
                  <a:lnTo>
                    <a:pt x="8157" y="232669"/>
                  </a:lnTo>
                  <a:lnTo>
                    <a:pt x="6179" y="252320"/>
                  </a:lnTo>
                  <a:lnTo>
                    <a:pt x="4826" y="253221"/>
                  </a:lnTo>
                  <a:lnTo>
                    <a:pt x="3217" y="252411"/>
                  </a:lnTo>
                  <a:lnTo>
                    <a:pt x="5449" y="214586"/>
                  </a:lnTo>
                  <a:lnTo>
                    <a:pt x="9542" y="170732"/>
                  </a:lnTo>
                  <a:lnTo>
                    <a:pt x="13178" y="158764"/>
                  </a:lnTo>
                  <a:lnTo>
                    <a:pt x="17146" y="153446"/>
                  </a:lnTo>
                  <a:lnTo>
                    <a:pt x="21261" y="151082"/>
                  </a:lnTo>
                  <a:lnTo>
                    <a:pt x="64783" y="147383"/>
                  </a:lnTo>
                  <a:lnTo>
                    <a:pt x="81004" y="142743"/>
                  </a:lnTo>
                  <a:lnTo>
                    <a:pt x="106708" y="126819"/>
                  </a:lnTo>
                  <a:lnTo>
                    <a:pt x="126213" y="109850"/>
                  </a:lnTo>
                  <a:lnTo>
                    <a:pt x="150285" y="70350"/>
                  </a:lnTo>
                  <a:lnTo>
                    <a:pt x="170823" y="29640"/>
                  </a:lnTo>
                  <a:lnTo>
                    <a:pt x="182980" y="0"/>
                  </a:lnTo>
                  <a:lnTo>
                    <a:pt x="183369" y="342"/>
                  </a:lnTo>
                  <a:lnTo>
                    <a:pt x="184080" y="46811"/>
                  </a:lnTo>
                  <a:lnTo>
                    <a:pt x="184120" y="84403"/>
                  </a:lnTo>
                  <a:lnTo>
                    <a:pt x="186017" y="125100"/>
                  </a:lnTo>
                  <a:lnTo>
                    <a:pt x="189919" y="164590"/>
                  </a:lnTo>
                  <a:lnTo>
                    <a:pt x="196356" y="198603"/>
                  </a:lnTo>
                  <a:lnTo>
                    <a:pt x="204543" y="242148"/>
                  </a:lnTo>
                  <a:lnTo>
                    <a:pt x="215900" y="27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4104"/>
            <p:cNvSpPr/>
            <p:nvPr>
              <p:custDataLst>
                <p:tags r:id="rId62"/>
              </p:custDataLst>
            </p:nvPr>
          </p:nvSpPr>
          <p:spPr>
            <a:xfrm>
              <a:off x="7607300" y="24320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14927" y="42063"/>
                  </a:lnTo>
                  <a:lnTo>
                    <a:pt x="22060" y="84437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2" name="SMARTInkShape-Group885"/>
          <p:cNvGrpSpPr/>
          <p:nvPr/>
        </p:nvGrpSpPr>
        <p:grpSpPr>
          <a:xfrm>
            <a:off x="6064250" y="2241550"/>
            <a:ext cx="360627" cy="223015"/>
            <a:chOff x="6064250" y="2241550"/>
            <a:chExt cx="360627" cy="223015"/>
          </a:xfrm>
        </p:grpSpPr>
        <p:sp>
          <p:nvSpPr>
            <p:cNvPr id="970" name="SMARTInkShape-4105"/>
            <p:cNvSpPr/>
            <p:nvPr>
              <p:custDataLst>
                <p:tags r:id="rId57"/>
              </p:custDataLst>
            </p:nvPr>
          </p:nvSpPr>
          <p:spPr>
            <a:xfrm>
              <a:off x="6064250" y="2241550"/>
              <a:ext cx="177801" cy="201269"/>
            </a:xfrm>
            <a:custGeom>
              <a:avLst/>
              <a:gdLst/>
              <a:ahLst/>
              <a:cxnLst/>
              <a:rect l="0" t="0" r="0" b="0"/>
              <a:pathLst>
                <a:path w="177801" h="201269">
                  <a:moveTo>
                    <a:pt x="0" y="57150"/>
                  </a:moveTo>
                  <a:lnTo>
                    <a:pt x="0" y="57150"/>
                  </a:lnTo>
                  <a:lnTo>
                    <a:pt x="5069" y="70111"/>
                  </a:lnTo>
                  <a:lnTo>
                    <a:pt x="16628" y="112392"/>
                  </a:lnTo>
                  <a:lnTo>
                    <a:pt x="32914" y="151835"/>
                  </a:lnTo>
                  <a:lnTo>
                    <a:pt x="45673" y="175432"/>
                  </a:lnTo>
                  <a:lnTo>
                    <a:pt x="60751" y="192975"/>
                  </a:lnTo>
                  <a:lnTo>
                    <a:pt x="68016" y="197795"/>
                  </a:lnTo>
                  <a:lnTo>
                    <a:pt x="81736" y="201268"/>
                  </a:lnTo>
                  <a:lnTo>
                    <a:pt x="98650" y="191052"/>
                  </a:lnTo>
                  <a:lnTo>
                    <a:pt x="126126" y="159619"/>
                  </a:lnTo>
                  <a:lnTo>
                    <a:pt x="141428" y="130209"/>
                  </a:lnTo>
                  <a:lnTo>
                    <a:pt x="150581" y="91267"/>
                  </a:lnTo>
                  <a:lnTo>
                    <a:pt x="157000" y="55615"/>
                  </a:lnTo>
                  <a:lnTo>
                    <a:pt x="166871" y="9339"/>
                  </a:lnTo>
                  <a:lnTo>
                    <a:pt x="169102" y="4815"/>
                  </a:lnTo>
                  <a:lnTo>
                    <a:pt x="171297" y="250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4106"/>
            <p:cNvSpPr/>
            <p:nvPr>
              <p:custDataLst>
                <p:tags r:id="rId58"/>
              </p:custDataLst>
            </p:nvPr>
          </p:nvSpPr>
          <p:spPr>
            <a:xfrm>
              <a:off x="6324924" y="2268996"/>
              <a:ext cx="99953" cy="195569"/>
            </a:xfrm>
            <a:custGeom>
              <a:avLst/>
              <a:gdLst/>
              <a:ahLst/>
              <a:cxnLst/>
              <a:rect l="0" t="0" r="0" b="0"/>
              <a:pathLst>
                <a:path w="99953" h="195569">
                  <a:moveTo>
                    <a:pt x="94926" y="67804"/>
                  </a:moveTo>
                  <a:lnTo>
                    <a:pt x="94926" y="67804"/>
                  </a:lnTo>
                  <a:lnTo>
                    <a:pt x="99952" y="45200"/>
                  </a:lnTo>
                  <a:lnTo>
                    <a:pt x="99277" y="30947"/>
                  </a:lnTo>
                  <a:lnTo>
                    <a:pt x="94273" y="17556"/>
                  </a:lnTo>
                  <a:lnTo>
                    <a:pt x="83582" y="8312"/>
                  </a:lnTo>
                  <a:lnTo>
                    <a:pt x="68718" y="2558"/>
                  </a:lnTo>
                  <a:lnTo>
                    <a:pt x="50352" y="0"/>
                  </a:lnTo>
                  <a:lnTo>
                    <a:pt x="23549" y="5302"/>
                  </a:lnTo>
                  <a:lnTo>
                    <a:pt x="10051" y="15801"/>
                  </a:lnTo>
                  <a:lnTo>
                    <a:pt x="4476" y="22552"/>
                  </a:lnTo>
                  <a:lnTo>
                    <a:pt x="162" y="39461"/>
                  </a:lnTo>
                  <a:lnTo>
                    <a:pt x="0" y="48908"/>
                  </a:lnTo>
                  <a:lnTo>
                    <a:pt x="7346" y="68813"/>
                  </a:lnTo>
                  <a:lnTo>
                    <a:pt x="38429" y="110337"/>
                  </a:lnTo>
                  <a:lnTo>
                    <a:pt x="78270" y="156173"/>
                  </a:lnTo>
                  <a:lnTo>
                    <a:pt x="83822" y="164816"/>
                  </a:lnTo>
                  <a:lnTo>
                    <a:pt x="86112" y="171990"/>
                  </a:lnTo>
                  <a:lnTo>
                    <a:pt x="86228" y="178184"/>
                  </a:lnTo>
                  <a:lnTo>
                    <a:pt x="84894" y="183724"/>
                  </a:lnTo>
                  <a:lnTo>
                    <a:pt x="81888" y="188123"/>
                  </a:lnTo>
                  <a:lnTo>
                    <a:pt x="72904" y="194892"/>
                  </a:lnTo>
                  <a:lnTo>
                    <a:pt x="66839" y="195568"/>
                  </a:lnTo>
                  <a:lnTo>
                    <a:pt x="37776" y="188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" name="SMARTInkShape-Group886"/>
          <p:cNvGrpSpPr/>
          <p:nvPr/>
        </p:nvGrpSpPr>
        <p:grpSpPr>
          <a:xfrm>
            <a:off x="4603986" y="2161209"/>
            <a:ext cx="423266" cy="385477"/>
            <a:chOff x="4603986" y="2161209"/>
            <a:chExt cx="423266" cy="385477"/>
          </a:xfrm>
        </p:grpSpPr>
        <p:sp>
          <p:nvSpPr>
            <p:cNvPr id="973" name="SMARTInkShape-4107"/>
            <p:cNvSpPr/>
            <p:nvPr>
              <p:custDataLst>
                <p:tags r:id="rId55"/>
              </p:custDataLst>
            </p:nvPr>
          </p:nvSpPr>
          <p:spPr>
            <a:xfrm>
              <a:off x="4603986" y="2161209"/>
              <a:ext cx="202965" cy="250389"/>
            </a:xfrm>
            <a:custGeom>
              <a:avLst/>
              <a:gdLst/>
              <a:ahLst/>
              <a:cxnLst/>
              <a:rect l="0" t="0" r="0" b="0"/>
              <a:pathLst>
                <a:path w="202965" h="250389">
                  <a:moveTo>
                    <a:pt x="120414" y="67641"/>
                  </a:moveTo>
                  <a:lnTo>
                    <a:pt x="120414" y="67641"/>
                  </a:lnTo>
                  <a:lnTo>
                    <a:pt x="111575" y="49964"/>
                  </a:lnTo>
                  <a:lnTo>
                    <a:pt x="105666" y="43792"/>
                  </a:lnTo>
                  <a:lnTo>
                    <a:pt x="102116" y="41158"/>
                  </a:lnTo>
                  <a:lnTo>
                    <a:pt x="92526" y="38232"/>
                  </a:lnTo>
                  <a:lnTo>
                    <a:pt x="87006" y="37452"/>
                  </a:lnTo>
                  <a:lnTo>
                    <a:pt x="75227" y="42229"/>
                  </a:lnTo>
                  <a:lnTo>
                    <a:pt x="54815" y="60582"/>
                  </a:lnTo>
                  <a:lnTo>
                    <a:pt x="22632" y="105131"/>
                  </a:lnTo>
                  <a:lnTo>
                    <a:pt x="9692" y="136514"/>
                  </a:lnTo>
                  <a:lnTo>
                    <a:pt x="1353" y="169512"/>
                  </a:lnTo>
                  <a:lnTo>
                    <a:pt x="0" y="198289"/>
                  </a:lnTo>
                  <a:lnTo>
                    <a:pt x="5513" y="221427"/>
                  </a:lnTo>
                  <a:lnTo>
                    <a:pt x="9947" y="231548"/>
                  </a:lnTo>
                  <a:lnTo>
                    <a:pt x="17135" y="239001"/>
                  </a:lnTo>
                  <a:lnTo>
                    <a:pt x="36412" y="249164"/>
                  </a:lnTo>
                  <a:lnTo>
                    <a:pt x="60972" y="250388"/>
                  </a:lnTo>
                  <a:lnTo>
                    <a:pt x="88351" y="244112"/>
                  </a:lnTo>
                  <a:lnTo>
                    <a:pt x="116982" y="229563"/>
                  </a:lnTo>
                  <a:lnTo>
                    <a:pt x="154126" y="194797"/>
                  </a:lnTo>
                  <a:lnTo>
                    <a:pt x="172791" y="163666"/>
                  </a:lnTo>
                  <a:lnTo>
                    <a:pt x="180732" y="146474"/>
                  </a:lnTo>
                  <a:lnTo>
                    <a:pt x="185793" y="106676"/>
                  </a:lnTo>
                  <a:lnTo>
                    <a:pt x="181927" y="66646"/>
                  </a:lnTo>
                  <a:lnTo>
                    <a:pt x="170800" y="34743"/>
                  </a:lnTo>
                  <a:lnTo>
                    <a:pt x="161061" y="23131"/>
                  </a:lnTo>
                  <a:lnTo>
                    <a:pt x="135187" y="6466"/>
                  </a:lnTo>
                  <a:lnTo>
                    <a:pt x="106754" y="0"/>
                  </a:lnTo>
                  <a:lnTo>
                    <a:pt x="64860" y="2209"/>
                  </a:lnTo>
                  <a:lnTo>
                    <a:pt x="41396" y="9632"/>
                  </a:lnTo>
                  <a:lnTo>
                    <a:pt x="26263" y="22339"/>
                  </a:lnTo>
                  <a:lnTo>
                    <a:pt x="18597" y="37394"/>
                  </a:lnTo>
                  <a:lnTo>
                    <a:pt x="16553" y="45359"/>
                  </a:lnTo>
                  <a:lnTo>
                    <a:pt x="18717" y="53492"/>
                  </a:lnTo>
                  <a:lnTo>
                    <a:pt x="30530" y="70054"/>
                  </a:lnTo>
                  <a:lnTo>
                    <a:pt x="63756" y="91875"/>
                  </a:lnTo>
                  <a:lnTo>
                    <a:pt x="94527" y="101459"/>
                  </a:lnTo>
                  <a:lnTo>
                    <a:pt x="129370" y="106660"/>
                  </a:lnTo>
                  <a:lnTo>
                    <a:pt x="166022" y="106620"/>
                  </a:lnTo>
                  <a:lnTo>
                    <a:pt x="202964" y="10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4108"/>
            <p:cNvSpPr/>
            <p:nvPr>
              <p:custDataLst>
                <p:tags r:id="rId56"/>
              </p:custDataLst>
            </p:nvPr>
          </p:nvSpPr>
          <p:spPr>
            <a:xfrm>
              <a:off x="4913866" y="2425700"/>
              <a:ext cx="113386" cy="120986"/>
            </a:xfrm>
            <a:custGeom>
              <a:avLst/>
              <a:gdLst/>
              <a:ahLst/>
              <a:cxnLst/>
              <a:rect l="0" t="0" r="0" b="0"/>
              <a:pathLst>
                <a:path w="113386" h="120986">
                  <a:moveTo>
                    <a:pt x="51834" y="0"/>
                  </a:moveTo>
                  <a:lnTo>
                    <a:pt x="51834" y="0"/>
                  </a:lnTo>
                  <a:lnTo>
                    <a:pt x="40989" y="705"/>
                  </a:lnTo>
                  <a:lnTo>
                    <a:pt x="30786" y="3371"/>
                  </a:lnTo>
                  <a:lnTo>
                    <a:pt x="13142" y="18951"/>
                  </a:lnTo>
                  <a:lnTo>
                    <a:pt x="1250" y="44813"/>
                  </a:lnTo>
                  <a:lnTo>
                    <a:pt x="0" y="71447"/>
                  </a:lnTo>
                  <a:lnTo>
                    <a:pt x="14211" y="100584"/>
                  </a:lnTo>
                  <a:lnTo>
                    <a:pt x="30409" y="113613"/>
                  </a:lnTo>
                  <a:lnTo>
                    <a:pt x="49367" y="120345"/>
                  </a:lnTo>
                  <a:lnTo>
                    <a:pt x="69552" y="120985"/>
                  </a:lnTo>
                  <a:lnTo>
                    <a:pt x="88402" y="113273"/>
                  </a:lnTo>
                  <a:lnTo>
                    <a:pt x="104070" y="100438"/>
                  </a:lnTo>
                  <a:lnTo>
                    <a:pt x="113385" y="85326"/>
                  </a:lnTo>
                  <a:lnTo>
                    <a:pt x="113329" y="75934"/>
                  </a:lnTo>
                  <a:lnTo>
                    <a:pt x="105742" y="54210"/>
                  </a:lnTo>
                  <a:lnTo>
                    <a:pt x="91080" y="37969"/>
                  </a:lnTo>
                  <a:lnTo>
                    <a:pt x="82231" y="31663"/>
                  </a:lnTo>
                  <a:lnTo>
                    <a:pt x="61111" y="26537"/>
                  </a:lnTo>
                  <a:lnTo>
                    <a:pt x="2643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9" name="SMARTInkShape-Group887"/>
          <p:cNvGrpSpPr/>
          <p:nvPr/>
        </p:nvGrpSpPr>
        <p:grpSpPr>
          <a:xfrm>
            <a:off x="3721461" y="2154220"/>
            <a:ext cx="571140" cy="258819"/>
            <a:chOff x="3721461" y="2154220"/>
            <a:chExt cx="571140" cy="258819"/>
          </a:xfrm>
        </p:grpSpPr>
        <p:sp>
          <p:nvSpPr>
            <p:cNvPr id="976" name="SMARTInkShape-4109"/>
            <p:cNvSpPr/>
            <p:nvPr>
              <p:custDataLst>
                <p:tags r:id="rId52"/>
              </p:custDataLst>
            </p:nvPr>
          </p:nvSpPr>
          <p:spPr>
            <a:xfrm>
              <a:off x="3721461" y="2154220"/>
              <a:ext cx="234590" cy="258819"/>
            </a:xfrm>
            <a:custGeom>
              <a:avLst/>
              <a:gdLst/>
              <a:ahLst/>
              <a:cxnLst/>
              <a:rect l="0" t="0" r="0" b="0"/>
              <a:pathLst>
                <a:path w="234590" h="258819">
                  <a:moveTo>
                    <a:pt x="113939" y="42880"/>
                  </a:moveTo>
                  <a:lnTo>
                    <a:pt x="113939" y="42880"/>
                  </a:lnTo>
                  <a:lnTo>
                    <a:pt x="113939" y="39509"/>
                  </a:lnTo>
                  <a:lnTo>
                    <a:pt x="112057" y="35972"/>
                  </a:lnTo>
                  <a:lnTo>
                    <a:pt x="108164" y="32049"/>
                  </a:lnTo>
                  <a:lnTo>
                    <a:pt x="101729" y="27953"/>
                  </a:lnTo>
                  <a:lnTo>
                    <a:pt x="86803" y="25052"/>
                  </a:lnTo>
                  <a:lnTo>
                    <a:pt x="73186" y="30017"/>
                  </a:lnTo>
                  <a:lnTo>
                    <a:pt x="57727" y="41397"/>
                  </a:lnTo>
                  <a:lnTo>
                    <a:pt x="33156" y="73720"/>
                  </a:lnTo>
                  <a:lnTo>
                    <a:pt x="16417" y="105270"/>
                  </a:lnTo>
                  <a:lnTo>
                    <a:pt x="5215" y="140459"/>
                  </a:lnTo>
                  <a:lnTo>
                    <a:pt x="0" y="175854"/>
                  </a:lnTo>
                  <a:lnTo>
                    <a:pt x="2387" y="208048"/>
                  </a:lnTo>
                  <a:lnTo>
                    <a:pt x="13796" y="233175"/>
                  </a:lnTo>
                  <a:lnTo>
                    <a:pt x="21776" y="243827"/>
                  </a:lnTo>
                  <a:lnTo>
                    <a:pt x="43815" y="255662"/>
                  </a:lnTo>
                  <a:lnTo>
                    <a:pt x="56606" y="258818"/>
                  </a:lnTo>
                  <a:lnTo>
                    <a:pt x="83989" y="254799"/>
                  </a:lnTo>
                  <a:lnTo>
                    <a:pt x="111211" y="242194"/>
                  </a:lnTo>
                  <a:lnTo>
                    <a:pt x="145665" y="209886"/>
                  </a:lnTo>
                  <a:lnTo>
                    <a:pt x="164963" y="180840"/>
                  </a:lnTo>
                  <a:lnTo>
                    <a:pt x="175422" y="141590"/>
                  </a:lnTo>
                  <a:lnTo>
                    <a:pt x="177953" y="98746"/>
                  </a:lnTo>
                  <a:lnTo>
                    <a:pt x="172023" y="60889"/>
                  </a:lnTo>
                  <a:lnTo>
                    <a:pt x="156687" y="32775"/>
                  </a:lnTo>
                  <a:lnTo>
                    <a:pt x="146671" y="21326"/>
                  </a:lnTo>
                  <a:lnTo>
                    <a:pt x="122372" y="6725"/>
                  </a:lnTo>
                  <a:lnTo>
                    <a:pt x="95109" y="0"/>
                  </a:lnTo>
                  <a:lnTo>
                    <a:pt x="66529" y="1715"/>
                  </a:lnTo>
                  <a:lnTo>
                    <a:pt x="43009" y="10943"/>
                  </a:lnTo>
                  <a:lnTo>
                    <a:pt x="32785" y="17356"/>
                  </a:lnTo>
                  <a:lnTo>
                    <a:pt x="19546" y="33888"/>
                  </a:lnTo>
                  <a:lnTo>
                    <a:pt x="15026" y="43235"/>
                  </a:lnTo>
                  <a:lnTo>
                    <a:pt x="15650" y="64910"/>
                  </a:lnTo>
                  <a:lnTo>
                    <a:pt x="18779" y="76617"/>
                  </a:lnTo>
                  <a:lnTo>
                    <a:pt x="31665" y="95268"/>
                  </a:lnTo>
                  <a:lnTo>
                    <a:pt x="40040" y="103206"/>
                  </a:lnTo>
                  <a:lnTo>
                    <a:pt x="66278" y="113906"/>
                  </a:lnTo>
                  <a:lnTo>
                    <a:pt x="100517" y="118897"/>
                  </a:lnTo>
                  <a:lnTo>
                    <a:pt x="141605" y="116412"/>
                  </a:lnTo>
                  <a:lnTo>
                    <a:pt x="180093" y="108722"/>
                  </a:lnTo>
                  <a:lnTo>
                    <a:pt x="234589" y="9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4110"/>
            <p:cNvSpPr/>
            <p:nvPr>
              <p:custDataLst>
                <p:tags r:id="rId53"/>
              </p:custDataLst>
            </p:nvPr>
          </p:nvSpPr>
          <p:spPr>
            <a:xfrm>
              <a:off x="4127500" y="22669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3980"/>
                  </a:lnTo>
                  <a:lnTo>
                    <a:pt x="53360" y="618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4111"/>
            <p:cNvSpPr/>
            <p:nvPr>
              <p:custDataLst>
                <p:tags r:id="rId54"/>
              </p:custDataLst>
            </p:nvPr>
          </p:nvSpPr>
          <p:spPr>
            <a:xfrm>
              <a:off x="4127500" y="2349500"/>
              <a:ext cx="165101" cy="22422"/>
            </a:xfrm>
            <a:custGeom>
              <a:avLst/>
              <a:gdLst/>
              <a:ahLst/>
              <a:cxnLst/>
              <a:rect l="0" t="0" r="0" b="0"/>
              <a:pathLst>
                <a:path w="165101" h="22422">
                  <a:moveTo>
                    <a:pt x="0" y="19050"/>
                  </a:moveTo>
                  <a:lnTo>
                    <a:pt x="0" y="19050"/>
                  </a:lnTo>
                  <a:lnTo>
                    <a:pt x="10113" y="22421"/>
                  </a:lnTo>
                  <a:lnTo>
                    <a:pt x="53477" y="19742"/>
                  </a:lnTo>
                  <a:lnTo>
                    <a:pt x="99414" y="13689"/>
                  </a:lnTo>
                  <a:lnTo>
                    <a:pt x="143128" y="468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5" name="SMARTInkShape-Group888"/>
          <p:cNvGrpSpPr/>
          <p:nvPr/>
        </p:nvGrpSpPr>
        <p:grpSpPr>
          <a:xfrm>
            <a:off x="2908300" y="2121783"/>
            <a:ext cx="457201" cy="374302"/>
            <a:chOff x="2908300" y="2121783"/>
            <a:chExt cx="457201" cy="374302"/>
          </a:xfrm>
        </p:grpSpPr>
        <p:sp>
          <p:nvSpPr>
            <p:cNvPr id="980" name="SMARTInkShape-4112"/>
            <p:cNvSpPr/>
            <p:nvPr>
              <p:custDataLst>
                <p:tags r:id="rId47"/>
              </p:custDataLst>
            </p:nvPr>
          </p:nvSpPr>
          <p:spPr>
            <a:xfrm>
              <a:off x="2908300" y="2121783"/>
              <a:ext cx="24411" cy="324863"/>
            </a:xfrm>
            <a:custGeom>
              <a:avLst/>
              <a:gdLst/>
              <a:ahLst/>
              <a:cxnLst/>
              <a:rect l="0" t="0" r="0" b="0"/>
              <a:pathLst>
                <a:path w="24411" h="32486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2" y="34389"/>
                  </a:lnTo>
                  <a:lnTo>
                    <a:pt x="5069" y="65593"/>
                  </a:lnTo>
                  <a:lnTo>
                    <a:pt x="8838" y="107684"/>
                  </a:lnTo>
                  <a:lnTo>
                    <a:pt x="10831" y="131467"/>
                  </a:lnTo>
                  <a:lnTo>
                    <a:pt x="12865" y="156495"/>
                  </a:lnTo>
                  <a:lnTo>
                    <a:pt x="14927" y="182352"/>
                  </a:lnTo>
                  <a:lnTo>
                    <a:pt x="17218" y="228016"/>
                  </a:lnTo>
                  <a:lnTo>
                    <a:pt x="18941" y="267361"/>
                  </a:lnTo>
                  <a:lnTo>
                    <a:pt x="23172" y="309784"/>
                  </a:lnTo>
                  <a:lnTo>
                    <a:pt x="24410" y="323693"/>
                  </a:lnTo>
                  <a:lnTo>
                    <a:pt x="24034" y="324862"/>
                  </a:lnTo>
                  <a:lnTo>
                    <a:pt x="1905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4113"/>
            <p:cNvSpPr/>
            <p:nvPr>
              <p:custDataLst>
                <p:tags r:id="rId48"/>
              </p:custDataLst>
            </p:nvPr>
          </p:nvSpPr>
          <p:spPr>
            <a:xfrm>
              <a:off x="2927350" y="2128942"/>
              <a:ext cx="146051" cy="341209"/>
            </a:xfrm>
            <a:custGeom>
              <a:avLst/>
              <a:gdLst/>
              <a:ahLst/>
              <a:cxnLst/>
              <a:rect l="0" t="0" r="0" b="0"/>
              <a:pathLst>
                <a:path w="146051" h="341209">
                  <a:moveTo>
                    <a:pt x="0" y="188808"/>
                  </a:moveTo>
                  <a:lnTo>
                    <a:pt x="0" y="188808"/>
                  </a:lnTo>
                  <a:lnTo>
                    <a:pt x="0" y="185150"/>
                  </a:lnTo>
                  <a:lnTo>
                    <a:pt x="0" y="194929"/>
                  </a:lnTo>
                  <a:lnTo>
                    <a:pt x="1882" y="200465"/>
                  </a:lnTo>
                  <a:lnTo>
                    <a:pt x="3371" y="202930"/>
                  </a:lnTo>
                  <a:lnTo>
                    <a:pt x="12209" y="209769"/>
                  </a:lnTo>
                  <a:lnTo>
                    <a:pt x="15901" y="210543"/>
                  </a:lnTo>
                  <a:lnTo>
                    <a:pt x="23765" y="209522"/>
                  </a:lnTo>
                  <a:lnTo>
                    <a:pt x="42868" y="191496"/>
                  </a:lnTo>
                  <a:lnTo>
                    <a:pt x="66402" y="157070"/>
                  </a:lnTo>
                  <a:lnTo>
                    <a:pt x="81018" y="124137"/>
                  </a:lnTo>
                  <a:lnTo>
                    <a:pt x="94569" y="87393"/>
                  </a:lnTo>
                  <a:lnTo>
                    <a:pt x="107647" y="52248"/>
                  </a:lnTo>
                  <a:lnTo>
                    <a:pt x="118938" y="6875"/>
                  </a:lnTo>
                  <a:lnTo>
                    <a:pt x="120312" y="0"/>
                  </a:lnTo>
                  <a:lnTo>
                    <a:pt x="120605" y="40594"/>
                  </a:lnTo>
                  <a:lnTo>
                    <a:pt x="120630" y="75663"/>
                  </a:lnTo>
                  <a:lnTo>
                    <a:pt x="120641" y="121823"/>
                  </a:lnTo>
                  <a:lnTo>
                    <a:pt x="120644" y="146268"/>
                  </a:lnTo>
                  <a:lnTo>
                    <a:pt x="120646" y="171031"/>
                  </a:lnTo>
                  <a:lnTo>
                    <a:pt x="120647" y="196007"/>
                  </a:lnTo>
                  <a:lnTo>
                    <a:pt x="124412" y="240691"/>
                  </a:lnTo>
                  <a:lnTo>
                    <a:pt x="130083" y="278895"/>
                  </a:lnTo>
                  <a:lnTo>
                    <a:pt x="139473" y="324640"/>
                  </a:lnTo>
                  <a:lnTo>
                    <a:pt x="146050" y="341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4114"/>
            <p:cNvSpPr/>
            <p:nvPr>
              <p:custDataLst>
                <p:tags r:id="rId49"/>
              </p:custDataLst>
            </p:nvPr>
          </p:nvSpPr>
          <p:spPr>
            <a:xfrm>
              <a:off x="3141861" y="2393950"/>
              <a:ext cx="80373" cy="102135"/>
            </a:xfrm>
            <a:custGeom>
              <a:avLst/>
              <a:gdLst/>
              <a:ahLst/>
              <a:cxnLst/>
              <a:rect l="0" t="0" r="0" b="0"/>
              <a:pathLst>
                <a:path w="80373" h="102135">
                  <a:moveTo>
                    <a:pt x="39489" y="0"/>
                  </a:moveTo>
                  <a:lnTo>
                    <a:pt x="39489" y="0"/>
                  </a:lnTo>
                  <a:lnTo>
                    <a:pt x="30651" y="0"/>
                  </a:lnTo>
                  <a:lnTo>
                    <a:pt x="21191" y="6742"/>
                  </a:lnTo>
                  <a:lnTo>
                    <a:pt x="9451" y="27790"/>
                  </a:lnTo>
                  <a:lnTo>
                    <a:pt x="407" y="56368"/>
                  </a:lnTo>
                  <a:lnTo>
                    <a:pt x="0" y="83808"/>
                  </a:lnTo>
                  <a:lnTo>
                    <a:pt x="4348" y="99699"/>
                  </a:lnTo>
                  <a:lnTo>
                    <a:pt x="8301" y="101744"/>
                  </a:lnTo>
                  <a:lnTo>
                    <a:pt x="20218" y="102134"/>
                  </a:lnTo>
                  <a:lnTo>
                    <a:pt x="46166" y="88274"/>
                  </a:lnTo>
                  <a:lnTo>
                    <a:pt x="69454" y="66294"/>
                  </a:lnTo>
                  <a:lnTo>
                    <a:pt x="77501" y="52041"/>
                  </a:lnTo>
                  <a:lnTo>
                    <a:pt x="80372" y="39357"/>
                  </a:lnTo>
                  <a:lnTo>
                    <a:pt x="79296" y="29016"/>
                  </a:lnTo>
                  <a:lnTo>
                    <a:pt x="70822" y="19716"/>
                  </a:lnTo>
                  <a:lnTo>
                    <a:pt x="33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4115"/>
            <p:cNvSpPr/>
            <p:nvPr>
              <p:custDataLst>
                <p:tags r:id="rId50"/>
              </p:custDataLst>
            </p:nvPr>
          </p:nvSpPr>
          <p:spPr>
            <a:xfrm>
              <a:off x="3327400" y="2222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4116"/>
            <p:cNvSpPr/>
            <p:nvPr>
              <p:custDataLst>
                <p:tags r:id="rId51"/>
              </p:custDataLst>
            </p:nvPr>
          </p:nvSpPr>
          <p:spPr>
            <a:xfrm>
              <a:off x="3359150" y="2362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SMARTInkShape-Group889"/>
          <p:cNvGrpSpPr/>
          <p:nvPr/>
        </p:nvGrpSpPr>
        <p:grpSpPr>
          <a:xfrm>
            <a:off x="908073" y="631579"/>
            <a:ext cx="1155378" cy="472103"/>
            <a:chOff x="908073" y="631579"/>
            <a:chExt cx="1155378" cy="472103"/>
          </a:xfrm>
        </p:grpSpPr>
        <p:sp>
          <p:nvSpPr>
            <p:cNvPr id="986" name="SMARTInkShape-4117"/>
            <p:cNvSpPr/>
            <p:nvPr>
              <p:custDataLst>
                <p:tags r:id="rId42"/>
              </p:custDataLst>
            </p:nvPr>
          </p:nvSpPr>
          <p:spPr>
            <a:xfrm>
              <a:off x="1972027" y="730250"/>
              <a:ext cx="91424" cy="196851"/>
            </a:xfrm>
            <a:custGeom>
              <a:avLst/>
              <a:gdLst/>
              <a:ahLst/>
              <a:cxnLst/>
              <a:rect l="0" t="0" r="0" b="0"/>
              <a:pathLst>
                <a:path w="91424" h="196851">
                  <a:moveTo>
                    <a:pt x="66323" y="0"/>
                  </a:moveTo>
                  <a:lnTo>
                    <a:pt x="66323" y="0"/>
                  </a:lnTo>
                  <a:lnTo>
                    <a:pt x="59581" y="0"/>
                  </a:lnTo>
                  <a:lnTo>
                    <a:pt x="41904" y="6742"/>
                  </a:lnTo>
                  <a:lnTo>
                    <a:pt x="25535" y="17677"/>
                  </a:lnTo>
                  <a:lnTo>
                    <a:pt x="8377" y="36596"/>
                  </a:lnTo>
                  <a:lnTo>
                    <a:pt x="1764" y="50131"/>
                  </a:lnTo>
                  <a:lnTo>
                    <a:pt x="0" y="56704"/>
                  </a:lnTo>
                  <a:lnTo>
                    <a:pt x="235" y="62497"/>
                  </a:lnTo>
                  <a:lnTo>
                    <a:pt x="4260" y="72697"/>
                  </a:lnTo>
                  <a:lnTo>
                    <a:pt x="17830" y="86373"/>
                  </a:lnTo>
                  <a:lnTo>
                    <a:pt x="59510" y="109777"/>
                  </a:lnTo>
                  <a:lnTo>
                    <a:pt x="81473" y="127541"/>
                  </a:lnTo>
                  <a:lnTo>
                    <a:pt x="87006" y="133711"/>
                  </a:lnTo>
                  <a:lnTo>
                    <a:pt x="89990" y="139941"/>
                  </a:lnTo>
                  <a:lnTo>
                    <a:pt x="91423" y="152507"/>
                  </a:lnTo>
                  <a:lnTo>
                    <a:pt x="85945" y="165147"/>
                  </a:lnTo>
                  <a:lnTo>
                    <a:pt x="81521" y="171482"/>
                  </a:lnTo>
                  <a:lnTo>
                    <a:pt x="4092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4118"/>
            <p:cNvSpPr/>
            <p:nvPr>
              <p:custDataLst>
                <p:tags r:id="rId43"/>
              </p:custDataLst>
            </p:nvPr>
          </p:nvSpPr>
          <p:spPr>
            <a:xfrm>
              <a:off x="1879600" y="720529"/>
              <a:ext cx="12701" cy="28772"/>
            </a:xfrm>
            <a:custGeom>
              <a:avLst/>
              <a:gdLst/>
              <a:ahLst/>
              <a:cxnLst/>
              <a:rect l="0" t="0" r="0" b="0"/>
              <a:pathLst>
                <a:path w="12701" h="287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2535"/>
                  </a:lnTo>
                  <a:lnTo>
                    <a:pt x="1270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4119"/>
            <p:cNvSpPr/>
            <p:nvPr>
              <p:custDataLst>
                <p:tags r:id="rId44"/>
              </p:custDataLst>
            </p:nvPr>
          </p:nvSpPr>
          <p:spPr>
            <a:xfrm>
              <a:off x="1652726" y="631579"/>
              <a:ext cx="125275" cy="353780"/>
            </a:xfrm>
            <a:custGeom>
              <a:avLst/>
              <a:gdLst/>
              <a:ahLst/>
              <a:cxnLst/>
              <a:rect l="0" t="0" r="0" b="0"/>
              <a:pathLst>
                <a:path w="125275" h="353780">
                  <a:moveTo>
                    <a:pt x="93524" y="193921"/>
                  </a:moveTo>
                  <a:lnTo>
                    <a:pt x="93524" y="193921"/>
                  </a:lnTo>
                  <a:lnTo>
                    <a:pt x="72476" y="185083"/>
                  </a:lnTo>
                  <a:lnTo>
                    <a:pt x="60886" y="184819"/>
                  </a:lnTo>
                  <a:lnTo>
                    <a:pt x="54832" y="185736"/>
                  </a:lnTo>
                  <a:lnTo>
                    <a:pt x="42461" y="194281"/>
                  </a:lnTo>
                  <a:lnTo>
                    <a:pt x="17272" y="226134"/>
                  </a:lnTo>
                  <a:lnTo>
                    <a:pt x="1629" y="266182"/>
                  </a:lnTo>
                  <a:lnTo>
                    <a:pt x="0" y="295652"/>
                  </a:lnTo>
                  <a:lnTo>
                    <a:pt x="7017" y="332484"/>
                  </a:lnTo>
                  <a:lnTo>
                    <a:pt x="10453" y="341330"/>
                  </a:lnTo>
                  <a:lnTo>
                    <a:pt x="15565" y="347227"/>
                  </a:lnTo>
                  <a:lnTo>
                    <a:pt x="28772" y="353779"/>
                  </a:lnTo>
                  <a:lnTo>
                    <a:pt x="36245" y="352704"/>
                  </a:lnTo>
                  <a:lnTo>
                    <a:pt x="52074" y="343984"/>
                  </a:lnTo>
                  <a:lnTo>
                    <a:pt x="76852" y="313095"/>
                  </a:lnTo>
                  <a:lnTo>
                    <a:pt x="91759" y="280989"/>
                  </a:lnTo>
                  <a:lnTo>
                    <a:pt x="103323" y="238968"/>
                  </a:lnTo>
                  <a:lnTo>
                    <a:pt x="106407" y="211958"/>
                  </a:lnTo>
                  <a:lnTo>
                    <a:pt x="108462" y="182662"/>
                  </a:lnTo>
                  <a:lnTo>
                    <a:pt x="109127" y="152548"/>
                  </a:lnTo>
                  <a:lnTo>
                    <a:pt x="108865" y="121889"/>
                  </a:lnTo>
                  <a:lnTo>
                    <a:pt x="107985" y="90866"/>
                  </a:lnTo>
                  <a:lnTo>
                    <a:pt x="105125" y="45108"/>
                  </a:lnTo>
                  <a:lnTo>
                    <a:pt x="99548" y="6836"/>
                  </a:lnTo>
                  <a:lnTo>
                    <a:pt x="97540" y="1464"/>
                  </a:lnTo>
                  <a:lnTo>
                    <a:pt x="94085" y="0"/>
                  </a:lnTo>
                  <a:lnTo>
                    <a:pt x="89665" y="1140"/>
                  </a:lnTo>
                  <a:lnTo>
                    <a:pt x="84601" y="4017"/>
                  </a:lnTo>
                  <a:lnTo>
                    <a:pt x="75212" y="18503"/>
                  </a:lnTo>
                  <a:lnTo>
                    <a:pt x="70733" y="28292"/>
                  </a:lnTo>
                  <a:lnTo>
                    <a:pt x="67799" y="69038"/>
                  </a:lnTo>
                  <a:lnTo>
                    <a:pt x="71743" y="108078"/>
                  </a:lnTo>
                  <a:lnTo>
                    <a:pt x="79610" y="151535"/>
                  </a:lnTo>
                  <a:lnTo>
                    <a:pt x="92514" y="192016"/>
                  </a:lnTo>
                  <a:lnTo>
                    <a:pt x="105775" y="225530"/>
                  </a:lnTo>
                  <a:lnTo>
                    <a:pt x="125274" y="270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4120"/>
            <p:cNvSpPr/>
            <p:nvPr>
              <p:custDataLst>
                <p:tags r:id="rId45"/>
              </p:custDataLst>
            </p:nvPr>
          </p:nvSpPr>
          <p:spPr>
            <a:xfrm>
              <a:off x="1285640" y="694116"/>
              <a:ext cx="238361" cy="333399"/>
            </a:xfrm>
            <a:custGeom>
              <a:avLst/>
              <a:gdLst/>
              <a:ahLst/>
              <a:cxnLst/>
              <a:rect l="0" t="0" r="0" b="0"/>
              <a:pathLst>
                <a:path w="238361" h="333399">
                  <a:moveTo>
                    <a:pt x="117710" y="201234"/>
                  </a:moveTo>
                  <a:lnTo>
                    <a:pt x="117710" y="201234"/>
                  </a:lnTo>
                  <a:lnTo>
                    <a:pt x="111935" y="196164"/>
                  </a:lnTo>
                  <a:lnTo>
                    <a:pt x="94236" y="184933"/>
                  </a:lnTo>
                  <a:lnTo>
                    <a:pt x="73510" y="182727"/>
                  </a:lnTo>
                  <a:lnTo>
                    <a:pt x="57143" y="183836"/>
                  </a:lnTo>
                  <a:lnTo>
                    <a:pt x="42814" y="189033"/>
                  </a:lnTo>
                  <a:lnTo>
                    <a:pt x="19475" y="210005"/>
                  </a:lnTo>
                  <a:lnTo>
                    <a:pt x="8669" y="232414"/>
                  </a:lnTo>
                  <a:lnTo>
                    <a:pt x="500" y="272797"/>
                  </a:lnTo>
                  <a:lnTo>
                    <a:pt x="0" y="298656"/>
                  </a:lnTo>
                  <a:lnTo>
                    <a:pt x="4481" y="317205"/>
                  </a:lnTo>
                  <a:lnTo>
                    <a:pt x="9769" y="323704"/>
                  </a:lnTo>
                  <a:lnTo>
                    <a:pt x="25051" y="332806"/>
                  </a:lnTo>
                  <a:lnTo>
                    <a:pt x="33359" y="333398"/>
                  </a:lnTo>
                  <a:lnTo>
                    <a:pt x="50117" y="328413"/>
                  </a:lnTo>
                  <a:lnTo>
                    <a:pt x="75418" y="306963"/>
                  </a:lnTo>
                  <a:lnTo>
                    <a:pt x="98407" y="265158"/>
                  </a:lnTo>
                  <a:lnTo>
                    <a:pt x="109515" y="234268"/>
                  </a:lnTo>
                  <a:lnTo>
                    <a:pt x="109424" y="231723"/>
                  </a:lnTo>
                  <a:lnTo>
                    <a:pt x="108658" y="230027"/>
                  </a:lnTo>
                  <a:lnTo>
                    <a:pt x="107442" y="228896"/>
                  </a:lnTo>
                  <a:lnTo>
                    <a:pt x="107337" y="229553"/>
                  </a:lnTo>
                  <a:lnTo>
                    <a:pt x="117395" y="253498"/>
                  </a:lnTo>
                  <a:lnTo>
                    <a:pt x="126742" y="265385"/>
                  </a:lnTo>
                  <a:lnTo>
                    <a:pt x="136070" y="272079"/>
                  </a:lnTo>
                  <a:lnTo>
                    <a:pt x="146331" y="275054"/>
                  </a:lnTo>
                  <a:lnTo>
                    <a:pt x="160299" y="276376"/>
                  </a:lnTo>
                  <a:lnTo>
                    <a:pt x="166564" y="273907"/>
                  </a:lnTo>
                  <a:lnTo>
                    <a:pt x="177288" y="263637"/>
                  </a:lnTo>
                  <a:lnTo>
                    <a:pt x="195670" y="226862"/>
                  </a:lnTo>
                  <a:lnTo>
                    <a:pt x="207210" y="179821"/>
                  </a:lnTo>
                  <a:lnTo>
                    <a:pt x="210404" y="134332"/>
                  </a:lnTo>
                  <a:lnTo>
                    <a:pt x="209943" y="89185"/>
                  </a:lnTo>
                  <a:lnTo>
                    <a:pt x="207386" y="49834"/>
                  </a:lnTo>
                  <a:lnTo>
                    <a:pt x="201274" y="13931"/>
                  </a:lnTo>
                  <a:lnTo>
                    <a:pt x="194596" y="2042"/>
                  </a:lnTo>
                  <a:lnTo>
                    <a:pt x="191545" y="0"/>
                  </a:lnTo>
                  <a:lnTo>
                    <a:pt x="188805" y="51"/>
                  </a:lnTo>
                  <a:lnTo>
                    <a:pt x="186274" y="1495"/>
                  </a:lnTo>
                  <a:lnTo>
                    <a:pt x="175968" y="23754"/>
                  </a:lnTo>
                  <a:lnTo>
                    <a:pt x="169943" y="54856"/>
                  </a:lnTo>
                  <a:lnTo>
                    <a:pt x="166325" y="94549"/>
                  </a:lnTo>
                  <a:lnTo>
                    <a:pt x="167069" y="138061"/>
                  </a:lnTo>
                  <a:lnTo>
                    <a:pt x="171632" y="185152"/>
                  </a:lnTo>
                  <a:lnTo>
                    <a:pt x="179775" y="230070"/>
                  </a:lnTo>
                  <a:lnTo>
                    <a:pt x="192802" y="264144"/>
                  </a:lnTo>
                  <a:lnTo>
                    <a:pt x="209881" y="285874"/>
                  </a:lnTo>
                  <a:lnTo>
                    <a:pt x="238360" y="309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4121"/>
            <p:cNvSpPr/>
            <p:nvPr>
              <p:custDataLst>
                <p:tags r:id="rId46"/>
              </p:custDataLst>
            </p:nvPr>
          </p:nvSpPr>
          <p:spPr>
            <a:xfrm>
              <a:off x="908073" y="800462"/>
              <a:ext cx="269399" cy="303220"/>
            </a:xfrm>
            <a:custGeom>
              <a:avLst/>
              <a:gdLst/>
              <a:ahLst/>
              <a:cxnLst/>
              <a:rect l="0" t="0" r="0" b="0"/>
              <a:pathLst>
                <a:path w="269399" h="303220">
                  <a:moveTo>
                    <a:pt x="6327" y="18688"/>
                  </a:moveTo>
                  <a:lnTo>
                    <a:pt x="6327" y="18688"/>
                  </a:lnTo>
                  <a:lnTo>
                    <a:pt x="2956" y="15317"/>
                  </a:lnTo>
                  <a:lnTo>
                    <a:pt x="1301" y="11780"/>
                  </a:lnTo>
                  <a:lnTo>
                    <a:pt x="0" y="0"/>
                  </a:lnTo>
                  <a:lnTo>
                    <a:pt x="3350" y="24088"/>
                  </a:lnTo>
                  <a:lnTo>
                    <a:pt x="15558" y="57291"/>
                  </a:lnTo>
                  <a:lnTo>
                    <a:pt x="26657" y="91819"/>
                  </a:lnTo>
                  <a:lnTo>
                    <a:pt x="40057" y="132329"/>
                  </a:lnTo>
                  <a:lnTo>
                    <a:pt x="57772" y="173853"/>
                  </a:lnTo>
                  <a:lnTo>
                    <a:pt x="73641" y="210182"/>
                  </a:lnTo>
                  <a:lnTo>
                    <a:pt x="94476" y="256519"/>
                  </a:lnTo>
                  <a:lnTo>
                    <a:pt x="116739" y="300636"/>
                  </a:lnTo>
                  <a:lnTo>
                    <a:pt x="119446" y="302609"/>
                  </a:lnTo>
                  <a:lnTo>
                    <a:pt x="121956" y="303219"/>
                  </a:lnTo>
                  <a:lnTo>
                    <a:pt x="124335" y="300097"/>
                  </a:lnTo>
                  <a:lnTo>
                    <a:pt x="128860" y="287222"/>
                  </a:lnTo>
                  <a:lnTo>
                    <a:pt x="128633" y="246655"/>
                  </a:lnTo>
                  <a:lnTo>
                    <a:pt x="125831" y="208672"/>
                  </a:lnTo>
                  <a:lnTo>
                    <a:pt x="123646" y="171564"/>
                  </a:lnTo>
                  <a:lnTo>
                    <a:pt x="126382" y="141596"/>
                  </a:lnTo>
                  <a:lnTo>
                    <a:pt x="127991" y="138021"/>
                  </a:lnTo>
                  <a:lnTo>
                    <a:pt x="129770" y="136343"/>
                  </a:lnTo>
                  <a:lnTo>
                    <a:pt x="132367" y="137342"/>
                  </a:lnTo>
                  <a:lnTo>
                    <a:pt x="144174" y="150976"/>
                  </a:lnTo>
                  <a:lnTo>
                    <a:pt x="172733" y="190555"/>
                  </a:lnTo>
                  <a:lnTo>
                    <a:pt x="205552" y="235925"/>
                  </a:lnTo>
                  <a:lnTo>
                    <a:pt x="227399" y="259600"/>
                  </a:lnTo>
                  <a:lnTo>
                    <a:pt x="233436" y="263257"/>
                  </a:lnTo>
                  <a:lnTo>
                    <a:pt x="243907" y="265439"/>
                  </a:lnTo>
                  <a:lnTo>
                    <a:pt x="247969" y="263622"/>
                  </a:lnTo>
                  <a:lnTo>
                    <a:pt x="254364" y="255959"/>
                  </a:lnTo>
                  <a:lnTo>
                    <a:pt x="264219" y="217878"/>
                  </a:lnTo>
                  <a:lnTo>
                    <a:pt x="269398" y="174212"/>
                  </a:lnTo>
                  <a:lnTo>
                    <a:pt x="268357" y="132260"/>
                  </a:lnTo>
                  <a:lnTo>
                    <a:pt x="265542" y="91036"/>
                  </a:lnTo>
                  <a:lnTo>
                    <a:pt x="261872" y="43417"/>
                  </a:lnTo>
                  <a:lnTo>
                    <a:pt x="258903" y="19665"/>
                  </a:lnTo>
                  <a:lnTo>
                    <a:pt x="253977" y="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2" name="SMARTInkShape-Group890"/>
          <p:cNvGrpSpPr/>
          <p:nvPr/>
        </p:nvGrpSpPr>
        <p:grpSpPr>
          <a:xfrm>
            <a:off x="889000" y="450850"/>
            <a:ext cx="2597151" cy="1085851"/>
            <a:chOff x="889000" y="450850"/>
            <a:chExt cx="2597151" cy="1085851"/>
          </a:xfrm>
        </p:grpSpPr>
        <p:sp>
          <p:nvSpPr>
            <p:cNvPr id="992" name="SMARTInkShape-4122"/>
            <p:cNvSpPr/>
            <p:nvPr>
              <p:custDataLst>
                <p:tags r:id="rId32"/>
              </p:custDataLst>
            </p:nvPr>
          </p:nvSpPr>
          <p:spPr>
            <a:xfrm>
              <a:off x="3467100" y="6096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4123"/>
            <p:cNvSpPr/>
            <p:nvPr>
              <p:custDataLst>
                <p:tags r:id="rId33"/>
              </p:custDataLst>
            </p:nvPr>
          </p:nvSpPr>
          <p:spPr>
            <a:xfrm>
              <a:off x="3073400" y="615950"/>
              <a:ext cx="196851" cy="76201"/>
            </a:xfrm>
            <a:custGeom>
              <a:avLst/>
              <a:gdLst/>
              <a:ahLst/>
              <a:cxnLst/>
              <a:rect l="0" t="0" r="0" b="0"/>
              <a:pathLst>
                <a:path w="196851" h="76201">
                  <a:moveTo>
                    <a:pt x="0" y="76200"/>
                  </a:moveTo>
                  <a:lnTo>
                    <a:pt x="0" y="76200"/>
                  </a:lnTo>
                  <a:lnTo>
                    <a:pt x="3371" y="76200"/>
                  </a:lnTo>
                  <a:lnTo>
                    <a:pt x="39232" y="60504"/>
                  </a:lnTo>
                  <a:lnTo>
                    <a:pt x="82180" y="41681"/>
                  </a:lnTo>
                  <a:lnTo>
                    <a:pt x="117663" y="26991"/>
                  </a:lnTo>
                  <a:lnTo>
                    <a:pt x="156952" y="1340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4124"/>
            <p:cNvSpPr/>
            <p:nvPr>
              <p:custDataLst>
                <p:tags r:id="rId34"/>
              </p:custDataLst>
            </p:nvPr>
          </p:nvSpPr>
          <p:spPr>
            <a:xfrm>
              <a:off x="2540000" y="596900"/>
              <a:ext cx="76201" cy="323851"/>
            </a:xfrm>
            <a:custGeom>
              <a:avLst/>
              <a:gdLst/>
              <a:ahLst/>
              <a:cxnLst/>
              <a:rect l="0" t="0" r="0" b="0"/>
              <a:pathLst>
                <a:path w="76201" h="323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1654" y="49903"/>
                  </a:lnTo>
                  <a:lnTo>
                    <a:pt x="32907" y="87090"/>
                  </a:lnTo>
                  <a:lnTo>
                    <a:pt x="44965" y="131840"/>
                  </a:lnTo>
                  <a:lnTo>
                    <a:pt x="55497" y="178070"/>
                  </a:lnTo>
                  <a:lnTo>
                    <a:pt x="64177" y="222370"/>
                  </a:lnTo>
                  <a:lnTo>
                    <a:pt x="70386" y="260874"/>
                  </a:lnTo>
                  <a:lnTo>
                    <a:pt x="75052" y="308483"/>
                  </a:lnTo>
                  <a:lnTo>
                    <a:pt x="762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4125"/>
            <p:cNvSpPr/>
            <p:nvPr>
              <p:custDataLst>
                <p:tags r:id="rId35"/>
              </p:custDataLst>
            </p:nvPr>
          </p:nvSpPr>
          <p:spPr>
            <a:xfrm>
              <a:off x="2406650" y="501650"/>
              <a:ext cx="323851" cy="139701"/>
            </a:xfrm>
            <a:custGeom>
              <a:avLst/>
              <a:gdLst/>
              <a:ahLst/>
              <a:cxnLst/>
              <a:rect l="0" t="0" r="0" b="0"/>
              <a:pathLst>
                <a:path w="32385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136329"/>
                  </a:lnTo>
                  <a:lnTo>
                    <a:pt x="10113" y="124120"/>
                  </a:lnTo>
                  <a:lnTo>
                    <a:pt x="43370" y="100355"/>
                  </a:lnTo>
                  <a:lnTo>
                    <a:pt x="82540" y="81056"/>
                  </a:lnTo>
                  <a:lnTo>
                    <a:pt x="129112" y="60719"/>
                  </a:lnTo>
                  <a:lnTo>
                    <a:pt x="175681" y="39921"/>
                  </a:lnTo>
                  <a:lnTo>
                    <a:pt x="218486" y="24563"/>
                  </a:lnTo>
                  <a:lnTo>
                    <a:pt x="257266" y="13739"/>
                  </a:lnTo>
                  <a:lnTo>
                    <a:pt x="301926" y="4384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4126"/>
            <p:cNvSpPr/>
            <p:nvPr>
              <p:custDataLst>
                <p:tags r:id="rId36"/>
              </p:custDataLst>
            </p:nvPr>
          </p:nvSpPr>
          <p:spPr>
            <a:xfrm>
              <a:off x="1174750" y="996950"/>
              <a:ext cx="2108201" cy="539751"/>
            </a:xfrm>
            <a:custGeom>
              <a:avLst/>
              <a:gdLst/>
              <a:ahLst/>
              <a:cxnLst/>
              <a:rect l="0" t="0" r="0" b="0"/>
              <a:pathLst>
                <a:path w="2108201" h="539751">
                  <a:moveTo>
                    <a:pt x="0" y="539750"/>
                  </a:moveTo>
                  <a:lnTo>
                    <a:pt x="0" y="539750"/>
                  </a:lnTo>
                  <a:lnTo>
                    <a:pt x="40452" y="529637"/>
                  </a:lnTo>
                  <a:lnTo>
                    <a:pt x="67890" y="522424"/>
                  </a:lnTo>
                  <a:lnTo>
                    <a:pt x="101704" y="513383"/>
                  </a:lnTo>
                  <a:lnTo>
                    <a:pt x="139770" y="503122"/>
                  </a:lnTo>
                  <a:lnTo>
                    <a:pt x="189841" y="489931"/>
                  </a:lnTo>
                  <a:lnTo>
                    <a:pt x="247916" y="474788"/>
                  </a:lnTo>
                  <a:lnTo>
                    <a:pt x="311327" y="458342"/>
                  </a:lnTo>
                  <a:lnTo>
                    <a:pt x="380413" y="440322"/>
                  </a:lnTo>
                  <a:lnTo>
                    <a:pt x="453281" y="421254"/>
                  </a:lnTo>
                  <a:lnTo>
                    <a:pt x="528670" y="401486"/>
                  </a:lnTo>
                  <a:lnTo>
                    <a:pt x="609269" y="380546"/>
                  </a:lnTo>
                  <a:lnTo>
                    <a:pt x="693341" y="358825"/>
                  </a:lnTo>
                  <a:lnTo>
                    <a:pt x="779727" y="336584"/>
                  </a:lnTo>
                  <a:lnTo>
                    <a:pt x="868363" y="314700"/>
                  </a:lnTo>
                  <a:lnTo>
                    <a:pt x="958497" y="293056"/>
                  </a:lnTo>
                  <a:lnTo>
                    <a:pt x="1049631" y="271570"/>
                  </a:lnTo>
                  <a:lnTo>
                    <a:pt x="1138610" y="250897"/>
                  </a:lnTo>
                  <a:lnTo>
                    <a:pt x="1226151" y="230765"/>
                  </a:lnTo>
                  <a:lnTo>
                    <a:pt x="1312734" y="210993"/>
                  </a:lnTo>
                  <a:lnTo>
                    <a:pt x="1395856" y="192168"/>
                  </a:lnTo>
                  <a:lnTo>
                    <a:pt x="1476671" y="173973"/>
                  </a:lnTo>
                  <a:lnTo>
                    <a:pt x="1555947" y="156199"/>
                  </a:lnTo>
                  <a:lnTo>
                    <a:pt x="1629259" y="140116"/>
                  </a:lnTo>
                  <a:lnTo>
                    <a:pt x="1698595" y="125160"/>
                  </a:lnTo>
                  <a:lnTo>
                    <a:pt x="1765280" y="110957"/>
                  </a:lnTo>
                  <a:lnTo>
                    <a:pt x="1823848" y="97255"/>
                  </a:lnTo>
                  <a:lnTo>
                    <a:pt x="1877004" y="83886"/>
                  </a:lnTo>
                  <a:lnTo>
                    <a:pt x="1926553" y="70741"/>
                  </a:lnTo>
                  <a:lnTo>
                    <a:pt x="1968757" y="57038"/>
                  </a:lnTo>
                  <a:lnTo>
                    <a:pt x="2006066" y="42964"/>
                  </a:lnTo>
                  <a:lnTo>
                    <a:pt x="2040110" y="28643"/>
                  </a:lnTo>
                  <a:lnTo>
                    <a:pt x="210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4127"/>
            <p:cNvSpPr/>
            <p:nvPr>
              <p:custDataLst>
                <p:tags r:id="rId37"/>
              </p:custDataLst>
            </p:nvPr>
          </p:nvSpPr>
          <p:spPr>
            <a:xfrm>
              <a:off x="889000" y="933450"/>
              <a:ext cx="2127251" cy="488951"/>
            </a:xfrm>
            <a:custGeom>
              <a:avLst/>
              <a:gdLst/>
              <a:ahLst/>
              <a:cxnLst/>
              <a:rect l="0" t="0" r="0" b="0"/>
              <a:pathLst>
                <a:path w="2127251" h="488951">
                  <a:moveTo>
                    <a:pt x="0" y="488950"/>
                  </a:moveTo>
                  <a:lnTo>
                    <a:pt x="0" y="488950"/>
                  </a:lnTo>
                  <a:lnTo>
                    <a:pt x="34651" y="474447"/>
                  </a:lnTo>
                  <a:lnTo>
                    <a:pt x="73256" y="465806"/>
                  </a:lnTo>
                  <a:lnTo>
                    <a:pt x="101754" y="460115"/>
                  </a:lnTo>
                  <a:lnTo>
                    <a:pt x="135569" y="453499"/>
                  </a:lnTo>
                  <a:lnTo>
                    <a:pt x="172929" y="446266"/>
                  </a:lnTo>
                  <a:lnTo>
                    <a:pt x="219708" y="435094"/>
                  </a:lnTo>
                  <a:lnTo>
                    <a:pt x="272767" y="421296"/>
                  </a:lnTo>
                  <a:lnTo>
                    <a:pt x="330011" y="405747"/>
                  </a:lnTo>
                  <a:lnTo>
                    <a:pt x="395691" y="387620"/>
                  </a:lnTo>
                  <a:lnTo>
                    <a:pt x="466994" y="367775"/>
                  </a:lnTo>
                  <a:lnTo>
                    <a:pt x="542046" y="346783"/>
                  </a:lnTo>
                  <a:lnTo>
                    <a:pt x="625242" y="325028"/>
                  </a:lnTo>
                  <a:lnTo>
                    <a:pt x="713867" y="302763"/>
                  </a:lnTo>
                  <a:lnTo>
                    <a:pt x="806111" y="280159"/>
                  </a:lnTo>
                  <a:lnTo>
                    <a:pt x="901474" y="258033"/>
                  </a:lnTo>
                  <a:lnTo>
                    <a:pt x="998916" y="236228"/>
                  </a:lnTo>
                  <a:lnTo>
                    <a:pt x="1097744" y="214635"/>
                  </a:lnTo>
                  <a:lnTo>
                    <a:pt x="1194674" y="193185"/>
                  </a:lnTo>
                  <a:lnTo>
                    <a:pt x="1290338" y="171829"/>
                  </a:lnTo>
                  <a:lnTo>
                    <a:pt x="1385159" y="150536"/>
                  </a:lnTo>
                  <a:lnTo>
                    <a:pt x="1475183" y="131402"/>
                  </a:lnTo>
                  <a:lnTo>
                    <a:pt x="1562011" y="113707"/>
                  </a:lnTo>
                  <a:lnTo>
                    <a:pt x="1646707" y="96971"/>
                  </a:lnTo>
                  <a:lnTo>
                    <a:pt x="1723633" y="81581"/>
                  </a:lnTo>
                  <a:lnTo>
                    <a:pt x="1795377" y="67087"/>
                  </a:lnTo>
                  <a:lnTo>
                    <a:pt x="1863668" y="53191"/>
                  </a:lnTo>
                  <a:lnTo>
                    <a:pt x="1923307" y="41105"/>
                  </a:lnTo>
                  <a:lnTo>
                    <a:pt x="1977177" y="30226"/>
                  </a:lnTo>
                  <a:lnTo>
                    <a:pt x="2027201" y="20151"/>
                  </a:lnTo>
                  <a:lnTo>
                    <a:pt x="2060551" y="13434"/>
                  </a:lnTo>
                  <a:lnTo>
                    <a:pt x="2127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4128"/>
            <p:cNvSpPr/>
            <p:nvPr>
              <p:custDataLst>
                <p:tags r:id="rId38"/>
              </p:custDataLst>
            </p:nvPr>
          </p:nvSpPr>
          <p:spPr>
            <a:xfrm>
              <a:off x="3479800" y="781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4129"/>
            <p:cNvSpPr/>
            <p:nvPr>
              <p:custDataLst>
                <p:tags r:id="rId39"/>
              </p:custDataLst>
            </p:nvPr>
          </p:nvSpPr>
          <p:spPr>
            <a:xfrm>
              <a:off x="2763538" y="710674"/>
              <a:ext cx="138413" cy="160961"/>
            </a:xfrm>
            <a:custGeom>
              <a:avLst/>
              <a:gdLst/>
              <a:ahLst/>
              <a:cxnLst/>
              <a:rect l="0" t="0" r="0" b="0"/>
              <a:pathLst>
                <a:path w="138413" h="160961">
                  <a:moveTo>
                    <a:pt x="17762" y="64026"/>
                  </a:moveTo>
                  <a:lnTo>
                    <a:pt x="17762" y="64026"/>
                  </a:lnTo>
                  <a:lnTo>
                    <a:pt x="14391" y="64026"/>
                  </a:lnTo>
                  <a:lnTo>
                    <a:pt x="10854" y="65907"/>
                  </a:lnTo>
                  <a:lnTo>
                    <a:pt x="8924" y="67397"/>
                  </a:lnTo>
                  <a:lnTo>
                    <a:pt x="8342" y="68390"/>
                  </a:lnTo>
                  <a:lnTo>
                    <a:pt x="8660" y="69052"/>
                  </a:lnTo>
                  <a:lnTo>
                    <a:pt x="9577" y="69493"/>
                  </a:lnTo>
                  <a:lnTo>
                    <a:pt x="10894" y="69082"/>
                  </a:lnTo>
                  <a:lnTo>
                    <a:pt x="27205" y="54424"/>
                  </a:lnTo>
                  <a:lnTo>
                    <a:pt x="38512" y="41817"/>
                  </a:lnTo>
                  <a:lnTo>
                    <a:pt x="44153" y="30872"/>
                  </a:lnTo>
                  <a:lnTo>
                    <a:pt x="45249" y="18952"/>
                  </a:lnTo>
                  <a:lnTo>
                    <a:pt x="43384" y="8010"/>
                  </a:lnTo>
                  <a:lnTo>
                    <a:pt x="40203" y="795"/>
                  </a:lnTo>
                  <a:lnTo>
                    <a:pt x="36251" y="0"/>
                  </a:lnTo>
                  <a:lnTo>
                    <a:pt x="24333" y="2879"/>
                  </a:lnTo>
                  <a:lnTo>
                    <a:pt x="13391" y="12625"/>
                  </a:lnTo>
                  <a:lnTo>
                    <a:pt x="8498" y="19176"/>
                  </a:lnTo>
                  <a:lnTo>
                    <a:pt x="3061" y="37743"/>
                  </a:lnTo>
                  <a:lnTo>
                    <a:pt x="0" y="73877"/>
                  </a:lnTo>
                  <a:lnTo>
                    <a:pt x="2857" y="112100"/>
                  </a:lnTo>
                  <a:lnTo>
                    <a:pt x="10432" y="133370"/>
                  </a:lnTo>
                  <a:lnTo>
                    <a:pt x="23206" y="149879"/>
                  </a:lnTo>
                  <a:lnTo>
                    <a:pt x="38291" y="158627"/>
                  </a:lnTo>
                  <a:lnTo>
                    <a:pt x="46265" y="160960"/>
                  </a:lnTo>
                  <a:lnTo>
                    <a:pt x="77713" y="157501"/>
                  </a:lnTo>
                  <a:lnTo>
                    <a:pt x="122032" y="132010"/>
                  </a:lnTo>
                  <a:lnTo>
                    <a:pt x="138412" y="12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4130"/>
            <p:cNvSpPr/>
            <p:nvPr>
              <p:custDataLst>
                <p:tags r:id="rId40"/>
              </p:custDataLst>
            </p:nvPr>
          </p:nvSpPr>
          <p:spPr>
            <a:xfrm>
              <a:off x="3099531" y="450850"/>
              <a:ext cx="132620" cy="372270"/>
            </a:xfrm>
            <a:custGeom>
              <a:avLst/>
              <a:gdLst/>
              <a:ahLst/>
              <a:cxnLst/>
              <a:rect l="0" t="0" r="0" b="0"/>
              <a:pathLst>
                <a:path w="132620" h="372270">
                  <a:moveTo>
                    <a:pt x="43719" y="0"/>
                  </a:moveTo>
                  <a:lnTo>
                    <a:pt x="43719" y="0"/>
                  </a:lnTo>
                  <a:lnTo>
                    <a:pt x="40348" y="0"/>
                  </a:lnTo>
                  <a:lnTo>
                    <a:pt x="31510" y="13484"/>
                  </a:lnTo>
                  <a:lnTo>
                    <a:pt x="19954" y="45466"/>
                  </a:lnTo>
                  <a:lnTo>
                    <a:pt x="11755" y="79709"/>
                  </a:lnTo>
                  <a:lnTo>
                    <a:pt x="4818" y="122210"/>
                  </a:lnTo>
                  <a:lnTo>
                    <a:pt x="2969" y="146384"/>
                  </a:lnTo>
                  <a:lnTo>
                    <a:pt x="1735" y="171673"/>
                  </a:lnTo>
                  <a:lnTo>
                    <a:pt x="913" y="196998"/>
                  </a:lnTo>
                  <a:lnTo>
                    <a:pt x="365" y="222349"/>
                  </a:lnTo>
                  <a:lnTo>
                    <a:pt x="0" y="247716"/>
                  </a:lnTo>
                  <a:lnTo>
                    <a:pt x="5238" y="290953"/>
                  </a:lnTo>
                  <a:lnTo>
                    <a:pt x="15328" y="326163"/>
                  </a:lnTo>
                  <a:lnTo>
                    <a:pt x="29219" y="351219"/>
                  </a:lnTo>
                  <a:lnTo>
                    <a:pt x="46682" y="366117"/>
                  </a:lnTo>
                  <a:lnTo>
                    <a:pt x="56278" y="371078"/>
                  </a:lnTo>
                  <a:lnTo>
                    <a:pt x="66202" y="372269"/>
                  </a:lnTo>
                  <a:lnTo>
                    <a:pt x="86638" y="367947"/>
                  </a:lnTo>
                  <a:lnTo>
                    <a:pt x="132619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4131"/>
            <p:cNvSpPr/>
            <p:nvPr>
              <p:custDataLst>
                <p:tags r:id="rId41"/>
              </p:custDataLst>
            </p:nvPr>
          </p:nvSpPr>
          <p:spPr>
            <a:xfrm>
              <a:off x="2963991" y="676079"/>
              <a:ext cx="61287" cy="187522"/>
            </a:xfrm>
            <a:custGeom>
              <a:avLst/>
              <a:gdLst/>
              <a:ahLst/>
              <a:cxnLst/>
              <a:rect l="0" t="0" r="0" b="0"/>
              <a:pathLst>
                <a:path w="61287" h="187522">
                  <a:moveTo>
                    <a:pt x="33209" y="3371"/>
                  </a:moveTo>
                  <a:lnTo>
                    <a:pt x="33209" y="3371"/>
                  </a:lnTo>
                  <a:lnTo>
                    <a:pt x="29838" y="0"/>
                  </a:lnTo>
                  <a:lnTo>
                    <a:pt x="20657" y="2108"/>
                  </a:lnTo>
                  <a:lnTo>
                    <a:pt x="9286" y="7749"/>
                  </a:lnTo>
                  <a:lnTo>
                    <a:pt x="1880" y="14959"/>
                  </a:lnTo>
                  <a:lnTo>
                    <a:pt x="0" y="28512"/>
                  </a:lnTo>
                  <a:lnTo>
                    <a:pt x="486" y="37065"/>
                  </a:lnTo>
                  <a:lnTo>
                    <a:pt x="18026" y="69329"/>
                  </a:lnTo>
                  <a:lnTo>
                    <a:pt x="51932" y="116880"/>
                  </a:lnTo>
                  <a:lnTo>
                    <a:pt x="58391" y="125610"/>
                  </a:lnTo>
                  <a:lnTo>
                    <a:pt x="61286" y="133547"/>
                  </a:lnTo>
                  <a:lnTo>
                    <a:pt x="60739" y="148010"/>
                  </a:lnTo>
                  <a:lnTo>
                    <a:pt x="49127" y="171424"/>
                  </a:lnTo>
                  <a:lnTo>
                    <a:pt x="43821" y="176790"/>
                  </a:lnTo>
                  <a:lnTo>
                    <a:pt x="20509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7" name="SMARTInkShape-Group891"/>
          <p:cNvGrpSpPr/>
          <p:nvPr/>
        </p:nvGrpSpPr>
        <p:grpSpPr>
          <a:xfrm>
            <a:off x="7099300" y="1384300"/>
            <a:ext cx="4871796" cy="819151"/>
            <a:chOff x="7099300" y="1384300"/>
            <a:chExt cx="4871796" cy="819151"/>
          </a:xfrm>
        </p:grpSpPr>
        <p:sp>
          <p:nvSpPr>
            <p:cNvPr id="1003" name="SMARTInkShape-4132"/>
            <p:cNvSpPr/>
            <p:nvPr>
              <p:custDataLst>
                <p:tags r:id="rId18"/>
              </p:custDataLst>
            </p:nvPr>
          </p:nvSpPr>
          <p:spPr>
            <a:xfrm>
              <a:off x="11874500" y="1885950"/>
              <a:ext cx="96596" cy="317501"/>
            </a:xfrm>
            <a:custGeom>
              <a:avLst/>
              <a:gdLst/>
              <a:ahLst/>
              <a:cxnLst/>
              <a:rect l="0" t="0" r="0" b="0"/>
              <a:pathLst>
                <a:path w="96596" h="317501">
                  <a:moveTo>
                    <a:pt x="76200" y="0"/>
                  </a:moveTo>
                  <a:lnTo>
                    <a:pt x="76200" y="0"/>
                  </a:lnTo>
                  <a:lnTo>
                    <a:pt x="88409" y="45466"/>
                  </a:lnTo>
                  <a:lnTo>
                    <a:pt x="96595" y="92964"/>
                  </a:lnTo>
                  <a:lnTo>
                    <a:pt x="95613" y="134451"/>
                  </a:lnTo>
                  <a:lnTo>
                    <a:pt x="87649" y="179700"/>
                  </a:lnTo>
                  <a:lnTo>
                    <a:pt x="70002" y="223330"/>
                  </a:lnTo>
                  <a:lnTo>
                    <a:pt x="44280" y="26247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4133"/>
            <p:cNvSpPr/>
            <p:nvPr>
              <p:custDataLst>
                <p:tags r:id="rId19"/>
              </p:custDataLst>
            </p:nvPr>
          </p:nvSpPr>
          <p:spPr>
            <a:xfrm>
              <a:off x="11760197" y="1911789"/>
              <a:ext cx="107954" cy="81009"/>
            </a:xfrm>
            <a:custGeom>
              <a:avLst/>
              <a:gdLst/>
              <a:ahLst/>
              <a:cxnLst/>
              <a:rect l="0" t="0" r="0" b="0"/>
              <a:pathLst>
                <a:path w="107954" h="81009">
                  <a:moveTo>
                    <a:pt x="3" y="24961"/>
                  </a:moveTo>
                  <a:lnTo>
                    <a:pt x="3" y="24961"/>
                  </a:lnTo>
                  <a:lnTo>
                    <a:pt x="0" y="21590"/>
                  </a:lnTo>
                  <a:lnTo>
                    <a:pt x="3373" y="12751"/>
                  </a:lnTo>
                  <a:lnTo>
                    <a:pt x="8842" y="4567"/>
                  </a:lnTo>
                  <a:lnTo>
                    <a:pt x="14749" y="1786"/>
                  </a:lnTo>
                  <a:lnTo>
                    <a:pt x="26671" y="0"/>
                  </a:lnTo>
                  <a:lnTo>
                    <a:pt x="29070" y="1265"/>
                  </a:lnTo>
                  <a:lnTo>
                    <a:pt x="33619" y="6433"/>
                  </a:lnTo>
                  <a:lnTo>
                    <a:pt x="40146" y="20647"/>
                  </a:lnTo>
                  <a:lnTo>
                    <a:pt x="40655" y="32216"/>
                  </a:lnTo>
                  <a:lnTo>
                    <a:pt x="32784" y="66976"/>
                  </a:lnTo>
                  <a:lnTo>
                    <a:pt x="34093" y="73738"/>
                  </a:lnTo>
                  <a:lnTo>
                    <a:pt x="35430" y="76529"/>
                  </a:lnTo>
                  <a:lnTo>
                    <a:pt x="38436" y="78390"/>
                  </a:lnTo>
                  <a:lnTo>
                    <a:pt x="53489" y="81008"/>
                  </a:lnTo>
                  <a:lnTo>
                    <a:pt x="83501" y="80012"/>
                  </a:lnTo>
                  <a:lnTo>
                    <a:pt x="107953" y="75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4134"/>
            <p:cNvSpPr/>
            <p:nvPr>
              <p:custDataLst>
                <p:tags r:id="rId20"/>
              </p:custDataLst>
            </p:nvPr>
          </p:nvSpPr>
          <p:spPr>
            <a:xfrm>
              <a:off x="11651217" y="2001396"/>
              <a:ext cx="89934" cy="125855"/>
            </a:xfrm>
            <a:custGeom>
              <a:avLst/>
              <a:gdLst/>
              <a:ahLst/>
              <a:cxnLst/>
              <a:rect l="0" t="0" r="0" b="0"/>
              <a:pathLst>
                <a:path w="89934" h="125855">
                  <a:moveTo>
                    <a:pt x="45483" y="36954"/>
                  </a:moveTo>
                  <a:lnTo>
                    <a:pt x="45483" y="36954"/>
                  </a:lnTo>
                  <a:lnTo>
                    <a:pt x="45483" y="33583"/>
                  </a:lnTo>
                  <a:lnTo>
                    <a:pt x="47364" y="30046"/>
                  </a:lnTo>
                  <a:lnTo>
                    <a:pt x="48853" y="28116"/>
                  </a:lnTo>
                  <a:lnTo>
                    <a:pt x="51571" y="2724"/>
                  </a:lnTo>
                  <a:lnTo>
                    <a:pt x="50249" y="1433"/>
                  </a:lnTo>
                  <a:lnTo>
                    <a:pt x="45015" y="0"/>
                  </a:lnTo>
                  <a:lnTo>
                    <a:pt x="30763" y="2565"/>
                  </a:lnTo>
                  <a:lnTo>
                    <a:pt x="19186" y="13438"/>
                  </a:lnTo>
                  <a:lnTo>
                    <a:pt x="4527" y="37512"/>
                  </a:lnTo>
                  <a:lnTo>
                    <a:pt x="1248" y="45793"/>
                  </a:lnTo>
                  <a:lnTo>
                    <a:pt x="0" y="77673"/>
                  </a:lnTo>
                  <a:lnTo>
                    <a:pt x="6220" y="95973"/>
                  </a:lnTo>
                  <a:lnTo>
                    <a:pt x="10839" y="103817"/>
                  </a:lnTo>
                  <a:lnTo>
                    <a:pt x="25382" y="114413"/>
                  </a:lnTo>
                  <a:lnTo>
                    <a:pt x="44312" y="120769"/>
                  </a:lnTo>
                  <a:lnTo>
                    <a:pt x="89933" y="1258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4135"/>
            <p:cNvSpPr/>
            <p:nvPr>
              <p:custDataLst>
                <p:tags r:id="rId21"/>
              </p:custDataLst>
            </p:nvPr>
          </p:nvSpPr>
          <p:spPr>
            <a:xfrm>
              <a:off x="11526494" y="1985539"/>
              <a:ext cx="71239" cy="173462"/>
            </a:xfrm>
            <a:custGeom>
              <a:avLst/>
              <a:gdLst/>
              <a:ahLst/>
              <a:cxnLst/>
              <a:rect l="0" t="0" r="0" b="0"/>
              <a:pathLst>
                <a:path w="71239" h="173462">
                  <a:moveTo>
                    <a:pt x="24156" y="33761"/>
                  </a:moveTo>
                  <a:lnTo>
                    <a:pt x="24156" y="33761"/>
                  </a:lnTo>
                  <a:lnTo>
                    <a:pt x="13325" y="7043"/>
                  </a:lnTo>
                  <a:lnTo>
                    <a:pt x="9227" y="1190"/>
                  </a:lnTo>
                  <a:lnTo>
                    <a:pt x="7149" y="52"/>
                  </a:lnTo>
                  <a:lnTo>
                    <a:pt x="5059" y="0"/>
                  </a:lnTo>
                  <a:lnTo>
                    <a:pt x="2957" y="670"/>
                  </a:lnTo>
                  <a:lnTo>
                    <a:pt x="1556" y="2528"/>
                  </a:lnTo>
                  <a:lnTo>
                    <a:pt x="0" y="8356"/>
                  </a:lnTo>
                  <a:lnTo>
                    <a:pt x="2496" y="22941"/>
                  </a:lnTo>
                  <a:lnTo>
                    <a:pt x="20459" y="59966"/>
                  </a:lnTo>
                  <a:lnTo>
                    <a:pt x="56140" y="105006"/>
                  </a:lnTo>
                  <a:lnTo>
                    <a:pt x="69379" y="125661"/>
                  </a:lnTo>
                  <a:lnTo>
                    <a:pt x="71238" y="131011"/>
                  </a:lnTo>
                  <a:lnTo>
                    <a:pt x="70362" y="136694"/>
                  </a:lnTo>
                  <a:lnTo>
                    <a:pt x="63741" y="148653"/>
                  </a:lnTo>
                  <a:lnTo>
                    <a:pt x="24156" y="173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4136"/>
            <p:cNvSpPr/>
            <p:nvPr>
              <p:custDataLst>
                <p:tags r:id="rId22"/>
              </p:custDataLst>
            </p:nvPr>
          </p:nvSpPr>
          <p:spPr>
            <a:xfrm>
              <a:off x="11322050" y="21717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0261" y="1381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4137"/>
            <p:cNvSpPr/>
            <p:nvPr>
              <p:custDataLst>
                <p:tags r:id="rId23"/>
              </p:custDataLst>
            </p:nvPr>
          </p:nvSpPr>
          <p:spPr>
            <a:xfrm>
              <a:off x="11069857" y="1944661"/>
              <a:ext cx="137894" cy="206239"/>
            </a:xfrm>
            <a:custGeom>
              <a:avLst/>
              <a:gdLst/>
              <a:ahLst/>
              <a:cxnLst/>
              <a:rect l="0" t="0" r="0" b="0"/>
              <a:pathLst>
                <a:path w="137894" h="206239">
                  <a:moveTo>
                    <a:pt x="68043" y="30189"/>
                  </a:moveTo>
                  <a:lnTo>
                    <a:pt x="68043" y="30189"/>
                  </a:lnTo>
                  <a:lnTo>
                    <a:pt x="59204" y="12512"/>
                  </a:lnTo>
                  <a:lnTo>
                    <a:pt x="53297" y="6340"/>
                  </a:lnTo>
                  <a:lnTo>
                    <a:pt x="45967" y="1951"/>
                  </a:lnTo>
                  <a:lnTo>
                    <a:pt x="38007" y="0"/>
                  </a:lnTo>
                  <a:lnTo>
                    <a:pt x="34612" y="891"/>
                  </a:lnTo>
                  <a:lnTo>
                    <a:pt x="28961" y="5643"/>
                  </a:lnTo>
                  <a:lnTo>
                    <a:pt x="15070" y="22994"/>
                  </a:lnTo>
                  <a:lnTo>
                    <a:pt x="4291" y="56123"/>
                  </a:lnTo>
                  <a:lnTo>
                    <a:pt x="0" y="100589"/>
                  </a:lnTo>
                  <a:lnTo>
                    <a:pt x="5470" y="146142"/>
                  </a:lnTo>
                  <a:lnTo>
                    <a:pt x="19399" y="184176"/>
                  </a:lnTo>
                  <a:lnTo>
                    <a:pt x="34664" y="199287"/>
                  </a:lnTo>
                  <a:lnTo>
                    <a:pt x="43675" y="204304"/>
                  </a:lnTo>
                  <a:lnTo>
                    <a:pt x="51797" y="206238"/>
                  </a:lnTo>
                  <a:lnTo>
                    <a:pt x="66466" y="204624"/>
                  </a:lnTo>
                  <a:lnTo>
                    <a:pt x="80042" y="195440"/>
                  </a:lnTo>
                  <a:lnTo>
                    <a:pt x="86626" y="189039"/>
                  </a:lnTo>
                  <a:lnTo>
                    <a:pt x="102633" y="149693"/>
                  </a:lnTo>
                  <a:lnTo>
                    <a:pt x="109992" y="117639"/>
                  </a:lnTo>
                  <a:lnTo>
                    <a:pt x="114339" y="71622"/>
                  </a:lnTo>
                  <a:lnTo>
                    <a:pt x="109277" y="36821"/>
                  </a:lnTo>
                  <a:lnTo>
                    <a:pt x="106115" y="28260"/>
                  </a:lnTo>
                  <a:lnTo>
                    <a:pt x="101185" y="21848"/>
                  </a:lnTo>
                  <a:lnTo>
                    <a:pt x="88182" y="12841"/>
                  </a:lnTo>
                  <a:lnTo>
                    <a:pt x="74877" y="10249"/>
                  </a:lnTo>
                  <a:lnTo>
                    <a:pt x="68363" y="10546"/>
                  </a:lnTo>
                  <a:lnTo>
                    <a:pt x="55488" y="16520"/>
                  </a:lnTo>
                  <a:lnTo>
                    <a:pt x="49088" y="21076"/>
                  </a:lnTo>
                  <a:lnTo>
                    <a:pt x="41982" y="31783"/>
                  </a:lnTo>
                  <a:lnTo>
                    <a:pt x="37418" y="52533"/>
                  </a:lnTo>
                  <a:lnTo>
                    <a:pt x="39159" y="57079"/>
                  </a:lnTo>
                  <a:lnTo>
                    <a:pt x="46739" y="65894"/>
                  </a:lnTo>
                  <a:lnTo>
                    <a:pt x="62906" y="75419"/>
                  </a:lnTo>
                  <a:lnTo>
                    <a:pt x="91214" y="75967"/>
                  </a:lnTo>
                  <a:lnTo>
                    <a:pt x="137893" y="68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4138"/>
            <p:cNvSpPr/>
            <p:nvPr>
              <p:custDataLst>
                <p:tags r:id="rId24"/>
              </p:custDataLst>
            </p:nvPr>
          </p:nvSpPr>
          <p:spPr>
            <a:xfrm>
              <a:off x="10909986" y="1876879"/>
              <a:ext cx="94565" cy="263072"/>
            </a:xfrm>
            <a:custGeom>
              <a:avLst/>
              <a:gdLst/>
              <a:ahLst/>
              <a:cxnLst/>
              <a:rect l="0" t="0" r="0" b="0"/>
              <a:pathLst>
                <a:path w="94565" h="263072">
                  <a:moveTo>
                    <a:pt x="94564" y="21771"/>
                  </a:moveTo>
                  <a:lnTo>
                    <a:pt x="94564" y="21771"/>
                  </a:lnTo>
                  <a:lnTo>
                    <a:pt x="89538" y="9837"/>
                  </a:lnTo>
                  <a:lnTo>
                    <a:pt x="89097" y="7465"/>
                  </a:lnTo>
                  <a:lnTo>
                    <a:pt x="86723" y="2948"/>
                  </a:lnTo>
                  <a:lnTo>
                    <a:pt x="85104" y="756"/>
                  </a:lnTo>
                  <a:lnTo>
                    <a:pt x="82614" y="0"/>
                  </a:lnTo>
                  <a:lnTo>
                    <a:pt x="76082" y="1041"/>
                  </a:lnTo>
                  <a:lnTo>
                    <a:pt x="57729" y="15707"/>
                  </a:lnTo>
                  <a:lnTo>
                    <a:pt x="34418" y="48040"/>
                  </a:lnTo>
                  <a:lnTo>
                    <a:pt x="19855" y="80483"/>
                  </a:lnTo>
                  <a:lnTo>
                    <a:pt x="7738" y="117715"/>
                  </a:lnTo>
                  <a:lnTo>
                    <a:pt x="0" y="155430"/>
                  </a:lnTo>
                  <a:lnTo>
                    <a:pt x="1735" y="189595"/>
                  </a:lnTo>
                  <a:lnTo>
                    <a:pt x="10975" y="219126"/>
                  </a:lnTo>
                  <a:lnTo>
                    <a:pt x="43764" y="263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4139"/>
            <p:cNvSpPr/>
            <p:nvPr>
              <p:custDataLst>
                <p:tags r:id="rId25"/>
              </p:custDataLst>
            </p:nvPr>
          </p:nvSpPr>
          <p:spPr>
            <a:xfrm>
              <a:off x="10636250" y="1943100"/>
              <a:ext cx="88901" cy="155254"/>
            </a:xfrm>
            <a:custGeom>
              <a:avLst/>
              <a:gdLst/>
              <a:ahLst/>
              <a:cxnLst/>
              <a:rect l="0" t="0" r="0" b="0"/>
              <a:pathLst>
                <a:path w="88901" h="155254">
                  <a:moveTo>
                    <a:pt x="0" y="44450"/>
                  </a:moveTo>
                  <a:lnTo>
                    <a:pt x="0" y="44450"/>
                  </a:lnTo>
                  <a:lnTo>
                    <a:pt x="6743" y="44450"/>
                  </a:lnTo>
                  <a:lnTo>
                    <a:pt x="13814" y="48213"/>
                  </a:lnTo>
                  <a:lnTo>
                    <a:pt x="17676" y="51192"/>
                  </a:lnTo>
                  <a:lnTo>
                    <a:pt x="23847" y="62028"/>
                  </a:lnTo>
                  <a:lnTo>
                    <a:pt x="40848" y="104490"/>
                  </a:lnTo>
                  <a:lnTo>
                    <a:pt x="59897" y="149329"/>
                  </a:lnTo>
                  <a:lnTo>
                    <a:pt x="61898" y="154563"/>
                  </a:lnTo>
                  <a:lnTo>
                    <a:pt x="61729" y="155253"/>
                  </a:lnTo>
                  <a:lnTo>
                    <a:pt x="60906" y="155007"/>
                  </a:lnTo>
                  <a:lnTo>
                    <a:pt x="59653" y="154138"/>
                  </a:lnTo>
                  <a:lnTo>
                    <a:pt x="51150" y="142802"/>
                  </a:lnTo>
                  <a:lnTo>
                    <a:pt x="46437" y="115925"/>
                  </a:lnTo>
                  <a:lnTo>
                    <a:pt x="51780" y="71037"/>
                  </a:lnTo>
                  <a:lnTo>
                    <a:pt x="65673" y="3437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4140"/>
            <p:cNvSpPr/>
            <p:nvPr>
              <p:custDataLst>
                <p:tags r:id="rId26"/>
              </p:custDataLst>
            </p:nvPr>
          </p:nvSpPr>
          <p:spPr>
            <a:xfrm>
              <a:off x="10523968" y="2003229"/>
              <a:ext cx="75540" cy="93604"/>
            </a:xfrm>
            <a:custGeom>
              <a:avLst/>
              <a:gdLst/>
              <a:ahLst/>
              <a:cxnLst/>
              <a:rect l="0" t="0" r="0" b="0"/>
              <a:pathLst>
                <a:path w="75540" h="93604">
                  <a:moveTo>
                    <a:pt x="61482" y="3371"/>
                  </a:moveTo>
                  <a:lnTo>
                    <a:pt x="61482" y="3371"/>
                  </a:lnTo>
                  <a:lnTo>
                    <a:pt x="51369" y="0"/>
                  </a:lnTo>
                  <a:lnTo>
                    <a:pt x="40760" y="226"/>
                  </a:lnTo>
                  <a:lnTo>
                    <a:pt x="34968" y="1275"/>
                  </a:lnTo>
                  <a:lnTo>
                    <a:pt x="16701" y="12863"/>
                  </a:lnTo>
                  <a:lnTo>
                    <a:pt x="7948" y="25699"/>
                  </a:lnTo>
                  <a:lnTo>
                    <a:pt x="2412" y="40811"/>
                  </a:lnTo>
                  <a:lnTo>
                    <a:pt x="0" y="64480"/>
                  </a:lnTo>
                  <a:lnTo>
                    <a:pt x="1936" y="78508"/>
                  </a:lnTo>
                  <a:lnTo>
                    <a:pt x="5558" y="83802"/>
                  </a:lnTo>
                  <a:lnTo>
                    <a:pt x="17104" y="91564"/>
                  </a:lnTo>
                  <a:lnTo>
                    <a:pt x="31646" y="93603"/>
                  </a:lnTo>
                  <a:lnTo>
                    <a:pt x="46810" y="91452"/>
                  </a:lnTo>
                  <a:lnTo>
                    <a:pt x="60605" y="85792"/>
                  </a:lnTo>
                  <a:lnTo>
                    <a:pt x="70030" y="74810"/>
                  </a:lnTo>
                  <a:lnTo>
                    <a:pt x="73530" y="67930"/>
                  </a:lnTo>
                  <a:lnTo>
                    <a:pt x="75539" y="50879"/>
                  </a:lnTo>
                  <a:lnTo>
                    <a:pt x="72701" y="27090"/>
                  </a:lnTo>
                  <a:lnTo>
                    <a:pt x="67832" y="9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4141"/>
            <p:cNvSpPr/>
            <p:nvPr>
              <p:custDataLst>
                <p:tags r:id="rId27"/>
              </p:custDataLst>
            </p:nvPr>
          </p:nvSpPr>
          <p:spPr>
            <a:xfrm>
              <a:off x="9926272" y="2063750"/>
              <a:ext cx="151179" cy="63501"/>
            </a:xfrm>
            <a:custGeom>
              <a:avLst/>
              <a:gdLst/>
              <a:ahLst/>
              <a:cxnLst/>
              <a:rect l="0" t="0" r="0" b="0"/>
              <a:pathLst>
                <a:path w="151179" h="63501">
                  <a:moveTo>
                    <a:pt x="17828" y="63500"/>
                  </a:moveTo>
                  <a:lnTo>
                    <a:pt x="17828" y="63500"/>
                  </a:lnTo>
                  <a:lnTo>
                    <a:pt x="14457" y="63500"/>
                  </a:lnTo>
                  <a:lnTo>
                    <a:pt x="10921" y="61619"/>
                  </a:lnTo>
                  <a:lnTo>
                    <a:pt x="6997" y="59136"/>
                  </a:lnTo>
                  <a:lnTo>
                    <a:pt x="2901" y="58033"/>
                  </a:lnTo>
                  <a:lnTo>
                    <a:pt x="1527" y="56327"/>
                  </a:lnTo>
                  <a:lnTo>
                    <a:pt x="0" y="50669"/>
                  </a:lnTo>
                  <a:lnTo>
                    <a:pt x="2510" y="36180"/>
                  </a:lnTo>
                  <a:lnTo>
                    <a:pt x="19202" y="8669"/>
                  </a:lnTo>
                  <a:lnTo>
                    <a:pt x="22272" y="5780"/>
                  </a:lnTo>
                  <a:lnTo>
                    <a:pt x="29446" y="2569"/>
                  </a:lnTo>
                  <a:lnTo>
                    <a:pt x="39218" y="3023"/>
                  </a:lnTo>
                  <a:lnTo>
                    <a:pt x="50617" y="6282"/>
                  </a:lnTo>
                  <a:lnTo>
                    <a:pt x="68937" y="16756"/>
                  </a:lnTo>
                  <a:lnTo>
                    <a:pt x="116069" y="51449"/>
                  </a:lnTo>
                  <a:lnTo>
                    <a:pt x="120009" y="52644"/>
                  </a:lnTo>
                  <a:lnTo>
                    <a:pt x="123343" y="52735"/>
                  </a:lnTo>
                  <a:lnTo>
                    <a:pt x="126273" y="52090"/>
                  </a:lnTo>
                  <a:lnTo>
                    <a:pt x="133287" y="45729"/>
                  </a:lnTo>
                  <a:lnTo>
                    <a:pt x="137135" y="41069"/>
                  </a:lnTo>
                  <a:lnTo>
                    <a:pt x="1511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4142"/>
            <p:cNvSpPr/>
            <p:nvPr>
              <p:custDataLst>
                <p:tags r:id="rId28"/>
              </p:custDataLst>
            </p:nvPr>
          </p:nvSpPr>
          <p:spPr>
            <a:xfrm>
              <a:off x="9856159" y="1910741"/>
              <a:ext cx="176842" cy="79880"/>
            </a:xfrm>
            <a:custGeom>
              <a:avLst/>
              <a:gdLst/>
              <a:ahLst/>
              <a:cxnLst/>
              <a:rect l="0" t="0" r="0" b="0"/>
              <a:pathLst>
                <a:path w="176842" h="79880">
                  <a:moveTo>
                    <a:pt x="11741" y="70459"/>
                  </a:moveTo>
                  <a:lnTo>
                    <a:pt x="11741" y="70459"/>
                  </a:lnTo>
                  <a:lnTo>
                    <a:pt x="8370" y="73830"/>
                  </a:lnTo>
                  <a:lnTo>
                    <a:pt x="6714" y="77366"/>
                  </a:lnTo>
                  <a:lnTo>
                    <a:pt x="6274" y="79297"/>
                  </a:lnTo>
                  <a:lnTo>
                    <a:pt x="5274" y="79879"/>
                  </a:lnTo>
                  <a:lnTo>
                    <a:pt x="3900" y="79561"/>
                  </a:lnTo>
                  <a:lnTo>
                    <a:pt x="2281" y="78644"/>
                  </a:lnTo>
                  <a:lnTo>
                    <a:pt x="1202" y="77327"/>
                  </a:lnTo>
                  <a:lnTo>
                    <a:pt x="0" y="73981"/>
                  </a:lnTo>
                  <a:lnTo>
                    <a:pt x="7962" y="42979"/>
                  </a:lnTo>
                  <a:lnTo>
                    <a:pt x="20735" y="17553"/>
                  </a:lnTo>
                  <a:lnTo>
                    <a:pt x="34554" y="2259"/>
                  </a:lnTo>
                  <a:lnTo>
                    <a:pt x="38943" y="298"/>
                  </a:lnTo>
                  <a:lnTo>
                    <a:pt x="47584" y="0"/>
                  </a:lnTo>
                  <a:lnTo>
                    <a:pt x="63754" y="7170"/>
                  </a:lnTo>
                  <a:lnTo>
                    <a:pt x="110263" y="54559"/>
                  </a:lnTo>
                  <a:lnTo>
                    <a:pt x="123639" y="64650"/>
                  </a:lnTo>
                  <a:lnTo>
                    <a:pt x="134146" y="65996"/>
                  </a:lnTo>
                  <a:lnTo>
                    <a:pt x="139911" y="65367"/>
                  </a:lnTo>
                  <a:lnTo>
                    <a:pt x="151960" y="57142"/>
                  </a:lnTo>
                  <a:lnTo>
                    <a:pt x="162960" y="44785"/>
                  </a:lnTo>
                  <a:lnTo>
                    <a:pt x="172416" y="26633"/>
                  </a:lnTo>
                  <a:lnTo>
                    <a:pt x="176841" y="6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4143"/>
            <p:cNvSpPr/>
            <p:nvPr>
              <p:custDataLst>
                <p:tags r:id="rId29"/>
              </p:custDataLst>
            </p:nvPr>
          </p:nvSpPr>
          <p:spPr>
            <a:xfrm>
              <a:off x="7099300" y="1384300"/>
              <a:ext cx="3422651" cy="242045"/>
            </a:xfrm>
            <a:custGeom>
              <a:avLst/>
              <a:gdLst/>
              <a:ahLst/>
              <a:cxnLst/>
              <a:rect l="0" t="0" r="0" b="0"/>
              <a:pathLst>
                <a:path w="3422651" h="242045">
                  <a:moveTo>
                    <a:pt x="0" y="0"/>
                  </a:moveTo>
                  <a:lnTo>
                    <a:pt x="0" y="0"/>
                  </a:lnTo>
                  <a:lnTo>
                    <a:pt x="28848" y="38282"/>
                  </a:lnTo>
                  <a:lnTo>
                    <a:pt x="63581" y="76646"/>
                  </a:lnTo>
                  <a:lnTo>
                    <a:pt x="100695" y="104856"/>
                  </a:lnTo>
                  <a:lnTo>
                    <a:pt x="124985" y="116470"/>
                  </a:lnTo>
                  <a:lnTo>
                    <a:pt x="152469" y="126330"/>
                  </a:lnTo>
                  <a:lnTo>
                    <a:pt x="182079" y="135020"/>
                  </a:lnTo>
                  <a:lnTo>
                    <a:pt x="218047" y="139402"/>
                  </a:lnTo>
                  <a:lnTo>
                    <a:pt x="258252" y="140913"/>
                  </a:lnTo>
                  <a:lnTo>
                    <a:pt x="301285" y="140509"/>
                  </a:lnTo>
                  <a:lnTo>
                    <a:pt x="349024" y="138122"/>
                  </a:lnTo>
                  <a:lnTo>
                    <a:pt x="399899" y="134415"/>
                  </a:lnTo>
                  <a:lnTo>
                    <a:pt x="452866" y="129827"/>
                  </a:lnTo>
                  <a:lnTo>
                    <a:pt x="510755" y="123240"/>
                  </a:lnTo>
                  <a:lnTo>
                    <a:pt x="571926" y="115321"/>
                  </a:lnTo>
                  <a:lnTo>
                    <a:pt x="635284" y="106514"/>
                  </a:lnTo>
                  <a:lnTo>
                    <a:pt x="702217" y="97820"/>
                  </a:lnTo>
                  <a:lnTo>
                    <a:pt x="771534" y="89203"/>
                  </a:lnTo>
                  <a:lnTo>
                    <a:pt x="842439" y="80635"/>
                  </a:lnTo>
                  <a:lnTo>
                    <a:pt x="913698" y="75629"/>
                  </a:lnTo>
                  <a:lnTo>
                    <a:pt x="985194" y="72997"/>
                  </a:lnTo>
                  <a:lnTo>
                    <a:pt x="1056845" y="71948"/>
                  </a:lnTo>
                  <a:lnTo>
                    <a:pt x="1127191" y="76188"/>
                  </a:lnTo>
                  <a:lnTo>
                    <a:pt x="1196666" y="83953"/>
                  </a:lnTo>
                  <a:lnTo>
                    <a:pt x="1265562" y="94068"/>
                  </a:lnTo>
                  <a:lnTo>
                    <a:pt x="1334774" y="107868"/>
                  </a:lnTo>
                  <a:lnTo>
                    <a:pt x="1404200" y="124123"/>
                  </a:lnTo>
                  <a:lnTo>
                    <a:pt x="1473766" y="142015"/>
                  </a:lnTo>
                  <a:lnTo>
                    <a:pt x="1542017" y="158883"/>
                  </a:lnTo>
                  <a:lnTo>
                    <a:pt x="1609389" y="175066"/>
                  </a:lnTo>
                  <a:lnTo>
                    <a:pt x="1676174" y="190794"/>
                  </a:lnTo>
                  <a:lnTo>
                    <a:pt x="1744690" y="204102"/>
                  </a:lnTo>
                  <a:lnTo>
                    <a:pt x="1814354" y="215796"/>
                  </a:lnTo>
                  <a:lnTo>
                    <a:pt x="1884787" y="226414"/>
                  </a:lnTo>
                  <a:lnTo>
                    <a:pt x="1952201" y="233493"/>
                  </a:lnTo>
                  <a:lnTo>
                    <a:pt x="2017606" y="238212"/>
                  </a:lnTo>
                  <a:lnTo>
                    <a:pt x="2081671" y="241358"/>
                  </a:lnTo>
                  <a:lnTo>
                    <a:pt x="2144136" y="242044"/>
                  </a:lnTo>
                  <a:lnTo>
                    <a:pt x="2205536" y="241091"/>
                  </a:lnTo>
                  <a:lnTo>
                    <a:pt x="2266224" y="239044"/>
                  </a:lnTo>
                  <a:lnTo>
                    <a:pt x="2323616" y="235563"/>
                  </a:lnTo>
                  <a:lnTo>
                    <a:pt x="2378811" y="231125"/>
                  </a:lnTo>
                  <a:lnTo>
                    <a:pt x="2432541" y="226050"/>
                  </a:lnTo>
                  <a:lnTo>
                    <a:pt x="2482471" y="221255"/>
                  </a:lnTo>
                  <a:lnTo>
                    <a:pt x="2529870" y="216648"/>
                  </a:lnTo>
                  <a:lnTo>
                    <a:pt x="2575580" y="212166"/>
                  </a:lnTo>
                  <a:lnTo>
                    <a:pt x="2618048" y="207766"/>
                  </a:lnTo>
                  <a:lnTo>
                    <a:pt x="2658353" y="203422"/>
                  </a:lnTo>
                  <a:lnTo>
                    <a:pt x="2697219" y="199114"/>
                  </a:lnTo>
                  <a:lnTo>
                    <a:pt x="2733715" y="195537"/>
                  </a:lnTo>
                  <a:lnTo>
                    <a:pt x="2768627" y="192447"/>
                  </a:lnTo>
                  <a:lnTo>
                    <a:pt x="2802486" y="189681"/>
                  </a:lnTo>
                  <a:lnTo>
                    <a:pt x="2834227" y="187132"/>
                  </a:lnTo>
                  <a:lnTo>
                    <a:pt x="2864562" y="184727"/>
                  </a:lnTo>
                  <a:lnTo>
                    <a:pt x="2893959" y="182418"/>
                  </a:lnTo>
                  <a:lnTo>
                    <a:pt x="2921317" y="180878"/>
                  </a:lnTo>
                  <a:lnTo>
                    <a:pt x="2947315" y="179852"/>
                  </a:lnTo>
                  <a:lnTo>
                    <a:pt x="2972411" y="179168"/>
                  </a:lnTo>
                  <a:lnTo>
                    <a:pt x="2996902" y="179418"/>
                  </a:lnTo>
                  <a:lnTo>
                    <a:pt x="3020990" y="180290"/>
                  </a:lnTo>
                  <a:lnTo>
                    <a:pt x="3044810" y="181577"/>
                  </a:lnTo>
                  <a:lnTo>
                    <a:pt x="3069863" y="184551"/>
                  </a:lnTo>
                  <a:lnTo>
                    <a:pt x="3095737" y="188651"/>
                  </a:lnTo>
                  <a:lnTo>
                    <a:pt x="3122157" y="193500"/>
                  </a:lnTo>
                  <a:lnTo>
                    <a:pt x="3149652" y="198145"/>
                  </a:lnTo>
                  <a:lnTo>
                    <a:pt x="3177855" y="202652"/>
                  </a:lnTo>
                  <a:lnTo>
                    <a:pt x="3206537" y="207068"/>
                  </a:lnTo>
                  <a:lnTo>
                    <a:pt x="3234830" y="210012"/>
                  </a:lnTo>
                  <a:lnTo>
                    <a:pt x="3262865" y="211975"/>
                  </a:lnTo>
                  <a:lnTo>
                    <a:pt x="3290729" y="213283"/>
                  </a:lnTo>
                  <a:lnTo>
                    <a:pt x="3315651" y="212744"/>
                  </a:lnTo>
                  <a:lnTo>
                    <a:pt x="3360279" y="208382"/>
                  </a:lnTo>
                  <a:lnTo>
                    <a:pt x="3400878" y="197994"/>
                  </a:lnTo>
                  <a:lnTo>
                    <a:pt x="342265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4144"/>
            <p:cNvSpPr/>
            <p:nvPr>
              <p:custDataLst>
                <p:tags r:id="rId30"/>
              </p:custDataLst>
            </p:nvPr>
          </p:nvSpPr>
          <p:spPr>
            <a:xfrm>
              <a:off x="10293350" y="1885950"/>
              <a:ext cx="163620" cy="254897"/>
            </a:xfrm>
            <a:custGeom>
              <a:avLst/>
              <a:gdLst/>
              <a:ahLst/>
              <a:cxnLst/>
              <a:rect l="0" t="0" r="0" b="0"/>
              <a:pathLst>
                <a:path w="163620" h="254897">
                  <a:moveTo>
                    <a:pt x="0" y="82550"/>
                  </a:moveTo>
                  <a:lnTo>
                    <a:pt x="0" y="82550"/>
                  </a:lnTo>
                  <a:lnTo>
                    <a:pt x="3370" y="82550"/>
                  </a:lnTo>
                  <a:lnTo>
                    <a:pt x="4363" y="83255"/>
                  </a:lnTo>
                  <a:lnTo>
                    <a:pt x="5026" y="84431"/>
                  </a:lnTo>
                  <a:lnTo>
                    <a:pt x="11259" y="114874"/>
                  </a:lnTo>
                  <a:lnTo>
                    <a:pt x="12274" y="149983"/>
                  </a:lnTo>
                  <a:lnTo>
                    <a:pt x="10693" y="191665"/>
                  </a:lnTo>
                  <a:lnTo>
                    <a:pt x="5755" y="229651"/>
                  </a:lnTo>
                  <a:lnTo>
                    <a:pt x="1137" y="254286"/>
                  </a:lnTo>
                  <a:lnTo>
                    <a:pt x="759" y="254896"/>
                  </a:lnTo>
                  <a:lnTo>
                    <a:pt x="336" y="251811"/>
                  </a:lnTo>
                  <a:lnTo>
                    <a:pt x="46" y="208016"/>
                  </a:lnTo>
                  <a:lnTo>
                    <a:pt x="21" y="174296"/>
                  </a:lnTo>
                  <a:lnTo>
                    <a:pt x="15" y="151475"/>
                  </a:lnTo>
                  <a:lnTo>
                    <a:pt x="9" y="126383"/>
                  </a:lnTo>
                  <a:lnTo>
                    <a:pt x="1885" y="81570"/>
                  </a:lnTo>
                  <a:lnTo>
                    <a:pt x="5777" y="45426"/>
                  </a:lnTo>
                  <a:lnTo>
                    <a:pt x="15195" y="18555"/>
                  </a:lnTo>
                  <a:lnTo>
                    <a:pt x="20393" y="11774"/>
                  </a:lnTo>
                  <a:lnTo>
                    <a:pt x="24179" y="12789"/>
                  </a:lnTo>
                  <a:lnTo>
                    <a:pt x="34030" y="21441"/>
                  </a:lnTo>
                  <a:lnTo>
                    <a:pt x="61964" y="66612"/>
                  </a:lnTo>
                  <a:lnTo>
                    <a:pt x="75516" y="99455"/>
                  </a:lnTo>
                  <a:lnTo>
                    <a:pt x="90477" y="133337"/>
                  </a:lnTo>
                  <a:lnTo>
                    <a:pt x="112885" y="176620"/>
                  </a:lnTo>
                  <a:lnTo>
                    <a:pt x="126371" y="195620"/>
                  </a:lnTo>
                  <a:lnTo>
                    <a:pt x="139421" y="206416"/>
                  </a:lnTo>
                  <a:lnTo>
                    <a:pt x="144453" y="208872"/>
                  </a:lnTo>
                  <a:lnTo>
                    <a:pt x="148513" y="209803"/>
                  </a:lnTo>
                  <a:lnTo>
                    <a:pt x="151925" y="209719"/>
                  </a:lnTo>
                  <a:lnTo>
                    <a:pt x="154908" y="206135"/>
                  </a:lnTo>
                  <a:lnTo>
                    <a:pt x="160099" y="192745"/>
                  </a:lnTo>
                  <a:lnTo>
                    <a:pt x="163619" y="155260"/>
                  </a:lnTo>
                  <a:lnTo>
                    <a:pt x="162560" y="116982"/>
                  </a:lnTo>
                  <a:lnTo>
                    <a:pt x="159738" y="75981"/>
                  </a:lnTo>
                  <a:lnTo>
                    <a:pt x="154887" y="31920"/>
                  </a:lnTo>
                  <a:lnTo>
                    <a:pt x="152431" y="10085"/>
                  </a:lnTo>
                  <a:lnTo>
                    <a:pt x="151009" y="67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4145"/>
            <p:cNvSpPr/>
            <p:nvPr>
              <p:custDataLst>
                <p:tags r:id="rId31"/>
              </p:custDataLst>
            </p:nvPr>
          </p:nvSpPr>
          <p:spPr>
            <a:xfrm>
              <a:off x="9507181" y="1672241"/>
              <a:ext cx="132120" cy="107528"/>
            </a:xfrm>
            <a:custGeom>
              <a:avLst/>
              <a:gdLst/>
              <a:ahLst/>
              <a:cxnLst/>
              <a:rect l="0" t="0" r="0" b="0"/>
              <a:pathLst>
                <a:path w="132120" h="107528">
                  <a:moveTo>
                    <a:pt x="49569" y="35909"/>
                  </a:moveTo>
                  <a:lnTo>
                    <a:pt x="49569" y="35909"/>
                  </a:lnTo>
                  <a:lnTo>
                    <a:pt x="37636" y="30883"/>
                  </a:lnTo>
                  <a:lnTo>
                    <a:pt x="35264" y="30442"/>
                  </a:lnTo>
                  <a:lnTo>
                    <a:pt x="32977" y="30853"/>
                  </a:lnTo>
                  <a:lnTo>
                    <a:pt x="28553" y="33192"/>
                  </a:lnTo>
                  <a:lnTo>
                    <a:pt x="22095" y="41846"/>
                  </a:lnTo>
                  <a:lnTo>
                    <a:pt x="12998" y="84365"/>
                  </a:lnTo>
                  <a:lnTo>
                    <a:pt x="5004" y="102996"/>
                  </a:lnTo>
                  <a:lnTo>
                    <a:pt x="1539" y="107353"/>
                  </a:lnTo>
                  <a:lnTo>
                    <a:pt x="615" y="107527"/>
                  </a:lnTo>
                  <a:lnTo>
                    <a:pt x="0" y="106938"/>
                  </a:lnTo>
                  <a:lnTo>
                    <a:pt x="4787" y="89372"/>
                  </a:lnTo>
                  <a:lnTo>
                    <a:pt x="19193" y="43333"/>
                  </a:lnTo>
                  <a:lnTo>
                    <a:pt x="32808" y="19058"/>
                  </a:lnTo>
                  <a:lnTo>
                    <a:pt x="44236" y="8899"/>
                  </a:lnTo>
                  <a:lnTo>
                    <a:pt x="58806" y="1095"/>
                  </a:lnTo>
                  <a:lnTo>
                    <a:pt x="62079" y="0"/>
                  </a:lnTo>
                  <a:lnTo>
                    <a:pt x="65670" y="681"/>
                  </a:lnTo>
                  <a:lnTo>
                    <a:pt x="73423" y="5200"/>
                  </a:lnTo>
                  <a:lnTo>
                    <a:pt x="95975" y="44347"/>
                  </a:lnTo>
                  <a:lnTo>
                    <a:pt x="123909" y="91923"/>
                  </a:lnTo>
                  <a:lnTo>
                    <a:pt x="132119" y="105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8" name="SMARTInkShape-4146"/>
          <p:cNvSpPr/>
          <p:nvPr>
            <p:custDataLst>
              <p:tags r:id="rId7"/>
            </p:custDataLst>
          </p:nvPr>
        </p:nvSpPr>
        <p:spPr>
          <a:xfrm>
            <a:off x="9423813" y="1847427"/>
            <a:ext cx="215488" cy="243954"/>
          </a:xfrm>
          <a:custGeom>
            <a:avLst/>
            <a:gdLst/>
            <a:ahLst/>
            <a:cxnLst/>
            <a:rect l="0" t="0" r="0" b="0"/>
            <a:pathLst>
              <a:path w="215488" h="243954">
                <a:moveTo>
                  <a:pt x="113887" y="32173"/>
                </a:moveTo>
                <a:lnTo>
                  <a:pt x="113887" y="32173"/>
                </a:lnTo>
                <a:lnTo>
                  <a:pt x="113885" y="28802"/>
                </a:lnTo>
                <a:lnTo>
                  <a:pt x="110124" y="25265"/>
                </a:lnTo>
                <a:lnTo>
                  <a:pt x="89500" y="10974"/>
                </a:lnTo>
                <a:lnTo>
                  <a:pt x="74205" y="8018"/>
                </a:lnTo>
                <a:lnTo>
                  <a:pt x="62384" y="12970"/>
                </a:lnTo>
                <a:lnTo>
                  <a:pt x="41945" y="31422"/>
                </a:lnTo>
                <a:lnTo>
                  <a:pt x="27586" y="50889"/>
                </a:lnTo>
                <a:lnTo>
                  <a:pt x="11565" y="90322"/>
                </a:lnTo>
                <a:lnTo>
                  <a:pt x="0" y="136734"/>
                </a:lnTo>
                <a:lnTo>
                  <a:pt x="1512" y="181374"/>
                </a:lnTo>
                <a:lnTo>
                  <a:pt x="9615" y="208551"/>
                </a:lnTo>
                <a:lnTo>
                  <a:pt x="24035" y="227215"/>
                </a:lnTo>
                <a:lnTo>
                  <a:pt x="42204" y="238803"/>
                </a:lnTo>
                <a:lnTo>
                  <a:pt x="62037" y="243953"/>
                </a:lnTo>
                <a:lnTo>
                  <a:pt x="93036" y="240110"/>
                </a:lnTo>
                <a:lnTo>
                  <a:pt x="124563" y="219922"/>
                </a:lnTo>
                <a:lnTo>
                  <a:pt x="156248" y="184855"/>
                </a:lnTo>
                <a:lnTo>
                  <a:pt x="169874" y="153654"/>
                </a:lnTo>
                <a:lnTo>
                  <a:pt x="177575" y="120031"/>
                </a:lnTo>
                <a:lnTo>
                  <a:pt x="180498" y="74746"/>
                </a:lnTo>
                <a:lnTo>
                  <a:pt x="172349" y="39064"/>
                </a:lnTo>
                <a:lnTo>
                  <a:pt x="162448" y="19478"/>
                </a:lnTo>
                <a:lnTo>
                  <a:pt x="147228" y="7010"/>
                </a:lnTo>
                <a:lnTo>
                  <a:pt x="129411" y="529"/>
                </a:lnTo>
                <a:lnTo>
                  <a:pt x="112085" y="0"/>
                </a:lnTo>
                <a:lnTo>
                  <a:pt x="94976" y="5879"/>
                </a:lnTo>
                <a:lnTo>
                  <a:pt x="86463" y="10410"/>
                </a:lnTo>
                <a:lnTo>
                  <a:pt x="75123" y="24852"/>
                </a:lnTo>
                <a:lnTo>
                  <a:pt x="69142" y="42325"/>
                </a:lnTo>
                <a:lnTo>
                  <a:pt x="68835" y="59498"/>
                </a:lnTo>
                <a:lnTo>
                  <a:pt x="76001" y="81662"/>
                </a:lnTo>
                <a:lnTo>
                  <a:pt x="81575" y="86332"/>
                </a:lnTo>
                <a:lnTo>
                  <a:pt x="97173" y="91522"/>
                </a:lnTo>
                <a:lnTo>
                  <a:pt x="132532" y="87701"/>
                </a:lnTo>
                <a:lnTo>
                  <a:pt x="170917" y="74261"/>
                </a:lnTo>
                <a:lnTo>
                  <a:pt x="215487" y="512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SMARTInkShape-Group893"/>
          <p:cNvGrpSpPr/>
          <p:nvPr/>
        </p:nvGrpSpPr>
        <p:grpSpPr>
          <a:xfrm>
            <a:off x="10436213" y="5969000"/>
            <a:ext cx="1420966" cy="570074"/>
            <a:chOff x="10436213" y="5969000"/>
            <a:chExt cx="1420966" cy="570074"/>
          </a:xfrm>
        </p:grpSpPr>
        <p:sp>
          <p:nvSpPr>
            <p:cNvPr id="1019" name="SMARTInkShape-4147"/>
            <p:cNvSpPr/>
            <p:nvPr>
              <p:custDataLst>
                <p:tags r:id="rId8"/>
              </p:custDataLst>
            </p:nvPr>
          </p:nvSpPr>
          <p:spPr>
            <a:xfrm>
              <a:off x="10436213" y="5969000"/>
              <a:ext cx="250838" cy="565151"/>
            </a:xfrm>
            <a:custGeom>
              <a:avLst/>
              <a:gdLst/>
              <a:ahLst/>
              <a:cxnLst/>
              <a:rect l="0" t="0" r="0" b="0"/>
              <a:pathLst>
                <a:path w="250838" h="565151">
                  <a:moveTo>
                    <a:pt x="250837" y="0"/>
                  </a:moveTo>
                  <a:lnTo>
                    <a:pt x="250837" y="0"/>
                  </a:lnTo>
                  <a:lnTo>
                    <a:pt x="240698" y="18737"/>
                  </a:lnTo>
                  <a:lnTo>
                    <a:pt x="226352" y="59958"/>
                  </a:lnTo>
                  <a:lnTo>
                    <a:pt x="207499" y="99084"/>
                  </a:lnTo>
                  <a:lnTo>
                    <a:pt x="196545" y="123206"/>
                  </a:lnTo>
                  <a:lnTo>
                    <a:pt x="185009" y="149871"/>
                  </a:lnTo>
                  <a:lnTo>
                    <a:pt x="173084" y="178231"/>
                  </a:lnTo>
                  <a:lnTo>
                    <a:pt x="159491" y="209131"/>
                  </a:lnTo>
                  <a:lnTo>
                    <a:pt x="144784" y="241726"/>
                  </a:lnTo>
                  <a:lnTo>
                    <a:pt x="129335" y="275451"/>
                  </a:lnTo>
                  <a:lnTo>
                    <a:pt x="113392" y="309928"/>
                  </a:lnTo>
                  <a:lnTo>
                    <a:pt x="97118" y="344908"/>
                  </a:lnTo>
                  <a:lnTo>
                    <a:pt x="80624" y="380221"/>
                  </a:lnTo>
                  <a:lnTo>
                    <a:pt x="63984" y="416464"/>
                  </a:lnTo>
                  <a:lnTo>
                    <a:pt x="47246" y="453326"/>
                  </a:lnTo>
                  <a:lnTo>
                    <a:pt x="30443" y="490601"/>
                  </a:lnTo>
                  <a:lnTo>
                    <a:pt x="9892" y="535780"/>
                  </a:lnTo>
                  <a:lnTo>
                    <a:pt x="523" y="557741"/>
                  </a:lnTo>
                  <a:lnTo>
                    <a:pt x="0" y="561622"/>
                  </a:lnTo>
                  <a:lnTo>
                    <a:pt x="3187" y="56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4148"/>
            <p:cNvSpPr/>
            <p:nvPr>
              <p:custDataLst>
                <p:tags r:id="rId9"/>
              </p:custDataLst>
            </p:nvPr>
          </p:nvSpPr>
          <p:spPr>
            <a:xfrm>
              <a:off x="10648950" y="6093267"/>
              <a:ext cx="156445" cy="339284"/>
            </a:xfrm>
            <a:custGeom>
              <a:avLst/>
              <a:gdLst/>
              <a:ahLst/>
              <a:cxnLst/>
              <a:rect l="0" t="0" r="0" b="0"/>
              <a:pathLst>
                <a:path w="156445" h="339284">
                  <a:moveTo>
                    <a:pt x="0" y="339283"/>
                  </a:moveTo>
                  <a:lnTo>
                    <a:pt x="0" y="339283"/>
                  </a:lnTo>
                  <a:lnTo>
                    <a:pt x="1881" y="293199"/>
                  </a:lnTo>
                  <a:lnTo>
                    <a:pt x="7186" y="256006"/>
                  </a:lnTo>
                  <a:lnTo>
                    <a:pt x="12553" y="232260"/>
                  </a:lnTo>
                  <a:lnTo>
                    <a:pt x="18951" y="206551"/>
                  </a:lnTo>
                  <a:lnTo>
                    <a:pt x="27450" y="180944"/>
                  </a:lnTo>
                  <a:lnTo>
                    <a:pt x="37351" y="155407"/>
                  </a:lnTo>
                  <a:lnTo>
                    <a:pt x="59639" y="107983"/>
                  </a:lnTo>
                  <a:lnTo>
                    <a:pt x="83656" y="70442"/>
                  </a:lnTo>
                  <a:lnTo>
                    <a:pt x="117656" y="26377"/>
                  </a:lnTo>
                  <a:lnTo>
                    <a:pt x="136809" y="2936"/>
                  </a:lnTo>
                  <a:lnTo>
                    <a:pt x="139889" y="751"/>
                  </a:lnTo>
                  <a:lnTo>
                    <a:pt x="143354" y="0"/>
                  </a:lnTo>
                  <a:lnTo>
                    <a:pt x="150966" y="1048"/>
                  </a:lnTo>
                  <a:lnTo>
                    <a:pt x="153561" y="5138"/>
                  </a:lnTo>
                  <a:lnTo>
                    <a:pt x="156444" y="19089"/>
                  </a:lnTo>
                  <a:lnTo>
                    <a:pt x="155844" y="48337"/>
                  </a:lnTo>
                  <a:lnTo>
                    <a:pt x="152519" y="87913"/>
                  </a:lnTo>
                  <a:lnTo>
                    <a:pt x="146338" y="133724"/>
                  </a:lnTo>
                  <a:lnTo>
                    <a:pt x="144125" y="157793"/>
                  </a:lnTo>
                  <a:lnTo>
                    <a:pt x="142649" y="182306"/>
                  </a:lnTo>
                  <a:lnTo>
                    <a:pt x="140305" y="228594"/>
                  </a:lnTo>
                  <a:lnTo>
                    <a:pt x="136913" y="265627"/>
                  </a:lnTo>
                  <a:lnTo>
                    <a:pt x="134759" y="313026"/>
                  </a:lnTo>
                  <a:lnTo>
                    <a:pt x="138515" y="331797"/>
                  </a:lnTo>
                  <a:lnTo>
                    <a:pt x="138910" y="332175"/>
                  </a:lnTo>
                  <a:lnTo>
                    <a:pt x="133350" y="30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4149"/>
            <p:cNvSpPr/>
            <p:nvPr>
              <p:custDataLst>
                <p:tags r:id="rId10"/>
              </p:custDataLst>
            </p:nvPr>
          </p:nvSpPr>
          <p:spPr>
            <a:xfrm>
              <a:off x="10712450" y="62738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5521" y="446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4150"/>
            <p:cNvSpPr/>
            <p:nvPr>
              <p:custDataLst>
                <p:tags r:id="rId11"/>
              </p:custDataLst>
            </p:nvPr>
          </p:nvSpPr>
          <p:spPr>
            <a:xfrm>
              <a:off x="10879451" y="6264340"/>
              <a:ext cx="74300" cy="137616"/>
            </a:xfrm>
            <a:custGeom>
              <a:avLst/>
              <a:gdLst/>
              <a:ahLst/>
              <a:cxnLst/>
              <a:rect l="0" t="0" r="0" b="0"/>
              <a:pathLst>
                <a:path w="74300" h="137616">
                  <a:moveTo>
                    <a:pt x="74299" y="9460"/>
                  </a:moveTo>
                  <a:lnTo>
                    <a:pt x="74299" y="9460"/>
                  </a:lnTo>
                  <a:lnTo>
                    <a:pt x="70928" y="6089"/>
                  </a:lnTo>
                  <a:lnTo>
                    <a:pt x="67392" y="4434"/>
                  </a:lnTo>
                  <a:lnTo>
                    <a:pt x="65461" y="3993"/>
                  </a:lnTo>
                  <a:lnTo>
                    <a:pt x="59372" y="0"/>
                  </a:lnTo>
                  <a:lnTo>
                    <a:pt x="55882" y="331"/>
                  </a:lnTo>
                  <a:lnTo>
                    <a:pt x="41560" y="7539"/>
                  </a:lnTo>
                  <a:lnTo>
                    <a:pt x="27361" y="20729"/>
                  </a:lnTo>
                  <a:lnTo>
                    <a:pt x="11473" y="46039"/>
                  </a:lnTo>
                  <a:lnTo>
                    <a:pt x="2375" y="75880"/>
                  </a:lnTo>
                  <a:lnTo>
                    <a:pt x="0" y="96600"/>
                  </a:lnTo>
                  <a:lnTo>
                    <a:pt x="4588" y="113806"/>
                  </a:lnTo>
                  <a:lnTo>
                    <a:pt x="13684" y="127097"/>
                  </a:lnTo>
                  <a:lnTo>
                    <a:pt x="24781" y="135355"/>
                  </a:lnTo>
                  <a:lnTo>
                    <a:pt x="36769" y="137615"/>
                  </a:lnTo>
                  <a:lnTo>
                    <a:pt x="55249" y="136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4151"/>
            <p:cNvSpPr/>
            <p:nvPr>
              <p:custDataLst>
                <p:tags r:id="rId12"/>
              </p:custDataLst>
            </p:nvPr>
          </p:nvSpPr>
          <p:spPr>
            <a:xfrm>
              <a:off x="10999122" y="6305812"/>
              <a:ext cx="56229" cy="102640"/>
            </a:xfrm>
            <a:custGeom>
              <a:avLst/>
              <a:gdLst/>
              <a:ahLst/>
              <a:cxnLst/>
              <a:rect l="0" t="0" r="0" b="0"/>
              <a:pathLst>
                <a:path w="56229" h="102640">
                  <a:moveTo>
                    <a:pt x="56228" y="6088"/>
                  </a:moveTo>
                  <a:lnTo>
                    <a:pt x="56228" y="6088"/>
                  </a:lnTo>
                  <a:lnTo>
                    <a:pt x="52857" y="2717"/>
                  </a:lnTo>
                  <a:lnTo>
                    <a:pt x="47439" y="1062"/>
                  </a:lnTo>
                  <a:lnTo>
                    <a:pt x="32463" y="0"/>
                  </a:lnTo>
                  <a:lnTo>
                    <a:pt x="29096" y="1324"/>
                  </a:lnTo>
                  <a:lnTo>
                    <a:pt x="9599" y="20808"/>
                  </a:lnTo>
                  <a:lnTo>
                    <a:pt x="3754" y="32385"/>
                  </a:lnTo>
                  <a:lnTo>
                    <a:pt x="0" y="60437"/>
                  </a:lnTo>
                  <a:lnTo>
                    <a:pt x="2723" y="81459"/>
                  </a:lnTo>
                  <a:lnTo>
                    <a:pt x="7988" y="90856"/>
                  </a:lnTo>
                  <a:lnTo>
                    <a:pt x="18887" y="100114"/>
                  </a:lnTo>
                  <a:lnTo>
                    <a:pt x="22866" y="102639"/>
                  </a:lnTo>
                  <a:lnTo>
                    <a:pt x="28343" y="101500"/>
                  </a:lnTo>
                  <a:lnTo>
                    <a:pt x="56228" y="8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4152"/>
            <p:cNvSpPr/>
            <p:nvPr>
              <p:custDataLst>
                <p:tags r:id="rId13"/>
              </p:custDataLst>
            </p:nvPr>
          </p:nvSpPr>
          <p:spPr>
            <a:xfrm>
              <a:off x="11102356" y="6295329"/>
              <a:ext cx="191202" cy="243745"/>
            </a:xfrm>
            <a:custGeom>
              <a:avLst/>
              <a:gdLst/>
              <a:ahLst/>
              <a:cxnLst/>
              <a:rect l="0" t="0" r="0" b="0"/>
              <a:pathLst>
                <a:path w="191202" h="243745">
                  <a:moveTo>
                    <a:pt x="3794" y="61021"/>
                  </a:moveTo>
                  <a:lnTo>
                    <a:pt x="3794" y="61021"/>
                  </a:lnTo>
                  <a:lnTo>
                    <a:pt x="3794" y="64392"/>
                  </a:lnTo>
                  <a:lnTo>
                    <a:pt x="4499" y="65385"/>
                  </a:lnTo>
                  <a:lnTo>
                    <a:pt x="5675" y="66047"/>
                  </a:lnTo>
                  <a:lnTo>
                    <a:pt x="12583" y="66978"/>
                  </a:lnTo>
                  <a:lnTo>
                    <a:pt x="16003" y="67109"/>
                  </a:lnTo>
                  <a:lnTo>
                    <a:pt x="30930" y="60551"/>
                  </a:lnTo>
                  <a:lnTo>
                    <a:pt x="38903" y="53521"/>
                  </a:lnTo>
                  <a:lnTo>
                    <a:pt x="49769" y="37510"/>
                  </a:lnTo>
                  <a:lnTo>
                    <a:pt x="49966" y="33353"/>
                  </a:lnTo>
                  <a:lnTo>
                    <a:pt x="46422" y="24970"/>
                  </a:lnTo>
                  <a:lnTo>
                    <a:pt x="42796" y="22170"/>
                  </a:lnTo>
                  <a:lnTo>
                    <a:pt x="33122" y="19060"/>
                  </a:lnTo>
                  <a:lnTo>
                    <a:pt x="28286" y="19641"/>
                  </a:lnTo>
                  <a:lnTo>
                    <a:pt x="19147" y="24050"/>
                  </a:lnTo>
                  <a:lnTo>
                    <a:pt x="6069" y="41207"/>
                  </a:lnTo>
                  <a:lnTo>
                    <a:pt x="0" y="64166"/>
                  </a:lnTo>
                  <a:lnTo>
                    <a:pt x="1572" y="92213"/>
                  </a:lnTo>
                  <a:lnTo>
                    <a:pt x="8450" y="108751"/>
                  </a:lnTo>
                  <a:lnTo>
                    <a:pt x="24224" y="128080"/>
                  </a:lnTo>
                  <a:lnTo>
                    <a:pt x="36157" y="136686"/>
                  </a:lnTo>
                  <a:lnTo>
                    <a:pt x="48517" y="140511"/>
                  </a:lnTo>
                  <a:lnTo>
                    <a:pt x="54775" y="139414"/>
                  </a:lnTo>
                  <a:lnTo>
                    <a:pt x="67375" y="132551"/>
                  </a:lnTo>
                  <a:lnTo>
                    <a:pt x="82997" y="116787"/>
                  </a:lnTo>
                  <a:lnTo>
                    <a:pt x="96444" y="88739"/>
                  </a:lnTo>
                  <a:lnTo>
                    <a:pt x="97310" y="87966"/>
                  </a:lnTo>
                  <a:lnTo>
                    <a:pt x="97182" y="88862"/>
                  </a:lnTo>
                  <a:lnTo>
                    <a:pt x="94337" y="98276"/>
                  </a:lnTo>
                  <a:lnTo>
                    <a:pt x="89540" y="140733"/>
                  </a:lnTo>
                  <a:lnTo>
                    <a:pt x="87291" y="179733"/>
                  </a:lnTo>
                  <a:lnTo>
                    <a:pt x="86532" y="221243"/>
                  </a:lnTo>
                  <a:lnTo>
                    <a:pt x="86369" y="243744"/>
                  </a:lnTo>
                  <a:lnTo>
                    <a:pt x="86347" y="210514"/>
                  </a:lnTo>
                  <a:lnTo>
                    <a:pt x="90108" y="169795"/>
                  </a:lnTo>
                  <a:lnTo>
                    <a:pt x="93086" y="144121"/>
                  </a:lnTo>
                  <a:lnTo>
                    <a:pt x="102040" y="96779"/>
                  </a:lnTo>
                  <a:lnTo>
                    <a:pt x="113781" y="55747"/>
                  </a:lnTo>
                  <a:lnTo>
                    <a:pt x="134847" y="16342"/>
                  </a:lnTo>
                  <a:lnTo>
                    <a:pt x="145765" y="5886"/>
                  </a:lnTo>
                  <a:lnTo>
                    <a:pt x="155322" y="1238"/>
                  </a:lnTo>
                  <a:lnTo>
                    <a:pt x="159846" y="0"/>
                  </a:lnTo>
                  <a:lnTo>
                    <a:pt x="168635" y="503"/>
                  </a:lnTo>
                  <a:lnTo>
                    <a:pt x="172954" y="1626"/>
                  </a:lnTo>
                  <a:lnTo>
                    <a:pt x="181518" y="8518"/>
                  </a:lnTo>
                  <a:lnTo>
                    <a:pt x="185777" y="13319"/>
                  </a:lnTo>
                  <a:lnTo>
                    <a:pt x="190509" y="29942"/>
                  </a:lnTo>
                  <a:lnTo>
                    <a:pt x="191201" y="50031"/>
                  </a:lnTo>
                  <a:lnTo>
                    <a:pt x="186804" y="68365"/>
                  </a:lnTo>
                  <a:lnTo>
                    <a:pt x="166283" y="94555"/>
                  </a:lnTo>
                  <a:lnTo>
                    <a:pt x="144602" y="113447"/>
                  </a:lnTo>
                  <a:lnTo>
                    <a:pt x="138588" y="116433"/>
                  </a:lnTo>
                  <a:lnTo>
                    <a:pt x="128143" y="117869"/>
                  </a:lnTo>
                  <a:lnTo>
                    <a:pt x="124087" y="115148"/>
                  </a:lnTo>
                  <a:lnTo>
                    <a:pt x="117701" y="104597"/>
                  </a:lnTo>
                  <a:lnTo>
                    <a:pt x="117831" y="97127"/>
                  </a:lnTo>
                  <a:lnTo>
                    <a:pt x="130794" y="6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4153"/>
            <p:cNvSpPr/>
            <p:nvPr>
              <p:custDataLst>
                <p:tags r:id="rId14"/>
              </p:custDataLst>
            </p:nvPr>
          </p:nvSpPr>
          <p:spPr>
            <a:xfrm>
              <a:off x="11349064" y="6159500"/>
              <a:ext cx="49187" cy="237231"/>
            </a:xfrm>
            <a:custGeom>
              <a:avLst/>
              <a:gdLst/>
              <a:ahLst/>
              <a:cxnLst/>
              <a:rect l="0" t="0" r="0" b="0"/>
              <a:pathLst>
                <a:path w="49187" h="237231">
                  <a:moveTo>
                    <a:pt x="49186" y="0"/>
                  </a:moveTo>
                  <a:lnTo>
                    <a:pt x="49186" y="0"/>
                  </a:lnTo>
                  <a:lnTo>
                    <a:pt x="33285" y="17312"/>
                  </a:lnTo>
                  <a:lnTo>
                    <a:pt x="21347" y="40799"/>
                  </a:lnTo>
                  <a:lnTo>
                    <a:pt x="9580" y="82958"/>
                  </a:lnTo>
                  <a:lnTo>
                    <a:pt x="3831" y="117303"/>
                  </a:lnTo>
                  <a:lnTo>
                    <a:pt x="0" y="162227"/>
                  </a:lnTo>
                  <a:lnTo>
                    <a:pt x="5606" y="202349"/>
                  </a:lnTo>
                  <a:lnTo>
                    <a:pt x="12833" y="227564"/>
                  </a:lnTo>
                  <a:lnTo>
                    <a:pt x="15778" y="232142"/>
                  </a:lnTo>
                  <a:lnTo>
                    <a:pt x="19154" y="235195"/>
                  </a:lnTo>
                  <a:lnTo>
                    <a:pt x="22814" y="237230"/>
                  </a:lnTo>
                  <a:lnTo>
                    <a:pt x="26666" y="235059"/>
                  </a:lnTo>
                  <a:lnTo>
                    <a:pt x="34709" y="223239"/>
                  </a:lnTo>
                  <a:lnTo>
                    <a:pt x="35460" y="204345"/>
                  </a:lnTo>
                  <a:lnTo>
                    <a:pt x="3013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4154"/>
            <p:cNvSpPr/>
            <p:nvPr>
              <p:custDataLst>
                <p:tags r:id="rId15"/>
              </p:custDataLst>
            </p:nvPr>
          </p:nvSpPr>
          <p:spPr>
            <a:xfrm>
              <a:off x="11316484" y="6267450"/>
              <a:ext cx="177017" cy="25401"/>
            </a:xfrm>
            <a:custGeom>
              <a:avLst/>
              <a:gdLst/>
              <a:ahLst/>
              <a:cxnLst/>
              <a:rect l="0" t="0" r="0" b="0"/>
              <a:pathLst>
                <a:path w="177017" h="25401">
                  <a:moveTo>
                    <a:pt x="18266" y="25400"/>
                  </a:moveTo>
                  <a:lnTo>
                    <a:pt x="18266" y="25400"/>
                  </a:lnTo>
                  <a:lnTo>
                    <a:pt x="0" y="25400"/>
                  </a:lnTo>
                  <a:lnTo>
                    <a:pt x="41381" y="25400"/>
                  </a:lnTo>
                  <a:lnTo>
                    <a:pt x="86732" y="18658"/>
                  </a:lnTo>
                  <a:lnTo>
                    <a:pt x="122074" y="11585"/>
                  </a:lnTo>
                  <a:lnTo>
                    <a:pt x="177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4155"/>
            <p:cNvSpPr/>
            <p:nvPr>
              <p:custDataLst>
                <p:tags r:id="rId16"/>
              </p:custDataLst>
            </p:nvPr>
          </p:nvSpPr>
          <p:spPr>
            <a:xfrm>
              <a:off x="11652652" y="6153150"/>
              <a:ext cx="162830" cy="222145"/>
            </a:xfrm>
            <a:custGeom>
              <a:avLst/>
              <a:gdLst/>
              <a:ahLst/>
              <a:cxnLst/>
              <a:rect l="0" t="0" r="0" b="0"/>
              <a:pathLst>
                <a:path w="162830" h="222145">
                  <a:moveTo>
                    <a:pt x="44048" y="0"/>
                  </a:moveTo>
                  <a:lnTo>
                    <a:pt x="44048" y="0"/>
                  </a:lnTo>
                  <a:lnTo>
                    <a:pt x="45929" y="37968"/>
                  </a:lnTo>
                  <a:lnTo>
                    <a:pt x="48411" y="69086"/>
                  </a:lnTo>
                  <a:lnTo>
                    <a:pt x="49516" y="104082"/>
                  </a:lnTo>
                  <a:lnTo>
                    <a:pt x="46243" y="138922"/>
                  </a:lnTo>
                  <a:lnTo>
                    <a:pt x="36467" y="184626"/>
                  </a:lnTo>
                  <a:lnTo>
                    <a:pt x="28685" y="206233"/>
                  </a:lnTo>
                  <a:lnTo>
                    <a:pt x="20522" y="218189"/>
                  </a:lnTo>
                  <a:lnTo>
                    <a:pt x="17076" y="220954"/>
                  </a:lnTo>
                  <a:lnTo>
                    <a:pt x="14072" y="222091"/>
                  </a:lnTo>
                  <a:lnTo>
                    <a:pt x="11364" y="222144"/>
                  </a:lnTo>
                  <a:lnTo>
                    <a:pt x="8853" y="220063"/>
                  </a:lnTo>
                  <a:lnTo>
                    <a:pt x="4181" y="212106"/>
                  </a:lnTo>
                  <a:lnTo>
                    <a:pt x="505" y="190456"/>
                  </a:lnTo>
                  <a:lnTo>
                    <a:pt x="0" y="180838"/>
                  </a:lnTo>
                  <a:lnTo>
                    <a:pt x="571" y="177709"/>
                  </a:lnTo>
                  <a:lnTo>
                    <a:pt x="1658" y="175622"/>
                  </a:lnTo>
                  <a:lnTo>
                    <a:pt x="3087" y="174230"/>
                  </a:lnTo>
                  <a:lnTo>
                    <a:pt x="8439" y="172686"/>
                  </a:lnTo>
                  <a:lnTo>
                    <a:pt x="26745" y="168323"/>
                  </a:lnTo>
                  <a:lnTo>
                    <a:pt x="72088" y="138867"/>
                  </a:lnTo>
                  <a:lnTo>
                    <a:pt x="109899" y="94563"/>
                  </a:lnTo>
                  <a:lnTo>
                    <a:pt x="141513" y="48077"/>
                  </a:lnTo>
                  <a:lnTo>
                    <a:pt x="162829" y="9815"/>
                  </a:lnTo>
                  <a:lnTo>
                    <a:pt x="153758" y="45540"/>
                  </a:lnTo>
                  <a:lnTo>
                    <a:pt x="146953" y="86714"/>
                  </a:lnTo>
                  <a:lnTo>
                    <a:pt x="137724" y="126352"/>
                  </a:lnTo>
                  <a:lnTo>
                    <a:pt x="132009" y="173909"/>
                  </a:lnTo>
                  <a:lnTo>
                    <a:pt x="12659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4156"/>
            <p:cNvSpPr/>
            <p:nvPr>
              <p:custDataLst>
                <p:tags r:id="rId17"/>
              </p:custDataLst>
            </p:nvPr>
          </p:nvSpPr>
          <p:spPr>
            <a:xfrm>
              <a:off x="11814506" y="6324600"/>
              <a:ext cx="42673" cy="65029"/>
            </a:xfrm>
            <a:custGeom>
              <a:avLst/>
              <a:gdLst/>
              <a:ahLst/>
              <a:cxnLst/>
              <a:rect l="0" t="0" r="0" b="0"/>
              <a:pathLst>
                <a:path w="42673" h="65029">
                  <a:moveTo>
                    <a:pt x="21894" y="0"/>
                  </a:moveTo>
                  <a:lnTo>
                    <a:pt x="21894" y="0"/>
                  </a:lnTo>
                  <a:lnTo>
                    <a:pt x="16825" y="5775"/>
                  </a:lnTo>
                  <a:lnTo>
                    <a:pt x="4887" y="29249"/>
                  </a:lnTo>
                  <a:lnTo>
                    <a:pt x="0" y="48334"/>
                  </a:lnTo>
                  <a:lnTo>
                    <a:pt x="1111" y="56290"/>
                  </a:lnTo>
                  <a:lnTo>
                    <a:pt x="5836" y="62177"/>
                  </a:lnTo>
                  <a:lnTo>
                    <a:pt x="9073" y="64735"/>
                  </a:lnTo>
                  <a:lnTo>
                    <a:pt x="13346" y="65028"/>
                  </a:lnTo>
                  <a:lnTo>
                    <a:pt x="23739" y="61593"/>
                  </a:lnTo>
                  <a:lnTo>
                    <a:pt x="31651" y="55362"/>
                  </a:lnTo>
                  <a:lnTo>
                    <a:pt x="42479" y="43235"/>
                  </a:lnTo>
                  <a:lnTo>
                    <a:pt x="42672" y="40112"/>
                  </a:lnTo>
                  <a:lnTo>
                    <a:pt x="39125" y="32879"/>
                  </a:lnTo>
                  <a:lnTo>
                    <a:pt x="155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001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SMARTInkShape-Group961"/>
          <p:cNvGrpSpPr/>
          <p:nvPr/>
        </p:nvGrpSpPr>
        <p:grpSpPr>
          <a:xfrm>
            <a:off x="4011876" y="585464"/>
            <a:ext cx="487100" cy="228365"/>
            <a:chOff x="4011876" y="585464"/>
            <a:chExt cx="487100" cy="228365"/>
          </a:xfrm>
        </p:grpSpPr>
        <p:sp>
          <p:nvSpPr>
            <p:cNvPr id="637" name="SMARTInkShape-4459"/>
            <p:cNvSpPr/>
            <p:nvPr>
              <p:custDataLst>
                <p:tags r:id="rId168"/>
              </p:custDataLst>
            </p:nvPr>
          </p:nvSpPr>
          <p:spPr>
            <a:xfrm>
              <a:off x="4489450" y="717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4460"/>
            <p:cNvSpPr/>
            <p:nvPr>
              <p:custDataLst>
                <p:tags r:id="rId169"/>
              </p:custDataLst>
            </p:nvPr>
          </p:nvSpPr>
          <p:spPr>
            <a:xfrm>
              <a:off x="4095750" y="6477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4461"/>
            <p:cNvSpPr/>
            <p:nvPr>
              <p:custDataLst>
                <p:tags r:id="rId170"/>
              </p:custDataLst>
            </p:nvPr>
          </p:nvSpPr>
          <p:spPr>
            <a:xfrm>
              <a:off x="4275170" y="723900"/>
              <a:ext cx="103649" cy="82207"/>
            </a:xfrm>
            <a:custGeom>
              <a:avLst/>
              <a:gdLst/>
              <a:ahLst/>
              <a:cxnLst/>
              <a:rect l="0" t="0" r="0" b="0"/>
              <a:pathLst>
                <a:path w="103649" h="82207">
                  <a:moveTo>
                    <a:pt x="55530" y="19050"/>
                  </a:moveTo>
                  <a:lnTo>
                    <a:pt x="55530" y="19050"/>
                  </a:lnTo>
                  <a:lnTo>
                    <a:pt x="37853" y="10212"/>
                  </a:lnTo>
                  <a:lnTo>
                    <a:pt x="29799" y="9948"/>
                  </a:lnTo>
                  <a:lnTo>
                    <a:pt x="25676" y="10865"/>
                  </a:lnTo>
                  <a:lnTo>
                    <a:pt x="13131" y="18898"/>
                  </a:lnTo>
                  <a:lnTo>
                    <a:pt x="3848" y="33587"/>
                  </a:lnTo>
                  <a:lnTo>
                    <a:pt x="0" y="51344"/>
                  </a:lnTo>
                  <a:lnTo>
                    <a:pt x="2863" y="63742"/>
                  </a:lnTo>
                  <a:lnTo>
                    <a:pt x="5602" y="70011"/>
                  </a:lnTo>
                  <a:lnTo>
                    <a:pt x="16172" y="78859"/>
                  </a:lnTo>
                  <a:lnTo>
                    <a:pt x="22941" y="82206"/>
                  </a:lnTo>
                  <a:lnTo>
                    <a:pt x="39870" y="82162"/>
                  </a:lnTo>
                  <a:lnTo>
                    <a:pt x="69235" y="72322"/>
                  </a:lnTo>
                  <a:lnTo>
                    <a:pt x="87021" y="61776"/>
                  </a:lnTo>
                  <a:lnTo>
                    <a:pt x="97277" y="50034"/>
                  </a:lnTo>
                  <a:lnTo>
                    <a:pt x="102307" y="37760"/>
                  </a:lnTo>
                  <a:lnTo>
                    <a:pt x="103648" y="31523"/>
                  </a:lnTo>
                  <a:lnTo>
                    <a:pt x="99603" y="25249"/>
                  </a:lnTo>
                  <a:lnTo>
                    <a:pt x="61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4462"/>
            <p:cNvSpPr/>
            <p:nvPr>
              <p:custDataLst>
                <p:tags r:id="rId171"/>
              </p:custDataLst>
            </p:nvPr>
          </p:nvSpPr>
          <p:spPr>
            <a:xfrm>
              <a:off x="4011876" y="585464"/>
              <a:ext cx="261675" cy="228365"/>
            </a:xfrm>
            <a:custGeom>
              <a:avLst/>
              <a:gdLst/>
              <a:ahLst/>
              <a:cxnLst/>
              <a:rect l="0" t="0" r="0" b="0"/>
              <a:pathLst>
                <a:path w="261675" h="228365">
                  <a:moveTo>
                    <a:pt x="64824" y="30486"/>
                  </a:moveTo>
                  <a:lnTo>
                    <a:pt x="64824" y="30486"/>
                  </a:lnTo>
                  <a:lnTo>
                    <a:pt x="64824" y="23744"/>
                  </a:lnTo>
                  <a:lnTo>
                    <a:pt x="64118" y="21758"/>
                  </a:lnTo>
                  <a:lnTo>
                    <a:pt x="62942" y="20434"/>
                  </a:lnTo>
                  <a:lnTo>
                    <a:pt x="61453" y="19551"/>
                  </a:lnTo>
                  <a:lnTo>
                    <a:pt x="59755" y="21080"/>
                  </a:lnTo>
                  <a:lnTo>
                    <a:pt x="42747" y="62638"/>
                  </a:lnTo>
                  <a:lnTo>
                    <a:pt x="31393" y="105708"/>
                  </a:lnTo>
                  <a:lnTo>
                    <a:pt x="25742" y="137766"/>
                  </a:lnTo>
                  <a:lnTo>
                    <a:pt x="21964" y="184177"/>
                  </a:lnTo>
                  <a:lnTo>
                    <a:pt x="26725" y="206743"/>
                  </a:lnTo>
                  <a:lnTo>
                    <a:pt x="30958" y="215724"/>
                  </a:lnTo>
                  <a:lnTo>
                    <a:pt x="38013" y="221711"/>
                  </a:lnTo>
                  <a:lnTo>
                    <a:pt x="57142" y="228364"/>
                  </a:lnTo>
                  <a:lnTo>
                    <a:pt x="91711" y="225367"/>
                  </a:lnTo>
                  <a:lnTo>
                    <a:pt x="128764" y="208800"/>
                  </a:lnTo>
                  <a:lnTo>
                    <a:pt x="163183" y="179275"/>
                  </a:lnTo>
                  <a:lnTo>
                    <a:pt x="188982" y="143716"/>
                  </a:lnTo>
                  <a:lnTo>
                    <a:pt x="191972" y="113266"/>
                  </a:lnTo>
                  <a:lnTo>
                    <a:pt x="183423" y="77860"/>
                  </a:lnTo>
                  <a:lnTo>
                    <a:pt x="163161" y="38606"/>
                  </a:lnTo>
                  <a:lnTo>
                    <a:pt x="139574" y="12693"/>
                  </a:lnTo>
                  <a:lnTo>
                    <a:pt x="127357" y="3807"/>
                  </a:lnTo>
                  <a:lnTo>
                    <a:pt x="113568" y="0"/>
                  </a:lnTo>
                  <a:lnTo>
                    <a:pt x="83195" y="1415"/>
                  </a:lnTo>
                  <a:lnTo>
                    <a:pt x="41105" y="20853"/>
                  </a:lnTo>
                  <a:lnTo>
                    <a:pt x="11935" y="48955"/>
                  </a:lnTo>
                  <a:lnTo>
                    <a:pt x="2512" y="69269"/>
                  </a:lnTo>
                  <a:lnTo>
                    <a:pt x="0" y="79624"/>
                  </a:lnTo>
                  <a:lnTo>
                    <a:pt x="1852" y="88645"/>
                  </a:lnTo>
                  <a:lnTo>
                    <a:pt x="13318" y="104312"/>
                  </a:lnTo>
                  <a:lnTo>
                    <a:pt x="35818" y="114568"/>
                  </a:lnTo>
                  <a:lnTo>
                    <a:pt x="49720" y="118291"/>
                  </a:lnTo>
                  <a:lnTo>
                    <a:pt x="82100" y="116782"/>
                  </a:lnTo>
                  <a:lnTo>
                    <a:pt x="119069" y="108351"/>
                  </a:lnTo>
                  <a:lnTo>
                    <a:pt x="161370" y="95196"/>
                  </a:lnTo>
                  <a:lnTo>
                    <a:pt x="202278" y="78061"/>
                  </a:lnTo>
                  <a:lnTo>
                    <a:pt x="261674" y="49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962"/>
          <p:cNvGrpSpPr/>
          <p:nvPr/>
        </p:nvGrpSpPr>
        <p:grpSpPr>
          <a:xfrm>
            <a:off x="3302840" y="755650"/>
            <a:ext cx="462711" cy="258693"/>
            <a:chOff x="3302840" y="755650"/>
            <a:chExt cx="462711" cy="258693"/>
          </a:xfrm>
        </p:grpSpPr>
        <p:sp>
          <p:nvSpPr>
            <p:cNvPr id="642" name="SMARTInkShape-4463"/>
            <p:cNvSpPr/>
            <p:nvPr>
              <p:custDataLst>
                <p:tags r:id="rId165"/>
              </p:custDataLst>
            </p:nvPr>
          </p:nvSpPr>
          <p:spPr>
            <a:xfrm>
              <a:off x="3657600" y="75565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44450"/>
                  </a:lnTo>
                  <a:lnTo>
                    <a:pt x="46453" y="25609"/>
                  </a:lnTo>
                  <a:lnTo>
                    <a:pt x="87178" y="850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464"/>
            <p:cNvSpPr/>
            <p:nvPr>
              <p:custDataLst>
                <p:tags r:id="rId166"/>
              </p:custDataLst>
            </p:nvPr>
          </p:nvSpPr>
          <p:spPr>
            <a:xfrm>
              <a:off x="3695700" y="825500"/>
              <a:ext cx="69851" cy="48109"/>
            </a:xfrm>
            <a:custGeom>
              <a:avLst/>
              <a:gdLst/>
              <a:ahLst/>
              <a:cxnLst/>
              <a:rect l="0" t="0" r="0" b="0"/>
              <a:pathLst>
                <a:path w="69851" h="48109">
                  <a:moveTo>
                    <a:pt x="0" y="44450"/>
                  </a:moveTo>
                  <a:lnTo>
                    <a:pt x="0" y="44450"/>
                  </a:lnTo>
                  <a:lnTo>
                    <a:pt x="0" y="48108"/>
                  </a:lnTo>
                  <a:lnTo>
                    <a:pt x="0" y="46546"/>
                  </a:lnTo>
                  <a:lnTo>
                    <a:pt x="47562" y="1474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4465"/>
            <p:cNvSpPr/>
            <p:nvPr>
              <p:custDataLst>
                <p:tags r:id="rId167"/>
              </p:custDataLst>
            </p:nvPr>
          </p:nvSpPr>
          <p:spPr>
            <a:xfrm>
              <a:off x="3302840" y="762084"/>
              <a:ext cx="215061" cy="252259"/>
            </a:xfrm>
            <a:custGeom>
              <a:avLst/>
              <a:gdLst/>
              <a:ahLst/>
              <a:cxnLst/>
              <a:rect l="0" t="0" r="0" b="0"/>
              <a:pathLst>
                <a:path w="215061" h="252259">
                  <a:moveTo>
                    <a:pt x="88060" y="31666"/>
                  </a:moveTo>
                  <a:lnTo>
                    <a:pt x="88060" y="31666"/>
                  </a:lnTo>
                  <a:lnTo>
                    <a:pt x="77215" y="22232"/>
                  </a:lnTo>
                  <a:lnTo>
                    <a:pt x="62034" y="15779"/>
                  </a:lnTo>
                  <a:lnTo>
                    <a:pt x="52739" y="14022"/>
                  </a:lnTo>
                  <a:lnTo>
                    <a:pt x="48285" y="14964"/>
                  </a:lnTo>
                  <a:lnTo>
                    <a:pt x="39573" y="19774"/>
                  </a:lnTo>
                  <a:lnTo>
                    <a:pt x="26735" y="43900"/>
                  </a:lnTo>
                  <a:lnTo>
                    <a:pt x="17364" y="87972"/>
                  </a:lnTo>
                  <a:lnTo>
                    <a:pt x="16188" y="123013"/>
                  </a:lnTo>
                  <a:lnTo>
                    <a:pt x="18722" y="159048"/>
                  </a:lnTo>
                  <a:lnTo>
                    <a:pt x="24552" y="193878"/>
                  </a:lnTo>
                  <a:lnTo>
                    <a:pt x="35610" y="220647"/>
                  </a:lnTo>
                  <a:lnTo>
                    <a:pt x="42510" y="231737"/>
                  </a:lnTo>
                  <a:lnTo>
                    <a:pt x="59583" y="245940"/>
                  </a:lnTo>
                  <a:lnTo>
                    <a:pt x="69076" y="250715"/>
                  </a:lnTo>
                  <a:lnTo>
                    <a:pt x="89030" y="252258"/>
                  </a:lnTo>
                  <a:lnTo>
                    <a:pt x="99290" y="250694"/>
                  </a:lnTo>
                  <a:lnTo>
                    <a:pt x="118216" y="237667"/>
                  </a:lnTo>
                  <a:lnTo>
                    <a:pt x="142856" y="204651"/>
                  </a:lnTo>
                  <a:lnTo>
                    <a:pt x="149991" y="191440"/>
                  </a:lnTo>
                  <a:lnTo>
                    <a:pt x="156036" y="157945"/>
                  </a:lnTo>
                  <a:lnTo>
                    <a:pt x="153549" y="118129"/>
                  </a:lnTo>
                  <a:lnTo>
                    <a:pt x="140685" y="72211"/>
                  </a:lnTo>
                  <a:lnTo>
                    <a:pt x="125090" y="34869"/>
                  </a:lnTo>
                  <a:lnTo>
                    <a:pt x="116980" y="18985"/>
                  </a:lnTo>
                  <a:lnTo>
                    <a:pt x="107340" y="9101"/>
                  </a:lnTo>
                  <a:lnTo>
                    <a:pt x="96680" y="3217"/>
                  </a:lnTo>
                  <a:lnTo>
                    <a:pt x="85340" y="0"/>
                  </a:lnTo>
                  <a:lnTo>
                    <a:pt x="61452" y="3952"/>
                  </a:lnTo>
                  <a:lnTo>
                    <a:pt x="38134" y="15821"/>
                  </a:lnTo>
                  <a:lnTo>
                    <a:pt x="18363" y="32855"/>
                  </a:lnTo>
                  <a:lnTo>
                    <a:pt x="5813" y="57830"/>
                  </a:lnTo>
                  <a:lnTo>
                    <a:pt x="0" y="85628"/>
                  </a:lnTo>
                  <a:lnTo>
                    <a:pt x="2120" y="109741"/>
                  </a:lnTo>
                  <a:lnTo>
                    <a:pt x="6778" y="118994"/>
                  </a:lnTo>
                  <a:lnTo>
                    <a:pt x="21361" y="133038"/>
                  </a:lnTo>
                  <a:lnTo>
                    <a:pt x="45245" y="136457"/>
                  </a:lnTo>
                  <a:lnTo>
                    <a:pt x="75381" y="131157"/>
                  </a:lnTo>
                  <a:lnTo>
                    <a:pt x="109942" y="117041"/>
                  </a:lnTo>
                  <a:lnTo>
                    <a:pt x="150232" y="95246"/>
                  </a:lnTo>
                  <a:lnTo>
                    <a:pt x="215060" y="57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963"/>
          <p:cNvGrpSpPr/>
          <p:nvPr/>
        </p:nvGrpSpPr>
        <p:grpSpPr>
          <a:xfrm>
            <a:off x="2108200" y="1034995"/>
            <a:ext cx="342689" cy="328055"/>
            <a:chOff x="2108200" y="1034995"/>
            <a:chExt cx="342689" cy="328055"/>
          </a:xfrm>
        </p:grpSpPr>
        <p:sp>
          <p:nvSpPr>
            <p:cNvPr id="646" name="SMARTInkShape-4466"/>
            <p:cNvSpPr/>
            <p:nvPr>
              <p:custDataLst>
                <p:tags r:id="rId162"/>
              </p:custDataLst>
            </p:nvPr>
          </p:nvSpPr>
          <p:spPr>
            <a:xfrm>
              <a:off x="2294285" y="1155568"/>
              <a:ext cx="156604" cy="196983"/>
            </a:xfrm>
            <a:custGeom>
              <a:avLst/>
              <a:gdLst/>
              <a:ahLst/>
              <a:cxnLst/>
              <a:rect l="0" t="0" r="0" b="0"/>
              <a:pathLst>
                <a:path w="156604" h="196983">
                  <a:moveTo>
                    <a:pt x="4415" y="63632"/>
                  </a:moveTo>
                  <a:lnTo>
                    <a:pt x="4415" y="63632"/>
                  </a:lnTo>
                  <a:lnTo>
                    <a:pt x="4415" y="57543"/>
                  </a:lnTo>
                  <a:lnTo>
                    <a:pt x="7786" y="57359"/>
                  </a:lnTo>
                  <a:lnTo>
                    <a:pt x="11323" y="55435"/>
                  </a:lnTo>
                  <a:lnTo>
                    <a:pt x="15246" y="51522"/>
                  </a:lnTo>
                  <a:lnTo>
                    <a:pt x="19342" y="45080"/>
                  </a:lnTo>
                  <a:lnTo>
                    <a:pt x="22243" y="33519"/>
                  </a:lnTo>
                  <a:lnTo>
                    <a:pt x="16361" y="14415"/>
                  </a:lnTo>
                  <a:lnTo>
                    <a:pt x="9052" y="993"/>
                  </a:lnTo>
                  <a:lnTo>
                    <a:pt x="6801" y="0"/>
                  </a:lnTo>
                  <a:lnTo>
                    <a:pt x="4594" y="750"/>
                  </a:lnTo>
                  <a:lnTo>
                    <a:pt x="2418" y="2660"/>
                  </a:lnTo>
                  <a:lnTo>
                    <a:pt x="0" y="12310"/>
                  </a:lnTo>
                  <a:lnTo>
                    <a:pt x="520" y="33609"/>
                  </a:lnTo>
                  <a:lnTo>
                    <a:pt x="1818" y="41500"/>
                  </a:lnTo>
                  <a:lnTo>
                    <a:pt x="8905" y="54031"/>
                  </a:lnTo>
                  <a:lnTo>
                    <a:pt x="19110" y="63598"/>
                  </a:lnTo>
                  <a:lnTo>
                    <a:pt x="30702" y="70202"/>
                  </a:lnTo>
                  <a:lnTo>
                    <a:pt x="37462" y="70834"/>
                  </a:lnTo>
                  <a:lnTo>
                    <a:pt x="52498" y="67774"/>
                  </a:lnTo>
                  <a:lnTo>
                    <a:pt x="66708" y="57947"/>
                  </a:lnTo>
                  <a:lnTo>
                    <a:pt x="78667" y="44877"/>
                  </a:lnTo>
                  <a:lnTo>
                    <a:pt x="88661" y="26325"/>
                  </a:lnTo>
                  <a:lnTo>
                    <a:pt x="92702" y="9374"/>
                  </a:lnTo>
                  <a:lnTo>
                    <a:pt x="92906" y="9821"/>
                  </a:lnTo>
                  <a:lnTo>
                    <a:pt x="96632" y="34525"/>
                  </a:lnTo>
                  <a:lnTo>
                    <a:pt x="114274" y="78814"/>
                  </a:lnTo>
                  <a:lnTo>
                    <a:pt x="131981" y="119322"/>
                  </a:lnTo>
                  <a:lnTo>
                    <a:pt x="149222" y="157038"/>
                  </a:lnTo>
                  <a:lnTo>
                    <a:pt x="156498" y="177348"/>
                  </a:lnTo>
                  <a:lnTo>
                    <a:pt x="156603" y="184598"/>
                  </a:lnTo>
                  <a:lnTo>
                    <a:pt x="154557" y="190137"/>
                  </a:lnTo>
                  <a:lnTo>
                    <a:pt x="151076" y="194535"/>
                  </a:lnTo>
                  <a:lnTo>
                    <a:pt x="146639" y="196762"/>
                  </a:lnTo>
                  <a:lnTo>
                    <a:pt x="125065" y="196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4467"/>
            <p:cNvSpPr/>
            <p:nvPr>
              <p:custDataLst>
                <p:tags r:id="rId163"/>
              </p:custDataLst>
            </p:nvPr>
          </p:nvSpPr>
          <p:spPr>
            <a:xfrm>
              <a:off x="2108200" y="1034995"/>
              <a:ext cx="120651" cy="328055"/>
            </a:xfrm>
            <a:custGeom>
              <a:avLst/>
              <a:gdLst/>
              <a:ahLst/>
              <a:cxnLst/>
              <a:rect l="0" t="0" r="0" b="0"/>
              <a:pathLst>
                <a:path w="120651" h="328055">
                  <a:moveTo>
                    <a:pt x="0" y="95305"/>
                  </a:moveTo>
                  <a:lnTo>
                    <a:pt x="0" y="95305"/>
                  </a:lnTo>
                  <a:lnTo>
                    <a:pt x="0" y="135757"/>
                  </a:lnTo>
                  <a:lnTo>
                    <a:pt x="3763" y="170669"/>
                  </a:lnTo>
                  <a:lnTo>
                    <a:pt x="10139" y="205706"/>
                  </a:lnTo>
                  <a:lnTo>
                    <a:pt x="17677" y="242444"/>
                  </a:lnTo>
                  <a:lnTo>
                    <a:pt x="26482" y="288715"/>
                  </a:lnTo>
                  <a:lnTo>
                    <a:pt x="30004" y="324245"/>
                  </a:lnTo>
                  <a:lnTo>
                    <a:pt x="29175" y="326954"/>
                  </a:lnTo>
                  <a:lnTo>
                    <a:pt x="27917" y="328054"/>
                  </a:lnTo>
                  <a:lnTo>
                    <a:pt x="27078" y="325965"/>
                  </a:lnTo>
                  <a:lnTo>
                    <a:pt x="23850" y="292928"/>
                  </a:lnTo>
                  <a:lnTo>
                    <a:pt x="20478" y="258632"/>
                  </a:lnTo>
                  <a:lnTo>
                    <a:pt x="16627" y="212815"/>
                  </a:lnTo>
                  <a:lnTo>
                    <a:pt x="15318" y="186345"/>
                  </a:lnTo>
                  <a:lnTo>
                    <a:pt x="14445" y="158115"/>
                  </a:lnTo>
                  <a:lnTo>
                    <a:pt x="13863" y="128712"/>
                  </a:lnTo>
                  <a:lnTo>
                    <a:pt x="18861" y="82871"/>
                  </a:lnTo>
                  <a:lnTo>
                    <a:pt x="28139" y="48151"/>
                  </a:lnTo>
                  <a:lnTo>
                    <a:pt x="45261" y="14854"/>
                  </a:lnTo>
                  <a:lnTo>
                    <a:pt x="57511" y="3575"/>
                  </a:lnTo>
                  <a:lnTo>
                    <a:pt x="63740" y="991"/>
                  </a:lnTo>
                  <a:lnTo>
                    <a:pt x="76307" y="0"/>
                  </a:lnTo>
                  <a:lnTo>
                    <a:pt x="81916" y="3546"/>
                  </a:lnTo>
                  <a:lnTo>
                    <a:pt x="91910" y="16894"/>
                  </a:lnTo>
                  <a:lnTo>
                    <a:pt x="98729" y="47613"/>
                  </a:lnTo>
                  <a:lnTo>
                    <a:pt x="90636" y="83526"/>
                  </a:lnTo>
                  <a:lnTo>
                    <a:pt x="68939" y="126401"/>
                  </a:lnTo>
                  <a:lnTo>
                    <a:pt x="46151" y="148772"/>
                  </a:lnTo>
                  <a:lnTo>
                    <a:pt x="34595" y="156823"/>
                  </a:lnTo>
                  <a:lnTo>
                    <a:pt x="34352" y="158189"/>
                  </a:lnTo>
                  <a:lnTo>
                    <a:pt x="35964" y="161589"/>
                  </a:lnTo>
                  <a:lnTo>
                    <a:pt x="77562" y="202680"/>
                  </a:lnTo>
                  <a:lnTo>
                    <a:pt x="120650" y="247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4468"/>
            <p:cNvSpPr/>
            <p:nvPr>
              <p:custDataLst>
                <p:tags r:id="rId164"/>
              </p:custDataLst>
            </p:nvPr>
          </p:nvSpPr>
          <p:spPr>
            <a:xfrm>
              <a:off x="2368550" y="1079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964"/>
          <p:cNvGrpSpPr/>
          <p:nvPr/>
        </p:nvGrpSpPr>
        <p:grpSpPr>
          <a:xfrm>
            <a:off x="2139950" y="461714"/>
            <a:ext cx="787401" cy="689076"/>
            <a:chOff x="2139950" y="461714"/>
            <a:chExt cx="787401" cy="689076"/>
          </a:xfrm>
        </p:grpSpPr>
        <p:sp>
          <p:nvSpPr>
            <p:cNvPr id="650" name="SMARTInkShape-4469"/>
            <p:cNvSpPr/>
            <p:nvPr>
              <p:custDataLst>
                <p:tags r:id="rId156"/>
              </p:custDataLst>
            </p:nvPr>
          </p:nvSpPr>
          <p:spPr>
            <a:xfrm>
              <a:off x="2139950" y="461714"/>
              <a:ext cx="260351" cy="284596"/>
            </a:xfrm>
            <a:custGeom>
              <a:avLst/>
              <a:gdLst/>
              <a:ahLst/>
              <a:cxnLst/>
              <a:rect l="0" t="0" r="0" b="0"/>
              <a:pathLst>
                <a:path w="260351" h="284596">
                  <a:moveTo>
                    <a:pt x="0" y="97086"/>
                  </a:moveTo>
                  <a:lnTo>
                    <a:pt x="0" y="97086"/>
                  </a:lnTo>
                  <a:lnTo>
                    <a:pt x="22381" y="80480"/>
                  </a:lnTo>
                  <a:lnTo>
                    <a:pt x="62407" y="56333"/>
                  </a:lnTo>
                  <a:lnTo>
                    <a:pt x="101276" y="34681"/>
                  </a:lnTo>
                  <a:lnTo>
                    <a:pt x="137723" y="16742"/>
                  </a:lnTo>
                  <a:lnTo>
                    <a:pt x="174901" y="1409"/>
                  </a:lnTo>
                  <a:lnTo>
                    <a:pt x="187330" y="0"/>
                  </a:lnTo>
                  <a:lnTo>
                    <a:pt x="192620" y="612"/>
                  </a:lnTo>
                  <a:lnTo>
                    <a:pt x="196147" y="3137"/>
                  </a:lnTo>
                  <a:lnTo>
                    <a:pt x="198498" y="6936"/>
                  </a:lnTo>
                  <a:lnTo>
                    <a:pt x="200065" y="11586"/>
                  </a:lnTo>
                  <a:lnTo>
                    <a:pt x="198900" y="34985"/>
                  </a:lnTo>
                  <a:lnTo>
                    <a:pt x="183973" y="74374"/>
                  </a:lnTo>
                  <a:lnTo>
                    <a:pt x="161677" y="121793"/>
                  </a:lnTo>
                  <a:lnTo>
                    <a:pt x="141706" y="154869"/>
                  </a:lnTo>
                  <a:lnTo>
                    <a:pt x="119425" y="187678"/>
                  </a:lnTo>
                  <a:lnTo>
                    <a:pt x="88459" y="232505"/>
                  </a:lnTo>
                  <a:lnTo>
                    <a:pt x="58320" y="277493"/>
                  </a:lnTo>
                  <a:lnTo>
                    <a:pt x="53028" y="284595"/>
                  </a:lnTo>
                  <a:lnTo>
                    <a:pt x="59316" y="282494"/>
                  </a:lnTo>
                  <a:lnTo>
                    <a:pt x="105099" y="259974"/>
                  </a:lnTo>
                  <a:lnTo>
                    <a:pt x="145597" y="238326"/>
                  </a:lnTo>
                  <a:lnTo>
                    <a:pt x="187465" y="218898"/>
                  </a:lnTo>
                  <a:lnTo>
                    <a:pt x="234742" y="198255"/>
                  </a:lnTo>
                  <a:lnTo>
                    <a:pt x="260350" y="185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4470"/>
            <p:cNvSpPr/>
            <p:nvPr>
              <p:custDataLst>
                <p:tags r:id="rId157"/>
              </p:custDataLst>
            </p:nvPr>
          </p:nvSpPr>
          <p:spPr>
            <a:xfrm>
              <a:off x="2889250" y="5905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31358" y="24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4471"/>
            <p:cNvSpPr/>
            <p:nvPr>
              <p:custDataLst>
                <p:tags r:id="rId158"/>
              </p:custDataLst>
            </p:nvPr>
          </p:nvSpPr>
          <p:spPr>
            <a:xfrm>
              <a:off x="2724150" y="594056"/>
              <a:ext cx="76201" cy="84286"/>
            </a:xfrm>
            <a:custGeom>
              <a:avLst/>
              <a:gdLst/>
              <a:ahLst/>
              <a:cxnLst/>
              <a:rect l="0" t="0" r="0" b="0"/>
              <a:pathLst>
                <a:path w="76201" h="84286">
                  <a:moveTo>
                    <a:pt x="0" y="21894"/>
                  </a:moveTo>
                  <a:lnTo>
                    <a:pt x="0" y="21894"/>
                  </a:lnTo>
                  <a:lnTo>
                    <a:pt x="3371" y="18523"/>
                  </a:lnTo>
                  <a:lnTo>
                    <a:pt x="5026" y="14986"/>
                  </a:lnTo>
                  <a:lnTo>
                    <a:pt x="6089" y="6967"/>
                  </a:lnTo>
                  <a:lnTo>
                    <a:pt x="7587" y="4887"/>
                  </a:lnTo>
                  <a:lnTo>
                    <a:pt x="13014" y="695"/>
                  </a:lnTo>
                  <a:lnTo>
                    <a:pt x="15732" y="0"/>
                  </a:lnTo>
                  <a:lnTo>
                    <a:pt x="18249" y="242"/>
                  </a:lnTo>
                  <a:lnTo>
                    <a:pt x="30730" y="5701"/>
                  </a:lnTo>
                  <a:lnTo>
                    <a:pt x="33186" y="8982"/>
                  </a:lnTo>
                  <a:lnTo>
                    <a:pt x="35916" y="18272"/>
                  </a:lnTo>
                  <a:lnTo>
                    <a:pt x="34082" y="35402"/>
                  </a:lnTo>
                  <a:lnTo>
                    <a:pt x="21055" y="76975"/>
                  </a:lnTo>
                  <a:lnTo>
                    <a:pt x="13939" y="84285"/>
                  </a:lnTo>
                  <a:lnTo>
                    <a:pt x="23180" y="81695"/>
                  </a:lnTo>
                  <a:lnTo>
                    <a:pt x="76200" y="47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4472"/>
            <p:cNvSpPr/>
            <p:nvPr>
              <p:custDataLst>
                <p:tags r:id="rId159"/>
              </p:custDataLst>
            </p:nvPr>
          </p:nvSpPr>
          <p:spPr>
            <a:xfrm>
              <a:off x="2628900" y="499874"/>
              <a:ext cx="56268" cy="173227"/>
            </a:xfrm>
            <a:custGeom>
              <a:avLst/>
              <a:gdLst/>
              <a:ahLst/>
              <a:cxnLst/>
              <a:rect l="0" t="0" r="0" b="0"/>
              <a:pathLst>
                <a:path w="56268" h="173227">
                  <a:moveTo>
                    <a:pt x="50800" y="14476"/>
                  </a:moveTo>
                  <a:lnTo>
                    <a:pt x="50800" y="14476"/>
                  </a:lnTo>
                  <a:lnTo>
                    <a:pt x="55826" y="2543"/>
                  </a:lnTo>
                  <a:lnTo>
                    <a:pt x="56267" y="170"/>
                  </a:lnTo>
                  <a:lnTo>
                    <a:pt x="55856" y="0"/>
                  </a:lnTo>
                  <a:lnTo>
                    <a:pt x="51201" y="8619"/>
                  </a:lnTo>
                  <a:lnTo>
                    <a:pt x="35461" y="45827"/>
                  </a:lnTo>
                  <a:lnTo>
                    <a:pt x="20150" y="87971"/>
                  </a:lnTo>
                  <a:lnTo>
                    <a:pt x="8557" y="132443"/>
                  </a:lnTo>
                  <a:lnTo>
                    <a:pt x="0" y="173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4473"/>
            <p:cNvSpPr/>
            <p:nvPr>
              <p:custDataLst>
                <p:tags r:id="rId160"/>
              </p:custDataLst>
            </p:nvPr>
          </p:nvSpPr>
          <p:spPr>
            <a:xfrm>
              <a:off x="2483415" y="546100"/>
              <a:ext cx="113736" cy="133608"/>
            </a:xfrm>
            <a:custGeom>
              <a:avLst/>
              <a:gdLst/>
              <a:ahLst/>
              <a:cxnLst/>
              <a:rect l="0" t="0" r="0" b="0"/>
              <a:pathLst>
                <a:path w="113736" h="133608">
                  <a:moveTo>
                    <a:pt x="88335" y="0"/>
                  </a:moveTo>
                  <a:lnTo>
                    <a:pt x="88335" y="0"/>
                  </a:lnTo>
                  <a:lnTo>
                    <a:pt x="88335" y="3371"/>
                  </a:lnTo>
                  <a:lnTo>
                    <a:pt x="86453" y="6908"/>
                  </a:lnTo>
                  <a:lnTo>
                    <a:pt x="84964" y="8838"/>
                  </a:lnTo>
                  <a:lnTo>
                    <a:pt x="73408" y="51085"/>
                  </a:lnTo>
                  <a:lnTo>
                    <a:pt x="59255" y="91491"/>
                  </a:lnTo>
                  <a:lnTo>
                    <a:pt x="43500" y="120085"/>
                  </a:lnTo>
                  <a:lnTo>
                    <a:pt x="34071" y="130512"/>
                  </a:lnTo>
                  <a:lnTo>
                    <a:pt x="28876" y="132869"/>
                  </a:lnTo>
                  <a:lnTo>
                    <a:pt x="17459" y="133607"/>
                  </a:lnTo>
                  <a:lnTo>
                    <a:pt x="12862" y="131404"/>
                  </a:lnTo>
                  <a:lnTo>
                    <a:pt x="5873" y="123313"/>
                  </a:lnTo>
                  <a:lnTo>
                    <a:pt x="2296" y="112661"/>
                  </a:lnTo>
                  <a:lnTo>
                    <a:pt x="0" y="91947"/>
                  </a:lnTo>
                  <a:lnTo>
                    <a:pt x="1928" y="88109"/>
                  </a:lnTo>
                  <a:lnTo>
                    <a:pt x="9715" y="81963"/>
                  </a:lnTo>
                  <a:lnTo>
                    <a:pt x="25999" y="77908"/>
                  </a:lnTo>
                  <a:lnTo>
                    <a:pt x="47601" y="80077"/>
                  </a:lnTo>
                  <a:lnTo>
                    <a:pt x="61764" y="87095"/>
                  </a:lnTo>
                  <a:lnTo>
                    <a:pt x="98478" y="109589"/>
                  </a:lnTo>
                  <a:lnTo>
                    <a:pt x="102152" y="110454"/>
                  </a:lnTo>
                  <a:lnTo>
                    <a:pt x="105308" y="110325"/>
                  </a:lnTo>
                  <a:lnTo>
                    <a:pt x="113735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4474"/>
            <p:cNvSpPr/>
            <p:nvPr>
              <p:custDataLst>
                <p:tags r:id="rId161"/>
              </p:custDataLst>
            </p:nvPr>
          </p:nvSpPr>
          <p:spPr>
            <a:xfrm>
              <a:off x="2445633" y="868877"/>
              <a:ext cx="331171" cy="281913"/>
            </a:xfrm>
            <a:custGeom>
              <a:avLst/>
              <a:gdLst/>
              <a:ahLst/>
              <a:cxnLst/>
              <a:rect l="0" t="0" r="0" b="0"/>
              <a:pathLst>
                <a:path w="331171" h="281913">
                  <a:moveTo>
                    <a:pt x="5467" y="223323"/>
                  </a:moveTo>
                  <a:lnTo>
                    <a:pt x="5467" y="223323"/>
                  </a:lnTo>
                  <a:lnTo>
                    <a:pt x="2096" y="223323"/>
                  </a:lnTo>
                  <a:lnTo>
                    <a:pt x="1103" y="224734"/>
                  </a:lnTo>
                  <a:lnTo>
                    <a:pt x="0" y="230065"/>
                  </a:lnTo>
                  <a:lnTo>
                    <a:pt x="1391" y="235256"/>
                  </a:lnTo>
                  <a:lnTo>
                    <a:pt x="2750" y="237629"/>
                  </a:lnTo>
                  <a:lnTo>
                    <a:pt x="5066" y="238505"/>
                  </a:lnTo>
                  <a:lnTo>
                    <a:pt x="11404" y="237596"/>
                  </a:lnTo>
                  <a:lnTo>
                    <a:pt x="22905" y="233118"/>
                  </a:lnTo>
                  <a:lnTo>
                    <a:pt x="25559" y="229853"/>
                  </a:lnTo>
                  <a:lnTo>
                    <a:pt x="28508" y="220581"/>
                  </a:lnTo>
                  <a:lnTo>
                    <a:pt x="30168" y="206831"/>
                  </a:lnTo>
                  <a:lnTo>
                    <a:pt x="26793" y="198119"/>
                  </a:lnTo>
                  <a:lnTo>
                    <a:pt x="23918" y="193821"/>
                  </a:lnTo>
                  <a:lnTo>
                    <a:pt x="20590" y="193071"/>
                  </a:lnTo>
                  <a:lnTo>
                    <a:pt x="16960" y="194689"/>
                  </a:lnTo>
                  <a:lnTo>
                    <a:pt x="13129" y="197883"/>
                  </a:lnTo>
                  <a:lnTo>
                    <a:pt x="8872" y="208959"/>
                  </a:lnTo>
                  <a:lnTo>
                    <a:pt x="7686" y="223995"/>
                  </a:lnTo>
                  <a:lnTo>
                    <a:pt x="9511" y="242436"/>
                  </a:lnTo>
                  <a:lnTo>
                    <a:pt x="21247" y="269281"/>
                  </a:lnTo>
                  <a:lnTo>
                    <a:pt x="27276" y="275128"/>
                  </a:lnTo>
                  <a:lnTo>
                    <a:pt x="41501" y="281625"/>
                  </a:lnTo>
                  <a:lnTo>
                    <a:pt x="65376" y="281912"/>
                  </a:lnTo>
                  <a:lnTo>
                    <a:pt x="81952" y="271705"/>
                  </a:lnTo>
                  <a:lnTo>
                    <a:pt x="112219" y="236408"/>
                  </a:lnTo>
                  <a:lnTo>
                    <a:pt x="125370" y="205876"/>
                  </a:lnTo>
                  <a:lnTo>
                    <a:pt x="131844" y="170634"/>
                  </a:lnTo>
                  <a:lnTo>
                    <a:pt x="132052" y="170558"/>
                  </a:lnTo>
                  <a:lnTo>
                    <a:pt x="134324" y="192077"/>
                  </a:lnTo>
                  <a:lnTo>
                    <a:pt x="138931" y="207031"/>
                  </a:lnTo>
                  <a:lnTo>
                    <a:pt x="140304" y="208228"/>
                  </a:lnTo>
                  <a:lnTo>
                    <a:pt x="144207" y="210150"/>
                  </a:lnTo>
                  <a:lnTo>
                    <a:pt x="143821" y="210308"/>
                  </a:lnTo>
                  <a:lnTo>
                    <a:pt x="141511" y="210483"/>
                  </a:lnTo>
                  <a:lnTo>
                    <a:pt x="138133" y="208679"/>
                  </a:lnTo>
                  <a:lnTo>
                    <a:pt x="134279" y="206231"/>
                  </a:lnTo>
                  <a:lnTo>
                    <a:pt x="130215" y="205143"/>
                  </a:lnTo>
                  <a:lnTo>
                    <a:pt x="117218" y="207902"/>
                  </a:lnTo>
                  <a:lnTo>
                    <a:pt x="113129" y="210926"/>
                  </a:lnTo>
                  <a:lnTo>
                    <a:pt x="106704" y="219930"/>
                  </a:lnTo>
                  <a:lnTo>
                    <a:pt x="99120" y="236899"/>
                  </a:lnTo>
                  <a:lnTo>
                    <a:pt x="98361" y="249112"/>
                  </a:lnTo>
                  <a:lnTo>
                    <a:pt x="99146" y="255333"/>
                  </a:lnTo>
                  <a:lnTo>
                    <a:pt x="101081" y="259479"/>
                  </a:lnTo>
                  <a:lnTo>
                    <a:pt x="103782" y="262244"/>
                  </a:lnTo>
                  <a:lnTo>
                    <a:pt x="106993" y="264087"/>
                  </a:lnTo>
                  <a:lnTo>
                    <a:pt x="116207" y="264253"/>
                  </a:lnTo>
                  <a:lnTo>
                    <a:pt x="121627" y="263310"/>
                  </a:lnTo>
                  <a:lnTo>
                    <a:pt x="142739" y="248498"/>
                  </a:lnTo>
                  <a:lnTo>
                    <a:pt x="175157" y="211023"/>
                  </a:lnTo>
                  <a:lnTo>
                    <a:pt x="199600" y="164567"/>
                  </a:lnTo>
                  <a:lnTo>
                    <a:pt x="213810" y="121715"/>
                  </a:lnTo>
                  <a:lnTo>
                    <a:pt x="223417" y="76329"/>
                  </a:lnTo>
                  <a:lnTo>
                    <a:pt x="229334" y="36637"/>
                  </a:lnTo>
                  <a:lnTo>
                    <a:pt x="233444" y="521"/>
                  </a:lnTo>
                  <a:lnTo>
                    <a:pt x="232240" y="0"/>
                  </a:lnTo>
                  <a:lnTo>
                    <a:pt x="227140" y="3183"/>
                  </a:lnTo>
                  <a:lnTo>
                    <a:pt x="219707" y="49990"/>
                  </a:lnTo>
                  <a:lnTo>
                    <a:pt x="218982" y="91017"/>
                  </a:lnTo>
                  <a:lnTo>
                    <a:pt x="221013" y="132770"/>
                  </a:lnTo>
                  <a:lnTo>
                    <a:pt x="224267" y="174846"/>
                  </a:lnTo>
                  <a:lnTo>
                    <a:pt x="231828" y="209539"/>
                  </a:lnTo>
                  <a:lnTo>
                    <a:pt x="236808" y="224717"/>
                  </a:lnTo>
                  <a:lnTo>
                    <a:pt x="244361" y="235541"/>
                  </a:lnTo>
                  <a:lnTo>
                    <a:pt x="264042" y="249450"/>
                  </a:lnTo>
                  <a:lnTo>
                    <a:pt x="285019" y="252339"/>
                  </a:lnTo>
                  <a:lnTo>
                    <a:pt x="295552" y="251133"/>
                  </a:lnTo>
                  <a:lnTo>
                    <a:pt x="312899" y="242268"/>
                  </a:lnTo>
                  <a:lnTo>
                    <a:pt x="320488" y="235953"/>
                  </a:lnTo>
                  <a:lnTo>
                    <a:pt x="328921" y="217647"/>
                  </a:lnTo>
                  <a:lnTo>
                    <a:pt x="331170" y="206839"/>
                  </a:lnTo>
                  <a:lnTo>
                    <a:pt x="324221" y="164660"/>
                  </a:lnTo>
                  <a:lnTo>
                    <a:pt x="312471" y="142217"/>
                  </a:lnTo>
                  <a:lnTo>
                    <a:pt x="305386" y="133269"/>
                  </a:lnTo>
                  <a:lnTo>
                    <a:pt x="289988" y="123327"/>
                  </a:lnTo>
                  <a:lnTo>
                    <a:pt x="273032" y="119614"/>
                  </a:lnTo>
                  <a:lnTo>
                    <a:pt x="239046" y="122979"/>
                  </a:lnTo>
                  <a:lnTo>
                    <a:pt x="216934" y="127775"/>
                  </a:lnTo>
                  <a:lnTo>
                    <a:pt x="255184" y="103628"/>
                  </a:lnTo>
                  <a:lnTo>
                    <a:pt x="298571" y="73793"/>
                  </a:lnTo>
                  <a:lnTo>
                    <a:pt x="329317" y="51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965"/>
          <p:cNvGrpSpPr/>
          <p:nvPr/>
        </p:nvGrpSpPr>
        <p:grpSpPr>
          <a:xfrm>
            <a:off x="819411" y="463550"/>
            <a:ext cx="1083079" cy="609601"/>
            <a:chOff x="819411" y="463550"/>
            <a:chExt cx="1083079" cy="609601"/>
          </a:xfrm>
        </p:grpSpPr>
        <p:sp>
          <p:nvSpPr>
            <p:cNvPr id="657" name="SMARTInkShape-4475"/>
            <p:cNvSpPr/>
            <p:nvPr>
              <p:custDataLst>
                <p:tags r:id="rId152"/>
              </p:custDataLst>
            </p:nvPr>
          </p:nvSpPr>
          <p:spPr>
            <a:xfrm>
              <a:off x="819411" y="696167"/>
              <a:ext cx="88640" cy="376984"/>
            </a:xfrm>
            <a:custGeom>
              <a:avLst/>
              <a:gdLst/>
              <a:ahLst/>
              <a:cxnLst/>
              <a:rect l="0" t="0" r="0" b="0"/>
              <a:pathLst>
                <a:path w="88640" h="376984">
                  <a:moveTo>
                    <a:pt x="6089" y="21383"/>
                  </a:moveTo>
                  <a:lnTo>
                    <a:pt x="6089" y="21383"/>
                  </a:lnTo>
                  <a:lnTo>
                    <a:pt x="622" y="10448"/>
                  </a:lnTo>
                  <a:lnTo>
                    <a:pt x="0" y="5835"/>
                  </a:lnTo>
                  <a:lnTo>
                    <a:pt x="1737" y="2008"/>
                  </a:lnTo>
                  <a:lnTo>
                    <a:pt x="3187" y="0"/>
                  </a:lnTo>
                  <a:lnTo>
                    <a:pt x="4860" y="777"/>
                  </a:lnTo>
                  <a:lnTo>
                    <a:pt x="18044" y="29592"/>
                  </a:lnTo>
                  <a:lnTo>
                    <a:pt x="29779" y="72028"/>
                  </a:lnTo>
                  <a:lnTo>
                    <a:pt x="36138" y="112331"/>
                  </a:lnTo>
                  <a:lnTo>
                    <a:pt x="42727" y="157760"/>
                  </a:lnTo>
                  <a:lnTo>
                    <a:pt x="52712" y="203821"/>
                  </a:lnTo>
                  <a:lnTo>
                    <a:pt x="62323" y="248281"/>
                  </a:lnTo>
                  <a:lnTo>
                    <a:pt x="70593" y="289443"/>
                  </a:lnTo>
                  <a:lnTo>
                    <a:pt x="76620" y="324200"/>
                  </a:lnTo>
                  <a:lnTo>
                    <a:pt x="88639" y="3769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4476"/>
            <p:cNvSpPr/>
            <p:nvPr>
              <p:custDataLst>
                <p:tags r:id="rId153"/>
              </p:custDataLst>
            </p:nvPr>
          </p:nvSpPr>
          <p:spPr>
            <a:xfrm>
              <a:off x="1009911" y="622300"/>
              <a:ext cx="232281" cy="328187"/>
            </a:xfrm>
            <a:custGeom>
              <a:avLst/>
              <a:gdLst/>
              <a:ahLst/>
              <a:cxnLst/>
              <a:rect l="0" t="0" r="0" b="0"/>
              <a:pathLst>
                <a:path w="232281" h="328187">
                  <a:moveTo>
                    <a:pt x="6089" y="107950"/>
                  </a:moveTo>
                  <a:lnTo>
                    <a:pt x="6089" y="107950"/>
                  </a:lnTo>
                  <a:lnTo>
                    <a:pt x="622" y="91548"/>
                  </a:lnTo>
                  <a:lnTo>
                    <a:pt x="327" y="91371"/>
                  </a:lnTo>
                  <a:lnTo>
                    <a:pt x="0" y="93056"/>
                  </a:lnTo>
                  <a:lnTo>
                    <a:pt x="26277" y="140524"/>
                  </a:lnTo>
                  <a:lnTo>
                    <a:pt x="38345" y="171110"/>
                  </a:lnTo>
                  <a:lnTo>
                    <a:pt x="51469" y="206577"/>
                  </a:lnTo>
                  <a:lnTo>
                    <a:pt x="66710" y="245858"/>
                  </a:lnTo>
                  <a:lnTo>
                    <a:pt x="87786" y="290785"/>
                  </a:lnTo>
                  <a:lnTo>
                    <a:pt x="109606" y="327178"/>
                  </a:lnTo>
                  <a:lnTo>
                    <a:pt x="111084" y="328186"/>
                  </a:lnTo>
                  <a:lnTo>
                    <a:pt x="112069" y="326740"/>
                  </a:lnTo>
                  <a:lnTo>
                    <a:pt x="113163" y="319490"/>
                  </a:lnTo>
                  <a:lnTo>
                    <a:pt x="105138" y="273652"/>
                  </a:lnTo>
                  <a:lnTo>
                    <a:pt x="101839" y="226484"/>
                  </a:lnTo>
                  <a:lnTo>
                    <a:pt x="103789" y="224367"/>
                  </a:lnTo>
                  <a:lnTo>
                    <a:pt x="107206" y="224367"/>
                  </a:lnTo>
                  <a:lnTo>
                    <a:pt x="127898" y="234506"/>
                  </a:lnTo>
                  <a:lnTo>
                    <a:pt x="170408" y="263847"/>
                  </a:lnTo>
                  <a:lnTo>
                    <a:pt x="185423" y="268960"/>
                  </a:lnTo>
                  <a:lnTo>
                    <a:pt x="199388" y="270527"/>
                  </a:lnTo>
                  <a:lnTo>
                    <a:pt x="207946" y="268871"/>
                  </a:lnTo>
                  <a:lnTo>
                    <a:pt x="220102" y="260601"/>
                  </a:lnTo>
                  <a:lnTo>
                    <a:pt x="226559" y="245645"/>
                  </a:lnTo>
                  <a:lnTo>
                    <a:pt x="232280" y="209661"/>
                  </a:lnTo>
                  <a:lnTo>
                    <a:pt x="232207" y="175027"/>
                  </a:lnTo>
                  <a:lnTo>
                    <a:pt x="230212" y="151963"/>
                  </a:lnTo>
                  <a:lnTo>
                    <a:pt x="227471" y="126708"/>
                  </a:lnTo>
                  <a:lnTo>
                    <a:pt x="220663" y="83596"/>
                  </a:lnTo>
                  <a:lnTo>
                    <a:pt x="210777" y="36999"/>
                  </a:lnTo>
                  <a:lnTo>
                    <a:pt x="1965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477"/>
            <p:cNvSpPr/>
            <p:nvPr>
              <p:custDataLst>
                <p:tags r:id="rId154"/>
              </p:custDataLst>
            </p:nvPr>
          </p:nvSpPr>
          <p:spPr>
            <a:xfrm>
              <a:off x="1587500" y="628727"/>
              <a:ext cx="314990" cy="243172"/>
            </a:xfrm>
            <a:custGeom>
              <a:avLst/>
              <a:gdLst/>
              <a:ahLst/>
              <a:cxnLst/>
              <a:rect l="0" t="0" r="0" b="0"/>
              <a:pathLst>
                <a:path w="314990" h="243172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0" y="3317"/>
                  </a:lnTo>
                  <a:lnTo>
                    <a:pt x="3763" y="6841"/>
                  </a:lnTo>
                  <a:lnTo>
                    <a:pt x="6742" y="8768"/>
                  </a:lnTo>
                  <a:lnTo>
                    <a:pt x="42646" y="16931"/>
                  </a:lnTo>
                  <a:lnTo>
                    <a:pt x="83113" y="21817"/>
                  </a:lnTo>
                  <a:lnTo>
                    <a:pt x="130538" y="20129"/>
                  </a:lnTo>
                  <a:lnTo>
                    <a:pt x="163615" y="19487"/>
                  </a:lnTo>
                  <a:lnTo>
                    <a:pt x="210600" y="19125"/>
                  </a:lnTo>
                  <a:lnTo>
                    <a:pt x="255800" y="15647"/>
                  </a:lnTo>
                  <a:lnTo>
                    <a:pt x="297995" y="13220"/>
                  </a:lnTo>
                  <a:lnTo>
                    <a:pt x="314989" y="12675"/>
                  </a:lnTo>
                  <a:lnTo>
                    <a:pt x="313326" y="12646"/>
                  </a:lnTo>
                  <a:lnTo>
                    <a:pt x="279476" y="40767"/>
                  </a:lnTo>
                  <a:lnTo>
                    <a:pt x="245365" y="81264"/>
                  </a:lnTo>
                  <a:lnTo>
                    <a:pt x="213342" y="122096"/>
                  </a:lnTo>
                  <a:lnTo>
                    <a:pt x="177042" y="165474"/>
                  </a:lnTo>
                  <a:lnTo>
                    <a:pt x="145120" y="203962"/>
                  </a:lnTo>
                  <a:lnTo>
                    <a:pt x="117772" y="239067"/>
                  </a:lnTo>
                  <a:lnTo>
                    <a:pt x="116615" y="241902"/>
                  </a:lnTo>
                  <a:lnTo>
                    <a:pt x="117254" y="243087"/>
                  </a:lnTo>
                  <a:lnTo>
                    <a:pt x="119092" y="243171"/>
                  </a:lnTo>
                  <a:lnTo>
                    <a:pt x="121728" y="242522"/>
                  </a:lnTo>
                  <a:lnTo>
                    <a:pt x="152400" y="215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478"/>
            <p:cNvSpPr/>
            <p:nvPr>
              <p:custDataLst>
                <p:tags r:id="rId155"/>
              </p:custDataLst>
            </p:nvPr>
          </p:nvSpPr>
          <p:spPr>
            <a:xfrm>
              <a:off x="1355529" y="463550"/>
              <a:ext cx="104972" cy="495301"/>
            </a:xfrm>
            <a:custGeom>
              <a:avLst/>
              <a:gdLst/>
              <a:ahLst/>
              <a:cxnLst/>
              <a:rect l="0" t="0" r="0" b="0"/>
              <a:pathLst>
                <a:path w="104972" h="495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275" y="35806"/>
                  </a:lnTo>
                  <a:lnTo>
                    <a:pt x="4321" y="77532"/>
                  </a:lnTo>
                  <a:lnTo>
                    <a:pt x="6121" y="102488"/>
                  </a:lnTo>
                  <a:lnTo>
                    <a:pt x="9437" y="131120"/>
                  </a:lnTo>
                  <a:lnTo>
                    <a:pt x="13765" y="162202"/>
                  </a:lnTo>
                  <a:lnTo>
                    <a:pt x="18767" y="194918"/>
                  </a:lnTo>
                  <a:lnTo>
                    <a:pt x="24924" y="226607"/>
                  </a:lnTo>
                  <a:lnTo>
                    <a:pt x="31851" y="257610"/>
                  </a:lnTo>
                  <a:lnTo>
                    <a:pt x="39291" y="288157"/>
                  </a:lnTo>
                  <a:lnTo>
                    <a:pt x="46368" y="316988"/>
                  </a:lnTo>
                  <a:lnTo>
                    <a:pt x="53202" y="344675"/>
                  </a:lnTo>
                  <a:lnTo>
                    <a:pt x="59875" y="371600"/>
                  </a:lnTo>
                  <a:lnTo>
                    <a:pt x="72934" y="416569"/>
                  </a:lnTo>
                  <a:lnTo>
                    <a:pt x="85088" y="451842"/>
                  </a:lnTo>
                  <a:lnTo>
                    <a:pt x="104971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2" name="SMARTInkShape-4479"/>
          <p:cNvSpPr/>
          <p:nvPr>
            <p:custDataLst>
              <p:tags r:id="rId1"/>
            </p:custDataLst>
          </p:nvPr>
        </p:nvSpPr>
        <p:spPr>
          <a:xfrm>
            <a:off x="7550172" y="590550"/>
            <a:ext cx="222229" cy="289226"/>
          </a:xfrm>
          <a:custGeom>
            <a:avLst/>
            <a:gdLst/>
            <a:ahLst/>
            <a:cxnLst/>
            <a:rect l="0" t="0" r="0" b="0"/>
            <a:pathLst>
              <a:path w="222229" h="289226">
                <a:moveTo>
                  <a:pt x="6328" y="82550"/>
                </a:moveTo>
                <a:lnTo>
                  <a:pt x="6328" y="82550"/>
                </a:lnTo>
                <a:lnTo>
                  <a:pt x="6326" y="79179"/>
                </a:lnTo>
                <a:lnTo>
                  <a:pt x="5623" y="78186"/>
                </a:lnTo>
                <a:lnTo>
                  <a:pt x="4446" y="77524"/>
                </a:lnTo>
                <a:lnTo>
                  <a:pt x="2957" y="77083"/>
                </a:lnTo>
                <a:lnTo>
                  <a:pt x="1964" y="76083"/>
                </a:lnTo>
                <a:lnTo>
                  <a:pt x="0" y="69934"/>
                </a:lnTo>
                <a:lnTo>
                  <a:pt x="11914" y="83676"/>
                </a:lnTo>
                <a:lnTo>
                  <a:pt x="14285" y="87534"/>
                </a:lnTo>
                <a:lnTo>
                  <a:pt x="22166" y="132534"/>
                </a:lnTo>
                <a:lnTo>
                  <a:pt x="32657" y="173090"/>
                </a:lnTo>
                <a:lnTo>
                  <a:pt x="44703" y="214504"/>
                </a:lnTo>
                <a:lnTo>
                  <a:pt x="57209" y="251705"/>
                </a:lnTo>
                <a:lnTo>
                  <a:pt x="69089" y="289225"/>
                </a:lnTo>
                <a:lnTo>
                  <a:pt x="69763" y="251849"/>
                </a:lnTo>
                <a:lnTo>
                  <a:pt x="69809" y="208521"/>
                </a:lnTo>
                <a:lnTo>
                  <a:pt x="69823" y="166676"/>
                </a:lnTo>
                <a:lnTo>
                  <a:pt x="75785" y="120998"/>
                </a:lnTo>
                <a:lnTo>
                  <a:pt x="75916" y="118765"/>
                </a:lnTo>
                <a:lnTo>
                  <a:pt x="77414" y="117982"/>
                </a:lnTo>
                <a:lnTo>
                  <a:pt x="82842" y="118994"/>
                </a:lnTo>
                <a:lnTo>
                  <a:pt x="100572" y="126901"/>
                </a:lnTo>
                <a:lnTo>
                  <a:pt x="142961" y="173604"/>
                </a:lnTo>
                <a:lnTo>
                  <a:pt x="180486" y="220999"/>
                </a:lnTo>
                <a:lnTo>
                  <a:pt x="200535" y="239193"/>
                </a:lnTo>
                <a:lnTo>
                  <a:pt x="201415" y="237778"/>
                </a:lnTo>
                <a:lnTo>
                  <a:pt x="203024" y="190653"/>
                </a:lnTo>
                <a:lnTo>
                  <a:pt x="203108" y="156466"/>
                </a:lnTo>
                <a:lnTo>
                  <a:pt x="205029" y="123398"/>
                </a:lnTo>
                <a:lnTo>
                  <a:pt x="210077" y="80777"/>
                </a:lnTo>
                <a:lnTo>
                  <a:pt x="214732" y="38142"/>
                </a:lnTo>
                <a:lnTo>
                  <a:pt x="22222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3" name="SMARTInkShape-Group967"/>
          <p:cNvGrpSpPr/>
          <p:nvPr/>
        </p:nvGrpSpPr>
        <p:grpSpPr>
          <a:xfrm>
            <a:off x="1859383" y="4559792"/>
            <a:ext cx="3290964" cy="1428259"/>
            <a:chOff x="1859383" y="4559792"/>
            <a:chExt cx="3290964" cy="1428259"/>
          </a:xfrm>
        </p:grpSpPr>
        <p:sp>
          <p:nvSpPr>
            <p:cNvPr id="663" name="SMARTInkShape-4480"/>
            <p:cNvSpPr/>
            <p:nvPr>
              <p:custDataLst>
                <p:tags r:id="rId142"/>
              </p:custDataLst>
            </p:nvPr>
          </p:nvSpPr>
          <p:spPr>
            <a:xfrm>
              <a:off x="3639433" y="567778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481"/>
            <p:cNvSpPr/>
            <p:nvPr>
              <p:custDataLst>
                <p:tags r:id="rId143"/>
              </p:custDataLst>
            </p:nvPr>
          </p:nvSpPr>
          <p:spPr>
            <a:xfrm>
              <a:off x="3619500" y="58547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1881" y="12553"/>
                  </a:lnTo>
                  <a:lnTo>
                    <a:pt x="15195" y="58227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482"/>
            <p:cNvSpPr/>
            <p:nvPr>
              <p:custDataLst>
                <p:tags r:id="rId144"/>
              </p:custDataLst>
            </p:nvPr>
          </p:nvSpPr>
          <p:spPr>
            <a:xfrm>
              <a:off x="1859383" y="4559792"/>
              <a:ext cx="2776626" cy="1084840"/>
            </a:xfrm>
            <a:custGeom>
              <a:avLst/>
              <a:gdLst/>
              <a:ahLst/>
              <a:cxnLst/>
              <a:rect l="0" t="0" r="0" b="0"/>
              <a:pathLst>
                <a:path w="2776626" h="1084840">
                  <a:moveTo>
                    <a:pt x="51967" y="202708"/>
                  </a:moveTo>
                  <a:lnTo>
                    <a:pt x="51967" y="202708"/>
                  </a:lnTo>
                  <a:lnTo>
                    <a:pt x="91966" y="187128"/>
                  </a:lnTo>
                  <a:lnTo>
                    <a:pt x="138843" y="173476"/>
                  </a:lnTo>
                  <a:lnTo>
                    <a:pt x="178303" y="162905"/>
                  </a:lnTo>
                  <a:lnTo>
                    <a:pt x="224533" y="151151"/>
                  </a:lnTo>
                  <a:lnTo>
                    <a:pt x="251677" y="145053"/>
                  </a:lnTo>
                  <a:lnTo>
                    <a:pt x="280357" y="138871"/>
                  </a:lnTo>
                  <a:lnTo>
                    <a:pt x="312177" y="131223"/>
                  </a:lnTo>
                  <a:lnTo>
                    <a:pt x="346091" y="122595"/>
                  </a:lnTo>
                  <a:lnTo>
                    <a:pt x="381399" y="113316"/>
                  </a:lnTo>
                  <a:lnTo>
                    <a:pt x="420461" y="104309"/>
                  </a:lnTo>
                  <a:lnTo>
                    <a:pt x="462024" y="95480"/>
                  </a:lnTo>
                  <a:lnTo>
                    <a:pt x="505255" y="86772"/>
                  </a:lnTo>
                  <a:lnTo>
                    <a:pt x="551009" y="78850"/>
                  </a:lnTo>
                  <a:lnTo>
                    <a:pt x="598445" y="71453"/>
                  </a:lnTo>
                  <a:lnTo>
                    <a:pt x="647002" y="64405"/>
                  </a:lnTo>
                  <a:lnTo>
                    <a:pt x="696307" y="57589"/>
                  </a:lnTo>
                  <a:lnTo>
                    <a:pt x="746110" y="50929"/>
                  </a:lnTo>
                  <a:lnTo>
                    <a:pt x="796246" y="44372"/>
                  </a:lnTo>
                  <a:lnTo>
                    <a:pt x="848720" y="38589"/>
                  </a:lnTo>
                  <a:lnTo>
                    <a:pt x="902752" y="33323"/>
                  </a:lnTo>
                  <a:lnTo>
                    <a:pt x="957824" y="28402"/>
                  </a:lnTo>
                  <a:lnTo>
                    <a:pt x="1012883" y="23709"/>
                  </a:lnTo>
                  <a:lnTo>
                    <a:pt x="1067933" y="19170"/>
                  </a:lnTo>
                  <a:lnTo>
                    <a:pt x="1122978" y="14732"/>
                  </a:lnTo>
                  <a:lnTo>
                    <a:pt x="1177313" y="11069"/>
                  </a:lnTo>
                  <a:lnTo>
                    <a:pt x="1231175" y="7921"/>
                  </a:lnTo>
                  <a:lnTo>
                    <a:pt x="1284723" y="5117"/>
                  </a:lnTo>
                  <a:lnTo>
                    <a:pt x="1338060" y="3247"/>
                  </a:lnTo>
                  <a:lnTo>
                    <a:pt x="1391257" y="2000"/>
                  </a:lnTo>
                  <a:lnTo>
                    <a:pt x="1444360" y="1170"/>
                  </a:lnTo>
                  <a:lnTo>
                    <a:pt x="1496696" y="616"/>
                  </a:lnTo>
                  <a:lnTo>
                    <a:pt x="1548519" y="246"/>
                  </a:lnTo>
                  <a:lnTo>
                    <a:pt x="1600002" y="0"/>
                  </a:lnTo>
                  <a:lnTo>
                    <a:pt x="1650552" y="541"/>
                  </a:lnTo>
                  <a:lnTo>
                    <a:pt x="1700479" y="1608"/>
                  </a:lnTo>
                  <a:lnTo>
                    <a:pt x="1749991" y="3025"/>
                  </a:lnTo>
                  <a:lnTo>
                    <a:pt x="1799933" y="4675"/>
                  </a:lnTo>
                  <a:lnTo>
                    <a:pt x="1850161" y="6480"/>
                  </a:lnTo>
                  <a:lnTo>
                    <a:pt x="1900579" y="8389"/>
                  </a:lnTo>
                  <a:lnTo>
                    <a:pt x="1949714" y="11073"/>
                  </a:lnTo>
                  <a:lnTo>
                    <a:pt x="1997993" y="14274"/>
                  </a:lnTo>
                  <a:lnTo>
                    <a:pt x="2045701" y="17819"/>
                  </a:lnTo>
                  <a:lnTo>
                    <a:pt x="2092323" y="22298"/>
                  </a:lnTo>
                  <a:lnTo>
                    <a:pt x="2138221" y="27401"/>
                  </a:lnTo>
                  <a:lnTo>
                    <a:pt x="2183636" y="32920"/>
                  </a:lnTo>
                  <a:lnTo>
                    <a:pt x="2228024" y="40127"/>
                  </a:lnTo>
                  <a:lnTo>
                    <a:pt x="2271727" y="48459"/>
                  </a:lnTo>
                  <a:lnTo>
                    <a:pt x="2314974" y="57542"/>
                  </a:lnTo>
                  <a:lnTo>
                    <a:pt x="2355093" y="67126"/>
                  </a:lnTo>
                  <a:lnTo>
                    <a:pt x="2393129" y="77042"/>
                  </a:lnTo>
                  <a:lnTo>
                    <a:pt x="2429775" y="87180"/>
                  </a:lnTo>
                  <a:lnTo>
                    <a:pt x="2464083" y="98878"/>
                  </a:lnTo>
                  <a:lnTo>
                    <a:pt x="2496834" y="111616"/>
                  </a:lnTo>
                  <a:lnTo>
                    <a:pt x="2528545" y="125046"/>
                  </a:lnTo>
                  <a:lnTo>
                    <a:pt x="2557447" y="139644"/>
                  </a:lnTo>
                  <a:lnTo>
                    <a:pt x="2584475" y="155021"/>
                  </a:lnTo>
                  <a:lnTo>
                    <a:pt x="2610256" y="170917"/>
                  </a:lnTo>
                  <a:lnTo>
                    <a:pt x="2655834" y="203630"/>
                  </a:lnTo>
                  <a:lnTo>
                    <a:pt x="2694436" y="237690"/>
                  </a:lnTo>
                  <a:lnTo>
                    <a:pt x="2723350" y="273994"/>
                  </a:lnTo>
                  <a:lnTo>
                    <a:pt x="2746080" y="315059"/>
                  </a:lnTo>
                  <a:lnTo>
                    <a:pt x="2763473" y="358474"/>
                  </a:lnTo>
                  <a:lnTo>
                    <a:pt x="2773555" y="401289"/>
                  </a:lnTo>
                  <a:lnTo>
                    <a:pt x="2776625" y="443837"/>
                  </a:lnTo>
                  <a:lnTo>
                    <a:pt x="2774226" y="485559"/>
                  </a:lnTo>
                  <a:lnTo>
                    <a:pt x="2766104" y="525270"/>
                  </a:lnTo>
                  <a:lnTo>
                    <a:pt x="2751676" y="562204"/>
                  </a:lnTo>
                  <a:lnTo>
                    <a:pt x="2731388" y="598140"/>
                  </a:lnTo>
                  <a:lnTo>
                    <a:pt x="2703556" y="635277"/>
                  </a:lnTo>
                  <a:lnTo>
                    <a:pt x="2664845" y="671068"/>
                  </a:lnTo>
                  <a:lnTo>
                    <a:pt x="2618007" y="705085"/>
                  </a:lnTo>
                  <a:lnTo>
                    <a:pt x="2591688" y="721070"/>
                  </a:lnTo>
                  <a:lnTo>
                    <a:pt x="2564264" y="736666"/>
                  </a:lnTo>
                  <a:lnTo>
                    <a:pt x="2535398" y="752002"/>
                  </a:lnTo>
                  <a:lnTo>
                    <a:pt x="2505571" y="767165"/>
                  </a:lnTo>
                  <a:lnTo>
                    <a:pt x="2475103" y="782213"/>
                  </a:lnTo>
                  <a:lnTo>
                    <a:pt x="2442091" y="797183"/>
                  </a:lnTo>
                  <a:lnTo>
                    <a:pt x="2407383" y="812103"/>
                  </a:lnTo>
                  <a:lnTo>
                    <a:pt x="2371544" y="826988"/>
                  </a:lnTo>
                  <a:lnTo>
                    <a:pt x="2334246" y="841850"/>
                  </a:lnTo>
                  <a:lnTo>
                    <a:pt x="2295975" y="856698"/>
                  </a:lnTo>
                  <a:lnTo>
                    <a:pt x="2257056" y="871535"/>
                  </a:lnTo>
                  <a:lnTo>
                    <a:pt x="2216998" y="885659"/>
                  </a:lnTo>
                  <a:lnTo>
                    <a:pt x="2176182" y="899309"/>
                  </a:lnTo>
                  <a:lnTo>
                    <a:pt x="2134860" y="912642"/>
                  </a:lnTo>
                  <a:lnTo>
                    <a:pt x="2092496" y="925058"/>
                  </a:lnTo>
                  <a:lnTo>
                    <a:pt x="2049437" y="936864"/>
                  </a:lnTo>
                  <a:lnTo>
                    <a:pt x="2005914" y="948262"/>
                  </a:lnTo>
                  <a:lnTo>
                    <a:pt x="1962787" y="959389"/>
                  </a:lnTo>
                  <a:lnTo>
                    <a:pt x="1919925" y="970334"/>
                  </a:lnTo>
                  <a:lnTo>
                    <a:pt x="1877239" y="981159"/>
                  </a:lnTo>
                  <a:lnTo>
                    <a:pt x="1835376" y="991197"/>
                  </a:lnTo>
                  <a:lnTo>
                    <a:pt x="1794061" y="1000712"/>
                  </a:lnTo>
                  <a:lnTo>
                    <a:pt x="1753114" y="1009877"/>
                  </a:lnTo>
                  <a:lnTo>
                    <a:pt x="1711704" y="1018104"/>
                  </a:lnTo>
                  <a:lnTo>
                    <a:pt x="1669986" y="1025705"/>
                  </a:lnTo>
                  <a:lnTo>
                    <a:pt x="1628063" y="1032889"/>
                  </a:lnTo>
                  <a:lnTo>
                    <a:pt x="1586003" y="1039795"/>
                  </a:lnTo>
                  <a:lnTo>
                    <a:pt x="1543852" y="1046516"/>
                  </a:lnTo>
                  <a:lnTo>
                    <a:pt x="1501641" y="1053113"/>
                  </a:lnTo>
                  <a:lnTo>
                    <a:pt x="1459388" y="1058922"/>
                  </a:lnTo>
                  <a:lnTo>
                    <a:pt x="1417109" y="1064207"/>
                  </a:lnTo>
                  <a:lnTo>
                    <a:pt x="1374812" y="1069140"/>
                  </a:lnTo>
                  <a:lnTo>
                    <a:pt x="1331797" y="1073135"/>
                  </a:lnTo>
                  <a:lnTo>
                    <a:pt x="1288304" y="1076504"/>
                  </a:lnTo>
                  <a:lnTo>
                    <a:pt x="1244492" y="1079456"/>
                  </a:lnTo>
                  <a:lnTo>
                    <a:pt x="1201878" y="1081423"/>
                  </a:lnTo>
                  <a:lnTo>
                    <a:pt x="1160063" y="1082735"/>
                  </a:lnTo>
                  <a:lnTo>
                    <a:pt x="1118781" y="1083608"/>
                  </a:lnTo>
                  <a:lnTo>
                    <a:pt x="1078560" y="1084192"/>
                  </a:lnTo>
                  <a:lnTo>
                    <a:pt x="1039046" y="1084581"/>
                  </a:lnTo>
                  <a:lnTo>
                    <a:pt x="1000003" y="1084839"/>
                  </a:lnTo>
                  <a:lnTo>
                    <a:pt x="960568" y="1083601"/>
                  </a:lnTo>
                  <a:lnTo>
                    <a:pt x="920873" y="1081365"/>
                  </a:lnTo>
                  <a:lnTo>
                    <a:pt x="881005" y="1078463"/>
                  </a:lnTo>
                  <a:lnTo>
                    <a:pt x="843842" y="1075116"/>
                  </a:lnTo>
                  <a:lnTo>
                    <a:pt x="808483" y="1071475"/>
                  </a:lnTo>
                  <a:lnTo>
                    <a:pt x="774328" y="1067636"/>
                  </a:lnTo>
                  <a:lnTo>
                    <a:pt x="740974" y="1063665"/>
                  </a:lnTo>
                  <a:lnTo>
                    <a:pt x="708155" y="1059606"/>
                  </a:lnTo>
                  <a:lnTo>
                    <a:pt x="675692" y="1055491"/>
                  </a:lnTo>
                  <a:lnTo>
                    <a:pt x="642762" y="1049924"/>
                  </a:lnTo>
                  <a:lnTo>
                    <a:pt x="609519" y="1043391"/>
                  </a:lnTo>
                  <a:lnTo>
                    <a:pt x="576068" y="1036213"/>
                  </a:lnTo>
                  <a:lnTo>
                    <a:pt x="543184" y="1027900"/>
                  </a:lnTo>
                  <a:lnTo>
                    <a:pt x="510679" y="1018831"/>
                  </a:lnTo>
                  <a:lnTo>
                    <a:pt x="478425" y="1009256"/>
                  </a:lnTo>
                  <a:lnTo>
                    <a:pt x="447750" y="998640"/>
                  </a:lnTo>
                  <a:lnTo>
                    <a:pt x="418128" y="987330"/>
                  </a:lnTo>
                  <a:lnTo>
                    <a:pt x="389207" y="975556"/>
                  </a:lnTo>
                  <a:lnTo>
                    <a:pt x="360755" y="962768"/>
                  </a:lnTo>
                  <a:lnTo>
                    <a:pt x="332614" y="949303"/>
                  </a:lnTo>
                  <a:lnTo>
                    <a:pt x="304682" y="935388"/>
                  </a:lnTo>
                  <a:lnTo>
                    <a:pt x="279005" y="920467"/>
                  </a:lnTo>
                  <a:lnTo>
                    <a:pt x="231660" y="888835"/>
                  </a:lnTo>
                  <a:lnTo>
                    <a:pt x="188980" y="857845"/>
                  </a:lnTo>
                  <a:lnTo>
                    <a:pt x="149551" y="826902"/>
                  </a:lnTo>
                  <a:lnTo>
                    <a:pt x="113212" y="794335"/>
                  </a:lnTo>
                  <a:lnTo>
                    <a:pt x="83890" y="759165"/>
                  </a:lnTo>
                  <a:lnTo>
                    <a:pt x="59100" y="721660"/>
                  </a:lnTo>
                  <a:lnTo>
                    <a:pt x="36322" y="681474"/>
                  </a:lnTo>
                  <a:lnTo>
                    <a:pt x="20084" y="638213"/>
                  </a:lnTo>
                  <a:lnTo>
                    <a:pt x="8869" y="592410"/>
                  </a:lnTo>
                  <a:lnTo>
                    <a:pt x="4891" y="568343"/>
                  </a:lnTo>
                  <a:lnTo>
                    <a:pt x="1533" y="543831"/>
                  </a:lnTo>
                  <a:lnTo>
                    <a:pt x="0" y="519729"/>
                  </a:lnTo>
                  <a:lnTo>
                    <a:pt x="178" y="472252"/>
                  </a:lnTo>
                  <a:lnTo>
                    <a:pt x="8253" y="425282"/>
                  </a:lnTo>
                  <a:lnTo>
                    <a:pt x="21250" y="379241"/>
                  </a:lnTo>
                  <a:lnTo>
                    <a:pt x="36433" y="335259"/>
                  </a:lnTo>
                  <a:lnTo>
                    <a:pt x="58233" y="294076"/>
                  </a:lnTo>
                  <a:lnTo>
                    <a:pt x="85797" y="254604"/>
                  </a:lnTo>
                  <a:lnTo>
                    <a:pt x="119213" y="215896"/>
                  </a:lnTo>
                  <a:lnTo>
                    <a:pt x="153351" y="183169"/>
                  </a:lnTo>
                  <a:lnTo>
                    <a:pt x="187337" y="155924"/>
                  </a:lnTo>
                  <a:lnTo>
                    <a:pt x="221257" y="134408"/>
                  </a:lnTo>
                  <a:lnTo>
                    <a:pt x="255148" y="121082"/>
                  </a:lnTo>
                  <a:lnTo>
                    <a:pt x="305967" y="10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483"/>
            <p:cNvSpPr/>
            <p:nvPr>
              <p:custDataLst>
                <p:tags r:id="rId145"/>
              </p:custDataLst>
            </p:nvPr>
          </p:nvSpPr>
          <p:spPr>
            <a:xfrm>
              <a:off x="4882066" y="5595649"/>
              <a:ext cx="191585" cy="283214"/>
            </a:xfrm>
            <a:custGeom>
              <a:avLst/>
              <a:gdLst/>
              <a:ahLst/>
              <a:cxnLst/>
              <a:rect l="0" t="0" r="0" b="0"/>
              <a:pathLst>
                <a:path w="191585" h="283214">
                  <a:moveTo>
                    <a:pt x="140784" y="24101"/>
                  </a:moveTo>
                  <a:lnTo>
                    <a:pt x="140784" y="24101"/>
                  </a:lnTo>
                  <a:lnTo>
                    <a:pt x="135758" y="12168"/>
                  </a:lnTo>
                  <a:lnTo>
                    <a:pt x="135317" y="9795"/>
                  </a:lnTo>
                  <a:lnTo>
                    <a:pt x="131063" y="5279"/>
                  </a:lnTo>
                  <a:lnTo>
                    <a:pt x="124469" y="1624"/>
                  </a:lnTo>
                  <a:lnTo>
                    <a:pt x="116835" y="0"/>
                  </a:lnTo>
                  <a:lnTo>
                    <a:pt x="97861" y="5828"/>
                  </a:lnTo>
                  <a:lnTo>
                    <a:pt x="74366" y="23234"/>
                  </a:lnTo>
                  <a:lnTo>
                    <a:pt x="42787" y="59749"/>
                  </a:lnTo>
                  <a:lnTo>
                    <a:pt x="24558" y="94037"/>
                  </a:lnTo>
                  <a:lnTo>
                    <a:pt x="10811" y="133501"/>
                  </a:lnTo>
                  <a:lnTo>
                    <a:pt x="2350" y="176910"/>
                  </a:lnTo>
                  <a:lnTo>
                    <a:pt x="0" y="214547"/>
                  </a:lnTo>
                  <a:lnTo>
                    <a:pt x="2720" y="244916"/>
                  </a:lnTo>
                  <a:lnTo>
                    <a:pt x="10983" y="265468"/>
                  </a:lnTo>
                  <a:lnTo>
                    <a:pt x="25474" y="277896"/>
                  </a:lnTo>
                  <a:lnTo>
                    <a:pt x="34277" y="282198"/>
                  </a:lnTo>
                  <a:lnTo>
                    <a:pt x="57229" y="283213"/>
                  </a:lnTo>
                  <a:lnTo>
                    <a:pt x="83187" y="277552"/>
                  </a:lnTo>
                  <a:lnTo>
                    <a:pt x="121602" y="257791"/>
                  </a:lnTo>
                  <a:lnTo>
                    <a:pt x="147075" y="239676"/>
                  </a:lnTo>
                  <a:lnTo>
                    <a:pt x="164982" y="212340"/>
                  </a:lnTo>
                  <a:lnTo>
                    <a:pt x="171732" y="196160"/>
                  </a:lnTo>
                  <a:lnTo>
                    <a:pt x="175470" y="155605"/>
                  </a:lnTo>
                  <a:lnTo>
                    <a:pt x="171722" y="110769"/>
                  </a:lnTo>
                  <a:lnTo>
                    <a:pt x="163001" y="67324"/>
                  </a:lnTo>
                  <a:lnTo>
                    <a:pt x="148306" y="35786"/>
                  </a:lnTo>
                  <a:lnTo>
                    <a:pt x="130721" y="14478"/>
                  </a:lnTo>
                  <a:lnTo>
                    <a:pt x="113499" y="2656"/>
                  </a:lnTo>
                  <a:lnTo>
                    <a:pt x="104955" y="632"/>
                  </a:lnTo>
                  <a:lnTo>
                    <a:pt x="87936" y="2147"/>
                  </a:lnTo>
                  <a:lnTo>
                    <a:pt x="62487" y="10932"/>
                  </a:lnTo>
                  <a:lnTo>
                    <a:pt x="51188" y="22246"/>
                  </a:lnTo>
                  <a:lnTo>
                    <a:pt x="47185" y="29215"/>
                  </a:lnTo>
                  <a:lnTo>
                    <a:pt x="44622" y="44483"/>
                  </a:lnTo>
                  <a:lnTo>
                    <a:pt x="46540" y="59971"/>
                  </a:lnTo>
                  <a:lnTo>
                    <a:pt x="52096" y="73910"/>
                  </a:lnTo>
                  <a:lnTo>
                    <a:pt x="64913" y="85279"/>
                  </a:lnTo>
                  <a:lnTo>
                    <a:pt x="73270" y="90286"/>
                  </a:lnTo>
                  <a:lnTo>
                    <a:pt x="95726" y="93968"/>
                  </a:lnTo>
                  <a:lnTo>
                    <a:pt x="139898" y="90193"/>
                  </a:lnTo>
                  <a:lnTo>
                    <a:pt x="191584" y="81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484"/>
            <p:cNvSpPr/>
            <p:nvPr>
              <p:custDataLst>
                <p:tags r:id="rId146"/>
              </p:custDataLst>
            </p:nvPr>
          </p:nvSpPr>
          <p:spPr>
            <a:xfrm>
              <a:off x="4150676" y="5640329"/>
              <a:ext cx="268925" cy="328174"/>
            </a:xfrm>
            <a:custGeom>
              <a:avLst/>
              <a:gdLst/>
              <a:ahLst/>
              <a:cxnLst/>
              <a:rect l="0" t="0" r="0" b="0"/>
              <a:pathLst>
                <a:path w="268925" h="328174">
                  <a:moveTo>
                    <a:pt x="129224" y="36571"/>
                  </a:moveTo>
                  <a:lnTo>
                    <a:pt x="129224" y="36571"/>
                  </a:lnTo>
                  <a:lnTo>
                    <a:pt x="129224" y="29829"/>
                  </a:lnTo>
                  <a:lnTo>
                    <a:pt x="127342" y="24638"/>
                  </a:lnTo>
                  <a:lnTo>
                    <a:pt x="117015" y="12185"/>
                  </a:lnTo>
                  <a:lnTo>
                    <a:pt x="105459" y="3632"/>
                  </a:lnTo>
                  <a:lnTo>
                    <a:pt x="89727" y="0"/>
                  </a:lnTo>
                  <a:lnTo>
                    <a:pt x="64918" y="5666"/>
                  </a:lnTo>
                  <a:lnTo>
                    <a:pt x="47256" y="20013"/>
                  </a:lnTo>
                  <a:lnTo>
                    <a:pt x="21446" y="57535"/>
                  </a:lnTo>
                  <a:lnTo>
                    <a:pt x="7240" y="93866"/>
                  </a:lnTo>
                  <a:lnTo>
                    <a:pt x="925" y="140588"/>
                  </a:lnTo>
                  <a:lnTo>
                    <a:pt x="0" y="188163"/>
                  </a:lnTo>
                  <a:lnTo>
                    <a:pt x="4763" y="233063"/>
                  </a:lnTo>
                  <a:lnTo>
                    <a:pt x="18639" y="271833"/>
                  </a:lnTo>
                  <a:lnTo>
                    <a:pt x="42914" y="311908"/>
                  </a:lnTo>
                  <a:lnTo>
                    <a:pt x="59584" y="324749"/>
                  </a:lnTo>
                  <a:lnTo>
                    <a:pt x="67980" y="328173"/>
                  </a:lnTo>
                  <a:lnTo>
                    <a:pt x="86718" y="326332"/>
                  </a:lnTo>
                  <a:lnTo>
                    <a:pt x="106805" y="317048"/>
                  </a:lnTo>
                  <a:lnTo>
                    <a:pt x="137241" y="291282"/>
                  </a:lnTo>
                  <a:lnTo>
                    <a:pt x="155600" y="269014"/>
                  </a:lnTo>
                  <a:lnTo>
                    <a:pt x="171689" y="222565"/>
                  </a:lnTo>
                  <a:lnTo>
                    <a:pt x="174438" y="185087"/>
                  </a:lnTo>
                  <a:lnTo>
                    <a:pt x="173308" y="146322"/>
                  </a:lnTo>
                  <a:lnTo>
                    <a:pt x="170454" y="110279"/>
                  </a:lnTo>
                  <a:lnTo>
                    <a:pt x="159307" y="79208"/>
                  </a:lnTo>
                  <a:lnTo>
                    <a:pt x="135080" y="39796"/>
                  </a:lnTo>
                  <a:lnTo>
                    <a:pt x="118421" y="19660"/>
                  </a:lnTo>
                  <a:lnTo>
                    <a:pt x="101609" y="8358"/>
                  </a:lnTo>
                  <a:lnTo>
                    <a:pt x="93881" y="6474"/>
                  </a:lnTo>
                  <a:lnTo>
                    <a:pt x="79649" y="8143"/>
                  </a:lnTo>
                  <a:lnTo>
                    <a:pt x="73596" y="12679"/>
                  </a:lnTo>
                  <a:lnTo>
                    <a:pt x="63107" y="27129"/>
                  </a:lnTo>
                  <a:lnTo>
                    <a:pt x="52641" y="61838"/>
                  </a:lnTo>
                  <a:lnTo>
                    <a:pt x="55184" y="100031"/>
                  </a:lnTo>
                  <a:lnTo>
                    <a:pt x="64874" y="131418"/>
                  </a:lnTo>
                  <a:lnTo>
                    <a:pt x="83425" y="155220"/>
                  </a:lnTo>
                  <a:lnTo>
                    <a:pt x="93047" y="159415"/>
                  </a:lnTo>
                  <a:lnTo>
                    <a:pt x="116908" y="162194"/>
                  </a:lnTo>
                  <a:lnTo>
                    <a:pt x="147740" y="155433"/>
                  </a:lnTo>
                  <a:lnTo>
                    <a:pt x="184020" y="143022"/>
                  </a:lnTo>
                  <a:lnTo>
                    <a:pt x="226015" y="128097"/>
                  </a:lnTo>
                  <a:lnTo>
                    <a:pt x="268924" y="11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4485"/>
            <p:cNvSpPr/>
            <p:nvPr>
              <p:custDataLst>
                <p:tags r:id="rId147"/>
              </p:custDataLst>
            </p:nvPr>
          </p:nvSpPr>
          <p:spPr>
            <a:xfrm>
              <a:off x="5087624" y="5906643"/>
              <a:ext cx="62723" cy="70204"/>
            </a:xfrm>
            <a:custGeom>
              <a:avLst/>
              <a:gdLst/>
              <a:ahLst/>
              <a:cxnLst/>
              <a:rect l="0" t="0" r="0" b="0"/>
              <a:pathLst>
                <a:path w="62723" h="70204">
                  <a:moveTo>
                    <a:pt x="36826" y="11557"/>
                  </a:moveTo>
                  <a:lnTo>
                    <a:pt x="36826" y="11557"/>
                  </a:lnTo>
                  <a:lnTo>
                    <a:pt x="31051" y="6488"/>
                  </a:lnTo>
                  <a:lnTo>
                    <a:pt x="21631" y="1431"/>
                  </a:lnTo>
                  <a:lnTo>
                    <a:pt x="16432" y="0"/>
                  </a:lnTo>
                  <a:lnTo>
                    <a:pt x="14058" y="1030"/>
                  </a:lnTo>
                  <a:lnTo>
                    <a:pt x="9538" y="5937"/>
                  </a:lnTo>
                  <a:lnTo>
                    <a:pt x="3027" y="20005"/>
                  </a:lnTo>
                  <a:lnTo>
                    <a:pt x="0" y="37579"/>
                  </a:lnTo>
                  <a:lnTo>
                    <a:pt x="2475" y="56191"/>
                  </a:lnTo>
                  <a:lnTo>
                    <a:pt x="5459" y="61069"/>
                  </a:lnTo>
                  <a:lnTo>
                    <a:pt x="14418" y="68369"/>
                  </a:lnTo>
                  <a:lnTo>
                    <a:pt x="25456" y="70203"/>
                  </a:lnTo>
                  <a:lnTo>
                    <a:pt x="31362" y="69704"/>
                  </a:lnTo>
                  <a:lnTo>
                    <a:pt x="43570" y="63506"/>
                  </a:lnTo>
                  <a:lnTo>
                    <a:pt x="58579" y="49997"/>
                  </a:lnTo>
                  <a:lnTo>
                    <a:pt x="61912" y="45651"/>
                  </a:lnTo>
                  <a:lnTo>
                    <a:pt x="62722" y="40636"/>
                  </a:lnTo>
                  <a:lnTo>
                    <a:pt x="55876" y="1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4486"/>
            <p:cNvSpPr/>
            <p:nvPr>
              <p:custDataLst>
                <p:tags r:id="rId148"/>
              </p:custDataLst>
            </p:nvPr>
          </p:nvSpPr>
          <p:spPr>
            <a:xfrm>
              <a:off x="3695700" y="5803900"/>
              <a:ext cx="158751" cy="101601"/>
            </a:xfrm>
            <a:custGeom>
              <a:avLst/>
              <a:gdLst/>
              <a:ahLst/>
              <a:cxnLst/>
              <a:rect l="0" t="0" r="0" b="0"/>
              <a:pathLst>
                <a:path w="15875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87295"/>
                  </a:lnTo>
                  <a:lnTo>
                    <a:pt x="13484" y="73843"/>
                  </a:lnTo>
                  <a:lnTo>
                    <a:pt x="54169" y="50333"/>
                  </a:lnTo>
                  <a:lnTo>
                    <a:pt x="95464" y="30907"/>
                  </a:lnTo>
                  <a:lnTo>
                    <a:pt x="137490" y="1041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487"/>
            <p:cNvSpPr/>
            <p:nvPr>
              <p:custDataLst>
                <p:tags r:id="rId149"/>
              </p:custDataLst>
            </p:nvPr>
          </p:nvSpPr>
          <p:spPr>
            <a:xfrm>
              <a:off x="3739284" y="5634011"/>
              <a:ext cx="70717" cy="354040"/>
            </a:xfrm>
            <a:custGeom>
              <a:avLst/>
              <a:gdLst/>
              <a:ahLst/>
              <a:cxnLst/>
              <a:rect l="0" t="0" r="0" b="0"/>
              <a:pathLst>
                <a:path w="70717" h="354040">
                  <a:moveTo>
                    <a:pt x="70716" y="30189"/>
                  </a:moveTo>
                  <a:lnTo>
                    <a:pt x="70716" y="30189"/>
                  </a:lnTo>
                  <a:lnTo>
                    <a:pt x="61927" y="16374"/>
                  </a:lnTo>
                  <a:lnTo>
                    <a:pt x="50943" y="6340"/>
                  </a:lnTo>
                  <a:lnTo>
                    <a:pt x="42878" y="1951"/>
                  </a:lnTo>
                  <a:lnTo>
                    <a:pt x="34590" y="0"/>
                  </a:lnTo>
                  <a:lnTo>
                    <a:pt x="30404" y="890"/>
                  </a:lnTo>
                  <a:lnTo>
                    <a:pt x="21991" y="5643"/>
                  </a:lnTo>
                  <a:lnTo>
                    <a:pt x="9320" y="22994"/>
                  </a:lnTo>
                  <a:lnTo>
                    <a:pt x="0" y="56122"/>
                  </a:lnTo>
                  <a:lnTo>
                    <a:pt x="716" y="88752"/>
                  </a:lnTo>
                  <a:lnTo>
                    <a:pt x="5738" y="126771"/>
                  </a:lnTo>
                  <a:lnTo>
                    <a:pt x="12674" y="167190"/>
                  </a:lnTo>
                  <a:lnTo>
                    <a:pt x="20460" y="210552"/>
                  </a:lnTo>
                  <a:lnTo>
                    <a:pt x="28624" y="253578"/>
                  </a:lnTo>
                  <a:lnTo>
                    <a:pt x="36956" y="291516"/>
                  </a:lnTo>
                  <a:lnTo>
                    <a:pt x="43665" y="338762"/>
                  </a:lnTo>
                  <a:lnTo>
                    <a:pt x="45316" y="35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488"/>
            <p:cNvSpPr/>
            <p:nvPr>
              <p:custDataLst>
                <p:tags r:id="rId150"/>
              </p:custDataLst>
            </p:nvPr>
          </p:nvSpPr>
          <p:spPr>
            <a:xfrm>
              <a:off x="4560183" y="5816600"/>
              <a:ext cx="164218" cy="38101"/>
            </a:xfrm>
            <a:custGeom>
              <a:avLst/>
              <a:gdLst/>
              <a:ahLst/>
              <a:cxnLst/>
              <a:rect l="0" t="0" r="0" b="0"/>
              <a:pathLst>
                <a:path w="1642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39193" y="34729"/>
                  </a:lnTo>
                  <a:lnTo>
                    <a:pt x="82644" y="25891"/>
                  </a:lnTo>
                  <a:lnTo>
                    <a:pt x="114792" y="16446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489"/>
            <p:cNvSpPr/>
            <p:nvPr>
              <p:custDataLst>
                <p:tags r:id="rId151"/>
              </p:custDataLst>
            </p:nvPr>
          </p:nvSpPr>
          <p:spPr>
            <a:xfrm>
              <a:off x="4528433" y="5721350"/>
              <a:ext cx="151518" cy="43568"/>
            </a:xfrm>
            <a:custGeom>
              <a:avLst/>
              <a:gdLst/>
              <a:ahLst/>
              <a:cxnLst/>
              <a:rect l="0" t="0" r="0" b="0"/>
              <a:pathLst>
                <a:path w="151518" h="43568">
                  <a:moveTo>
                    <a:pt x="5467" y="38100"/>
                  </a:moveTo>
                  <a:lnTo>
                    <a:pt x="5467" y="38100"/>
                  </a:lnTo>
                  <a:lnTo>
                    <a:pt x="0" y="43567"/>
                  </a:lnTo>
                  <a:lnTo>
                    <a:pt x="37450" y="27792"/>
                  </a:lnTo>
                  <a:lnTo>
                    <a:pt x="75778" y="12938"/>
                  </a:lnTo>
                  <a:lnTo>
                    <a:pt x="115592" y="414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SMARTInkShape-Group968"/>
          <p:cNvGrpSpPr/>
          <p:nvPr/>
        </p:nvGrpSpPr>
        <p:grpSpPr>
          <a:xfrm>
            <a:off x="4019550" y="1707992"/>
            <a:ext cx="1124181" cy="570863"/>
            <a:chOff x="4019550" y="1707992"/>
            <a:chExt cx="1124181" cy="570863"/>
          </a:xfrm>
        </p:grpSpPr>
        <p:sp>
          <p:nvSpPr>
            <p:cNvPr id="674" name="SMARTInkShape-4490"/>
            <p:cNvSpPr/>
            <p:nvPr>
              <p:custDataLst>
                <p:tags r:id="rId136"/>
              </p:custDataLst>
            </p:nvPr>
          </p:nvSpPr>
          <p:spPr>
            <a:xfrm>
              <a:off x="4807289" y="1707992"/>
              <a:ext cx="336442" cy="203359"/>
            </a:xfrm>
            <a:custGeom>
              <a:avLst/>
              <a:gdLst/>
              <a:ahLst/>
              <a:cxnLst/>
              <a:rect l="0" t="0" r="0" b="0"/>
              <a:pathLst>
                <a:path w="336442" h="203359">
                  <a:moveTo>
                    <a:pt x="12361" y="133508"/>
                  </a:moveTo>
                  <a:lnTo>
                    <a:pt x="12361" y="133508"/>
                  </a:lnTo>
                  <a:lnTo>
                    <a:pt x="805" y="115864"/>
                  </a:lnTo>
                  <a:lnTo>
                    <a:pt x="423" y="116101"/>
                  </a:lnTo>
                  <a:lnTo>
                    <a:pt x="0" y="118245"/>
                  </a:lnTo>
                  <a:lnTo>
                    <a:pt x="3132" y="136904"/>
                  </a:lnTo>
                  <a:lnTo>
                    <a:pt x="20651" y="169744"/>
                  </a:lnTo>
                  <a:lnTo>
                    <a:pt x="37630" y="192144"/>
                  </a:lnTo>
                  <a:lnTo>
                    <a:pt x="47345" y="198374"/>
                  </a:lnTo>
                  <a:lnTo>
                    <a:pt x="60748" y="201881"/>
                  </a:lnTo>
                  <a:lnTo>
                    <a:pt x="64374" y="200257"/>
                  </a:lnTo>
                  <a:lnTo>
                    <a:pt x="70285" y="192807"/>
                  </a:lnTo>
                  <a:lnTo>
                    <a:pt x="74210" y="173343"/>
                  </a:lnTo>
                  <a:lnTo>
                    <a:pt x="70249" y="126097"/>
                  </a:lnTo>
                  <a:lnTo>
                    <a:pt x="69838" y="121512"/>
                  </a:lnTo>
                  <a:lnTo>
                    <a:pt x="69730" y="121278"/>
                  </a:lnTo>
                  <a:lnTo>
                    <a:pt x="76033" y="136815"/>
                  </a:lnTo>
                  <a:lnTo>
                    <a:pt x="90494" y="156282"/>
                  </a:lnTo>
                  <a:lnTo>
                    <a:pt x="102120" y="164326"/>
                  </a:lnTo>
                  <a:lnTo>
                    <a:pt x="123937" y="169450"/>
                  </a:lnTo>
                  <a:lnTo>
                    <a:pt x="136269" y="166886"/>
                  </a:lnTo>
                  <a:lnTo>
                    <a:pt x="141533" y="164227"/>
                  </a:lnTo>
                  <a:lnTo>
                    <a:pt x="151145" y="153746"/>
                  </a:lnTo>
                  <a:lnTo>
                    <a:pt x="155684" y="147000"/>
                  </a:lnTo>
                  <a:lnTo>
                    <a:pt x="158845" y="133860"/>
                  </a:lnTo>
                  <a:lnTo>
                    <a:pt x="158701" y="127392"/>
                  </a:lnTo>
                  <a:lnTo>
                    <a:pt x="148383" y="101435"/>
                  </a:lnTo>
                  <a:lnTo>
                    <a:pt x="135845" y="87268"/>
                  </a:lnTo>
                  <a:lnTo>
                    <a:pt x="128550" y="81515"/>
                  </a:lnTo>
                  <a:lnTo>
                    <a:pt x="114800" y="77004"/>
                  </a:lnTo>
                  <a:lnTo>
                    <a:pt x="108171" y="76788"/>
                  </a:lnTo>
                  <a:lnTo>
                    <a:pt x="102340" y="79467"/>
                  </a:lnTo>
                  <a:lnTo>
                    <a:pt x="92098" y="89970"/>
                  </a:lnTo>
                  <a:lnTo>
                    <a:pt x="81770" y="108378"/>
                  </a:lnTo>
                  <a:lnTo>
                    <a:pt x="82250" y="124691"/>
                  </a:lnTo>
                  <a:lnTo>
                    <a:pt x="84354" y="133980"/>
                  </a:lnTo>
                  <a:lnTo>
                    <a:pt x="94217" y="149945"/>
                  </a:lnTo>
                  <a:lnTo>
                    <a:pt x="108713" y="162686"/>
                  </a:lnTo>
                  <a:lnTo>
                    <a:pt x="126916" y="170700"/>
                  </a:lnTo>
                  <a:lnTo>
                    <a:pt x="150527" y="170969"/>
                  </a:lnTo>
                  <a:lnTo>
                    <a:pt x="175368" y="165680"/>
                  </a:lnTo>
                  <a:lnTo>
                    <a:pt x="195816" y="156273"/>
                  </a:lnTo>
                  <a:lnTo>
                    <a:pt x="210549" y="143155"/>
                  </a:lnTo>
                  <a:lnTo>
                    <a:pt x="216452" y="135706"/>
                  </a:lnTo>
                  <a:lnTo>
                    <a:pt x="223012" y="118022"/>
                  </a:lnTo>
                  <a:lnTo>
                    <a:pt x="224825" y="86351"/>
                  </a:lnTo>
                  <a:lnTo>
                    <a:pt x="221795" y="64572"/>
                  </a:lnTo>
                  <a:lnTo>
                    <a:pt x="211147" y="36627"/>
                  </a:lnTo>
                  <a:lnTo>
                    <a:pt x="209091" y="35054"/>
                  </a:lnTo>
                  <a:lnTo>
                    <a:pt x="198447" y="32322"/>
                  </a:lnTo>
                  <a:lnTo>
                    <a:pt x="197801" y="32890"/>
                  </a:lnTo>
                  <a:lnTo>
                    <a:pt x="196680" y="37412"/>
                  </a:lnTo>
                  <a:lnTo>
                    <a:pt x="197329" y="37694"/>
                  </a:lnTo>
                  <a:lnTo>
                    <a:pt x="199932" y="38007"/>
                  </a:lnTo>
                  <a:lnTo>
                    <a:pt x="203440" y="41909"/>
                  </a:lnTo>
                  <a:lnTo>
                    <a:pt x="223179" y="76943"/>
                  </a:lnTo>
                  <a:lnTo>
                    <a:pt x="226755" y="98952"/>
                  </a:lnTo>
                  <a:lnTo>
                    <a:pt x="224444" y="119977"/>
                  </a:lnTo>
                  <a:lnTo>
                    <a:pt x="215888" y="150800"/>
                  </a:lnTo>
                  <a:lnTo>
                    <a:pt x="215658" y="145295"/>
                  </a:lnTo>
                  <a:lnTo>
                    <a:pt x="222332" y="127985"/>
                  </a:lnTo>
                  <a:lnTo>
                    <a:pt x="236617" y="108353"/>
                  </a:lnTo>
                  <a:lnTo>
                    <a:pt x="280576" y="68036"/>
                  </a:lnTo>
                  <a:lnTo>
                    <a:pt x="296443" y="50374"/>
                  </a:lnTo>
                  <a:lnTo>
                    <a:pt x="300897" y="37998"/>
                  </a:lnTo>
                  <a:lnTo>
                    <a:pt x="300996" y="25442"/>
                  </a:lnTo>
                  <a:lnTo>
                    <a:pt x="295310" y="3506"/>
                  </a:lnTo>
                  <a:lnTo>
                    <a:pt x="293421" y="979"/>
                  </a:lnTo>
                  <a:lnTo>
                    <a:pt x="291457" y="0"/>
                  </a:lnTo>
                  <a:lnTo>
                    <a:pt x="289441" y="53"/>
                  </a:lnTo>
                  <a:lnTo>
                    <a:pt x="287392" y="1499"/>
                  </a:lnTo>
                  <a:lnTo>
                    <a:pt x="283234" y="6869"/>
                  </a:lnTo>
                  <a:lnTo>
                    <a:pt x="280916" y="13959"/>
                  </a:lnTo>
                  <a:lnTo>
                    <a:pt x="280297" y="17825"/>
                  </a:lnTo>
                  <a:lnTo>
                    <a:pt x="286169" y="36751"/>
                  </a:lnTo>
                  <a:lnTo>
                    <a:pt x="317785" y="79597"/>
                  </a:lnTo>
                  <a:lnTo>
                    <a:pt x="333025" y="107578"/>
                  </a:lnTo>
                  <a:lnTo>
                    <a:pt x="336441" y="125982"/>
                  </a:lnTo>
                  <a:lnTo>
                    <a:pt x="334902" y="144274"/>
                  </a:lnTo>
                  <a:lnTo>
                    <a:pt x="329515" y="164163"/>
                  </a:lnTo>
                  <a:lnTo>
                    <a:pt x="314891" y="180999"/>
                  </a:lnTo>
                  <a:lnTo>
                    <a:pt x="285411" y="20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4491"/>
            <p:cNvSpPr/>
            <p:nvPr>
              <p:custDataLst>
                <p:tags r:id="rId137"/>
              </p:custDataLst>
            </p:nvPr>
          </p:nvSpPr>
          <p:spPr>
            <a:xfrm>
              <a:off x="4671833" y="1844251"/>
              <a:ext cx="159540" cy="284431"/>
            </a:xfrm>
            <a:custGeom>
              <a:avLst/>
              <a:gdLst/>
              <a:ahLst/>
              <a:cxnLst/>
              <a:rect l="0" t="0" r="0" b="0"/>
              <a:pathLst>
                <a:path w="159540" h="284431">
                  <a:moveTo>
                    <a:pt x="77967" y="54399"/>
                  </a:moveTo>
                  <a:lnTo>
                    <a:pt x="77967" y="54399"/>
                  </a:lnTo>
                  <a:lnTo>
                    <a:pt x="59669" y="21174"/>
                  </a:lnTo>
                  <a:lnTo>
                    <a:pt x="44558" y="6533"/>
                  </a:lnTo>
                  <a:lnTo>
                    <a:pt x="32780" y="1375"/>
                  </a:lnTo>
                  <a:lnTo>
                    <a:pt x="26676" y="0"/>
                  </a:lnTo>
                  <a:lnTo>
                    <a:pt x="21194" y="494"/>
                  </a:lnTo>
                  <a:lnTo>
                    <a:pt x="11342" y="4806"/>
                  </a:lnTo>
                  <a:lnTo>
                    <a:pt x="4141" y="17071"/>
                  </a:lnTo>
                  <a:lnTo>
                    <a:pt x="0" y="34281"/>
                  </a:lnTo>
                  <a:lnTo>
                    <a:pt x="511" y="53689"/>
                  </a:lnTo>
                  <a:lnTo>
                    <a:pt x="3753" y="61687"/>
                  </a:lnTo>
                  <a:lnTo>
                    <a:pt x="14879" y="74336"/>
                  </a:lnTo>
                  <a:lnTo>
                    <a:pt x="29231" y="80899"/>
                  </a:lnTo>
                  <a:lnTo>
                    <a:pt x="37010" y="82649"/>
                  </a:lnTo>
                  <a:lnTo>
                    <a:pt x="44312" y="81699"/>
                  </a:lnTo>
                  <a:lnTo>
                    <a:pt x="58070" y="74999"/>
                  </a:lnTo>
                  <a:lnTo>
                    <a:pt x="77716" y="59327"/>
                  </a:lnTo>
                  <a:lnTo>
                    <a:pt x="84911" y="49298"/>
                  </a:lnTo>
                  <a:lnTo>
                    <a:pt x="89530" y="38104"/>
                  </a:lnTo>
                  <a:lnTo>
                    <a:pt x="90615" y="38597"/>
                  </a:lnTo>
                  <a:lnTo>
                    <a:pt x="93701" y="42907"/>
                  </a:lnTo>
                  <a:lnTo>
                    <a:pt x="107250" y="85672"/>
                  </a:lnTo>
                  <a:lnTo>
                    <a:pt x="125449" y="129752"/>
                  </a:lnTo>
                  <a:lnTo>
                    <a:pt x="139992" y="164795"/>
                  </a:lnTo>
                  <a:lnTo>
                    <a:pt x="153512" y="201536"/>
                  </a:lnTo>
                  <a:lnTo>
                    <a:pt x="159539" y="244437"/>
                  </a:lnTo>
                  <a:lnTo>
                    <a:pt x="156319" y="264449"/>
                  </a:lnTo>
                  <a:lnTo>
                    <a:pt x="153485" y="272749"/>
                  </a:lnTo>
                  <a:lnTo>
                    <a:pt x="148068" y="278282"/>
                  </a:lnTo>
                  <a:lnTo>
                    <a:pt x="132641" y="284430"/>
                  </a:lnTo>
                  <a:lnTo>
                    <a:pt x="114026" y="281518"/>
                  </a:lnTo>
                  <a:lnTo>
                    <a:pt x="84317" y="270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4492"/>
            <p:cNvSpPr/>
            <p:nvPr>
              <p:custDataLst>
                <p:tags r:id="rId138"/>
              </p:custDataLst>
            </p:nvPr>
          </p:nvSpPr>
          <p:spPr>
            <a:xfrm>
              <a:off x="4403623" y="1955800"/>
              <a:ext cx="54078" cy="29520"/>
            </a:xfrm>
            <a:custGeom>
              <a:avLst/>
              <a:gdLst/>
              <a:ahLst/>
              <a:cxnLst/>
              <a:rect l="0" t="0" r="0" b="0"/>
              <a:pathLst>
                <a:path w="54078" h="29520">
                  <a:moveTo>
                    <a:pt x="41377" y="6350"/>
                  </a:moveTo>
                  <a:lnTo>
                    <a:pt x="41377" y="6350"/>
                  </a:lnTo>
                  <a:lnTo>
                    <a:pt x="12484" y="20165"/>
                  </a:lnTo>
                  <a:lnTo>
                    <a:pt x="0" y="29462"/>
                  </a:lnTo>
                  <a:lnTo>
                    <a:pt x="1092" y="29519"/>
                  </a:lnTo>
                  <a:lnTo>
                    <a:pt x="7951" y="27701"/>
                  </a:lnTo>
                  <a:lnTo>
                    <a:pt x="54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493"/>
            <p:cNvSpPr/>
            <p:nvPr>
              <p:custDataLst>
                <p:tags r:id="rId139"/>
              </p:custDataLst>
            </p:nvPr>
          </p:nvSpPr>
          <p:spPr>
            <a:xfrm>
              <a:off x="4387850" y="1839679"/>
              <a:ext cx="127001" cy="218809"/>
            </a:xfrm>
            <a:custGeom>
              <a:avLst/>
              <a:gdLst/>
              <a:ahLst/>
              <a:cxnLst/>
              <a:rect l="0" t="0" r="0" b="0"/>
              <a:pathLst>
                <a:path w="127001" h="218809">
                  <a:moveTo>
                    <a:pt x="0" y="8171"/>
                  </a:moveTo>
                  <a:lnTo>
                    <a:pt x="0" y="8171"/>
                  </a:lnTo>
                  <a:lnTo>
                    <a:pt x="4364" y="148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7586" y="34821"/>
                  </a:lnTo>
                  <a:lnTo>
                    <a:pt x="13014" y="68228"/>
                  </a:lnTo>
                  <a:lnTo>
                    <a:pt x="22012" y="106595"/>
                  </a:lnTo>
                  <a:lnTo>
                    <a:pt x="33066" y="144342"/>
                  </a:lnTo>
                  <a:lnTo>
                    <a:pt x="51190" y="187277"/>
                  </a:lnTo>
                  <a:lnTo>
                    <a:pt x="63672" y="206307"/>
                  </a:lnTo>
                  <a:lnTo>
                    <a:pt x="76277" y="216176"/>
                  </a:lnTo>
                  <a:lnTo>
                    <a:pt x="82601" y="218808"/>
                  </a:lnTo>
                  <a:lnTo>
                    <a:pt x="88934" y="217740"/>
                  </a:lnTo>
                  <a:lnTo>
                    <a:pt x="101615" y="209028"/>
                  </a:lnTo>
                  <a:lnTo>
                    <a:pt x="127000" y="1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494"/>
            <p:cNvSpPr/>
            <p:nvPr>
              <p:custDataLst>
                <p:tags r:id="rId140"/>
              </p:custDataLst>
            </p:nvPr>
          </p:nvSpPr>
          <p:spPr>
            <a:xfrm>
              <a:off x="4238253" y="2018811"/>
              <a:ext cx="117020" cy="140789"/>
            </a:xfrm>
            <a:custGeom>
              <a:avLst/>
              <a:gdLst/>
              <a:ahLst/>
              <a:cxnLst/>
              <a:rect l="0" t="0" r="0" b="0"/>
              <a:pathLst>
                <a:path w="117020" h="140789">
                  <a:moveTo>
                    <a:pt x="22597" y="114789"/>
                  </a:moveTo>
                  <a:lnTo>
                    <a:pt x="22597" y="114789"/>
                  </a:lnTo>
                  <a:lnTo>
                    <a:pt x="11662" y="120256"/>
                  </a:lnTo>
                  <a:lnTo>
                    <a:pt x="7049" y="120878"/>
                  </a:lnTo>
                  <a:lnTo>
                    <a:pt x="6587" y="120259"/>
                  </a:lnTo>
                  <a:lnTo>
                    <a:pt x="6985" y="119141"/>
                  </a:lnTo>
                  <a:lnTo>
                    <a:pt x="10916" y="110434"/>
                  </a:lnTo>
                  <a:lnTo>
                    <a:pt x="18565" y="85158"/>
                  </a:lnTo>
                  <a:lnTo>
                    <a:pt x="18923" y="75044"/>
                  </a:lnTo>
                  <a:lnTo>
                    <a:pt x="18031" y="71359"/>
                  </a:lnTo>
                  <a:lnTo>
                    <a:pt x="16731" y="68902"/>
                  </a:lnTo>
                  <a:lnTo>
                    <a:pt x="15158" y="67264"/>
                  </a:lnTo>
                  <a:lnTo>
                    <a:pt x="13405" y="66172"/>
                  </a:lnTo>
                  <a:lnTo>
                    <a:pt x="10824" y="67561"/>
                  </a:lnTo>
                  <a:lnTo>
                    <a:pt x="4194" y="74749"/>
                  </a:lnTo>
                  <a:lnTo>
                    <a:pt x="307" y="88762"/>
                  </a:lnTo>
                  <a:lnTo>
                    <a:pt x="0" y="114603"/>
                  </a:lnTo>
                  <a:lnTo>
                    <a:pt x="3382" y="129523"/>
                  </a:lnTo>
                  <a:lnTo>
                    <a:pt x="9588" y="138506"/>
                  </a:lnTo>
                  <a:lnTo>
                    <a:pt x="14630" y="140478"/>
                  </a:lnTo>
                  <a:lnTo>
                    <a:pt x="27758" y="140788"/>
                  </a:lnTo>
                  <a:lnTo>
                    <a:pt x="41118" y="134810"/>
                  </a:lnTo>
                  <a:lnTo>
                    <a:pt x="60540" y="117664"/>
                  </a:lnTo>
                  <a:lnTo>
                    <a:pt x="77819" y="92828"/>
                  </a:lnTo>
                  <a:lnTo>
                    <a:pt x="82695" y="83215"/>
                  </a:lnTo>
                  <a:lnTo>
                    <a:pt x="86187" y="46089"/>
                  </a:lnTo>
                  <a:lnTo>
                    <a:pt x="82752" y="13922"/>
                  </a:lnTo>
                  <a:lnTo>
                    <a:pt x="80339" y="7327"/>
                  </a:lnTo>
                  <a:lnTo>
                    <a:pt x="77320" y="2931"/>
                  </a:lnTo>
                  <a:lnTo>
                    <a:pt x="73895" y="0"/>
                  </a:lnTo>
                  <a:lnTo>
                    <a:pt x="70907" y="869"/>
                  </a:lnTo>
                  <a:lnTo>
                    <a:pt x="65705" y="9360"/>
                  </a:lnTo>
                  <a:lnTo>
                    <a:pt x="64804" y="22541"/>
                  </a:lnTo>
                  <a:lnTo>
                    <a:pt x="65552" y="30007"/>
                  </a:lnTo>
                  <a:lnTo>
                    <a:pt x="72027" y="43947"/>
                  </a:lnTo>
                  <a:lnTo>
                    <a:pt x="87572" y="61814"/>
                  </a:lnTo>
                  <a:lnTo>
                    <a:pt x="108417" y="83864"/>
                  </a:lnTo>
                  <a:lnTo>
                    <a:pt x="113656" y="94224"/>
                  </a:lnTo>
                  <a:lnTo>
                    <a:pt x="117019" y="109002"/>
                  </a:lnTo>
                  <a:lnTo>
                    <a:pt x="115179" y="110931"/>
                  </a:lnTo>
                  <a:lnTo>
                    <a:pt x="98797" y="11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495"/>
            <p:cNvSpPr/>
            <p:nvPr>
              <p:custDataLst>
                <p:tags r:id="rId141"/>
              </p:custDataLst>
            </p:nvPr>
          </p:nvSpPr>
          <p:spPr>
            <a:xfrm>
              <a:off x="4019550" y="2032000"/>
              <a:ext cx="137175" cy="246855"/>
            </a:xfrm>
            <a:custGeom>
              <a:avLst/>
              <a:gdLst/>
              <a:ahLst/>
              <a:cxnLst/>
              <a:rect l="0" t="0" r="0" b="0"/>
              <a:pathLst>
                <a:path w="137175" h="246855">
                  <a:moveTo>
                    <a:pt x="0" y="0"/>
                  </a:moveTo>
                  <a:lnTo>
                    <a:pt x="0" y="0"/>
                  </a:lnTo>
                  <a:lnTo>
                    <a:pt x="21048" y="45466"/>
                  </a:lnTo>
                  <a:lnTo>
                    <a:pt x="45434" y="92964"/>
                  </a:lnTo>
                  <a:lnTo>
                    <a:pt x="61115" y="126925"/>
                  </a:lnTo>
                  <a:lnTo>
                    <a:pt x="75140" y="160833"/>
                  </a:lnTo>
                  <a:lnTo>
                    <a:pt x="93525" y="208129"/>
                  </a:lnTo>
                  <a:lnTo>
                    <a:pt x="106590" y="246854"/>
                  </a:lnTo>
                  <a:lnTo>
                    <a:pt x="107043" y="246414"/>
                  </a:lnTo>
                  <a:lnTo>
                    <a:pt x="107346" y="244709"/>
                  </a:lnTo>
                  <a:lnTo>
                    <a:pt x="94055" y="203448"/>
                  </a:lnTo>
                  <a:lnTo>
                    <a:pt x="88369" y="177910"/>
                  </a:lnTo>
                  <a:lnTo>
                    <a:pt x="90468" y="134548"/>
                  </a:lnTo>
                  <a:lnTo>
                    <a:pt x="92062" y="127798"/>
                  </a:lnTo>
                  <a:lnTo>
                    <a:pt x="94536" y="123299"/>
                  </a:lnTo>
                  <a:lnTo>
                    <a:pt x="97596" y="120299"/>
                  </a:lnTo>
                  <a:lnTo>
                    <a:pt x="101047" y="118300"/>
                  </a:lnTo>
                  <a:lnTo>
                    <a:pt x="105465" y="118377"/>
                  </a:lnTo>
                  <a:lnTo>
                    <a:pt x="116017" y="122227"/>
                  </a:lnTo>
                  <a:lnTo>
                    <a:pt x="130487" y="135699"/>
                  </a:lnTo>
                  <a:lnTo>
                    <a:pt x="135606" y="147094"/>
                  </a:lnTo>
                  <a:lnTo>
                    <a:pt x="137174" y="159920"/>
                  </a:lnTo>
                  <a:lnTo>
                    <a:pt x="135520" y="175027"/>
                  </a:lnTo>
                  <a:lnTo>
                    <a:pt x="130551" y="187386"/>
                  </a:lnTo>
                  <a:lnTo>
                    <a:pt x="127251" y="192657"/>
                  </a:lnTo>
                  <a:lnTo>
                    <a:pt x="117939" y="200396"/>
                  </a:lnTo>
                  <a:lnTo>
                    <a:pt x="104560" y="206838"/>
                  </a:lnTo>
                  <a:lnTo>
                    <a:pt x="952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1" name="SMARTInkShape-4496"/>
          <p:cNvSpPr/>
          <p:nvPr>
            <p:custDataLst>
              <p:tags r:id="rId2"/>
            </p:custDataLst>
          </p:nvPr>
        </p:nvSpPr>
        <p:spPr>
          <a:xfrm>
            <a:off x="3519610" y="2381250"/>
            <a:ext cx="277691" cy="150495"/>
          </a:xfrm>
          <a:custGeom>
            <a:avLst/>
            <a:gdLst/>
            <a:ahLst/>
            <a:cxnLst/>
            <a:rect l="0" t="0" r="0" b="0"/>
            <a:pathLst>
              <a:path w="277691" h="150495">
                <a:moveTo>
                  <a:pt x="93540" y="82550"/>
                </a:moveTo>
                <a:lnTo>
                  <a:pt x="93540" y="82550"/>
                </a:lnTo>
                <a:lnTo>
                  <a:pt x="86798" y="79179"/>
                </a:lnTo>
                <a:lnTo>
                  <a:pt x="79725" y="79406"/>
                </a:lnTo>
                <a:lnTo>
                  <a:pt x="71172" y="82564"/>
                </a:lnTo>
                <a:lnTo>
                  <a:pt x="55162" y="92981"/>
                </a:lnTo>
                <a:lnTo>
                  <a:pt x="10215" y="138983"/>
                </a:lnTo>
                <a:lnTo>
                  <a:pt x="0" y="150494"/>
                </a:lnTo>
                <a:lnTo>
                  <a:pt x="12280" y="148464"/>
                </a:lnTo>
                <a:lnTo>
                  <a:pt x="59040" y="130613"/>
                </a:lnTo>
                <a:lnTo>
                  <a:pt x="94669" y="116376"/>
                </a:lnTo>
                <a:lnTo>
                  <a:pt x="132142" y="98760"/>
                </a:lnTo>
                <a:lnTo>
                  <a:pt x="179531" y="76534"/>
                </a:lnTo>
                <a:lnTo>
                  <a:pt x="203921" y="65480"/>
                </a:lnTo>
                <a:lnTo>
                  <a:pt x="207344" y="62704"/>
                </a:lnTo>
                <a:lnTo>
                  <a:pt x="206804" y="61558"/>
                </a:lnTo>
                <a:lnTo>
                  <a:pt x="198677" y="62166"/>
                </a:lnTo>
                <a:lnTo>
                  <a:pt x="164751" y="73218"/>
                </a:lnTo>
                <a:lnTo>
                  <a:pt x="122322" y="93269"/>
                </a:lnTo>
                <a:lnTo>
                  <a:pt x="78471" y="117084"/>
                </a:lnTo>
                <a:lnTo>
                  <a:pt x="40735" y="137389"/>
                </a:lnTo>
                <a:lnTo>
                  <a:pt x="87814" y="108003"/>
                </a:lnTo>
                <a:lnTo>
                  <a:pt x="127684" y="86101"/>
                </a:lnTo>
                <a:lnTo>
                  <a:pt x="173626" y="62256"/>
                </a:lnTo>
                <a:lnTo>
                  <a:pt x="216622" y="37547"/>
                </a:lnTo>
                <a:lnTo>
                  <a:pt x="27769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8" name="SMARTInkShape-Group970"/>
          <p:cNvGrpSpPr/>
          <p:nvPr/>
        </p:nvGrpSpPr>
        <p:grpSpPr>
          <a:xfrm>
            <a:off x="2365179" y="3543481"/>
            <a:ext cx="1162118" cy="857070"/>
            <a:chOff x="2365179" y="3543481"/>
            <a:chExt cx="1162118" cy="857070"/>
          </a:xfrm>
        </p:grpSpPr>
        <p:sp>
          <p:nvSpPr>
            <p:cNvPr id="682" name="SMARTInkShape-4497"/>
            <p:cNvSpPr/>
            <p:nvPr>
              <p:custDataLst>
                <p:tags r:id="rId130"/>
              </p:custDataLst>
            </p:nvPr>
          </p:nvSpPr>
          <p:spPr>
            <a:xfrm>
              <a:off x="2374900" y="4279900"/>
              <a:ext cx="228601" cy="57151"/>
            </a:xfrm>
            <a:custGeom>
              <a:avLst/>
              <a:gdLst/>
              <a:ahLst/>
              <a:cxnLst/>
              <a:rect l="0" t="0" r="0" b="0"/>
              <a:pathLst>
                <a:path w="228601" h="57151">
                  <a:moveTo>
                    <a:pt x="0" y="57150"/>
                  </a:moveTo>
                  <a:lnTo>
                    <a:pt x="0" y="57150"/>
                  </a:lnTo>
                  <a:lnTo>
                    <a:pt x="46741" y="44941"/>
                  </a:lnTo>
                  <a:lnTo>
                    <a:pt x="80040" y="37377"/>
                  </a:lnTo>
                  <a:lnTo>
                    <a:pt x="116712" y="29312"/>
                  </a:lnTo>
                  <a:lnTo>
                    <a:pt x="156529" y="21024"/>
                  </a:lnTo>
                  <a:lnTo>
                    <a:pt x="198387" y="842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498"/>
            <p:cNvSpPr/>
            <p:nvPr>
              <p:custDataLst>
                <p:tags r:id="rId131"/>
              </p:custDataLst>
            </p:nvPr>
          </p:nvSpPr>
          <p:spPr>
            <a:xfrm>
              <a:off x="2729506" y="3851549"/>
              <a:ext cx="108945" cy="139754"/>
            </a:xfrm>
            <a:custGeom>
              <a:avLst/>
              <a:gdLst/>
              <a:ahLst/>
              <a:cxnLst/>
              <a:rect l="0" t="0" r="0" b="0"/>
              <a:pathLst>
                <a:path w="108945" h="139754">
                  <a:moveTo>
                    <a:pt x="13694" y="60051"/>
                  </a:moveTo>
                  <a:lnTo>
                    <a:pt x="13694" y="60051"/>
                  </a:lnTo>
                  <a:lnTo>
                    <a:pt x="34088" y="24730"/>
                  </a:lnTo>
                  <a:lnTo>
                    <a:pt x="34988" y="14014"/>
                  </a:lnTo>
                  <a:lnTo>
                    <a:pt x="33035" y="4312"/>
                  </a:lnTo>
                  <a:lnTo>
                    <a:pt x="31527" y="1725"/>
                  </a:lnTo>
                  <a:lnTo>
                    <a:pt x="29816" y="0"/>
                  </a:lnTo>
                  <a:lnTo>
                    <a:pt x="27264" y="261"/>
                  </a:lnTo>
                  <a:lnTo>
                    <a:pt x="20666" y="4314"/>
                  </a:lnTo>
                  <a:lnTo>
                    <a:pt x="9018" y="17902"/>
                  </a:lnTo>
                  <a:lnTo>
                    <a:pt x="0" y="48816"/>
                  </a:lnTo>
                  <a:lnTo>
                    <a:pt x="2973" y="85885"/>
                  </a:lnTo>
                  <a:lnTo>
                    <a:pt x="16162" y="116938"/>
                  </a:lnTo>
                  <a:lnTo>
                    <a:pt x="31254" y="131430"/>
                  </a:lnTo>
                  <a:lnTo>
                    <a:pt x="40217" y="137270"/>
                  </a:lnTo>
                  <a:lnTo>
                    <a:pt x="49015" y="139753"/>
                  </a:lnTo>
                  <a:lnTo>
                    <a:pt x="66316" y="138748"/>
                  </a:lnTo>
                  <a:lnTo>
                    <a:pt x="83413" y="129835"/>
                  </a:lnTo>
                  <a:lnTo>
                    <a:pt x="108944" y="110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499"/>
            <p:cNvSpPr/>
            <p:nvPr>
              <p:custDataLst>
                <p:tags r:id="rId132"/>
              </p:custDataLst>
            </p:nvPr>
          </p:nvSpPr>
          <p:spPr>
            <a:xfrm>
              <a:off x="2365179" y="4305300"/>
              <a:ext cx="219272" cy="95251"/>
            </a:xfrm>
            <a:custGeom>
              <a:avLst/>
              <a:gdLst/>
              <a:ahLst/>
              <a:cxnLst/>
              <a:rect l="0" t="0" r="0" b="0"/>
              <a:pathLst>
                <a:path w="21927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95250"/>
                  </a:lnTo>
                  <a:lnTo>
                    <a:pt x="47394" y="76298"/>
                  </a:lnTo>
                  <a:lnTo>
                    <a:pt x="87848" y="59781"/>
                  </a:lnTo>
                  <a:lnTo>
                    <a:pt x="132638" y="40680"/>
                  </a:lnTo>
                  <a:lnTo>
                    <a:pt x="176064" y="20432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500"/>
            <p:cNvSpPr/>
            <p:nvPr>
              <p:custDataLst>
                <p:tags r:id="rId133"/>
              </p:custDataLst>
            </p:nvPr>
          </p:nvSpPr>
          <p:spPr>
            <a:xfrm>
              <a:off x="2856007" y="3829050"/>
              <a:ext cx="49555" cy="121771"/>
            </a:xfrm>
            <a:custGeom>
              <a:avLst/>
              <a:gdLst/>
              <a:ahLst/>
              <a:cxnLst/>
              <a:rect l="0" t="0" r="0" b="0"/>
              <a:pathLst>
                <a:path w="49555" h="121771">
                  <a:moveTo>
                    <a:pt x="39593" y="0"/>
                  </a:moveTo>
                  <a:lnTo>
                    <a:pt x="39593" y="0"/>
                  </a:lnTo>
                  <a:lnTo>
                    <a:pt x="12582" y="6907"/>
                  </a:lnTo>
                  <a:lnTo>
                    <a:pt x="5716" y="11537"/>
                  </a:lnTo>
                  <a:lnTo>
                    <a:pt x="312" y="18298"/>
                  </a:lnTo>
                  <a:lnTo>
                    <a:pt x="0" y="22782"/>
                  </a:lnTo>
                  <a:lnTo>
                    <a:pt x="3416" y="33408"/>
                  </a:lnTo>
                  <a:lnTo>
                    <a:pt x="13273" y="47920"/>
                  </a:lnTo>
                  <a:lnTo>
                    <a:pt x="38427" y="67868"/>
                  </a:lnTo>
                  <a:lnTo>
                    <a:pt x="43049" y="70645"/>
                  </a:lnTo>
                  <a:lnTo>
                    <a:pt x="46130" y="73908"/>
                  </a:lnTo>
                  <a:lnTo>
                    <a:pt x="49554" y="81296"/>
                  </a:lnTo>
                  <a:lnTo>
                    <a:pt x="49194" y="91165"/>
                  </a:lnTo>
                  <a:lnTo>
                    <a:pt x="45977" y="101901"/>
                  </a:lnTo>
                  <a:lnTo>
                    <a:pt x="39843" y="111377"/>
                  </a:lnTo>
                  <a:lnTo>
                    <a:pt x="28456" y="121273"/>
                  </a:lnTo>
                  <a:lnTo>
                    <a:pt x="25113" y="121770"/>
                  </a:lnTo>
                  <a:lnTo>
                    <a:pt x="22179" y="120691"/>
                  </a:lnTo>
                  <a:lnTo>
                    <a:pt x="1419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501"/>
            <p:cNvSpPr/>
            <p:nvPr>
              <p:custDataLst>
                <p:tags r:id="rId134"/>
              </p:custDataLst>
            </p:nvPr>
          </p:nvSpPr>
          <p:spPr>
            <a:xfrm>
              <a:off x="2942985" y="3698679"/>
              <a:ext cx="123794" cy="178731"/>
            </a:xfrm>
            <a:custGeom>
              <a:avLst/>
              <a:gdLst/>
              <a:ahLst/>
              <a:cxnLst/>
              <a:rect l="0" t="0" r="0" b="0"/>
              <a:pathLst>
                <a:path w="123794" h="178731">
                  <a:moveTo>
                    <a:pt x="47865" y="3371"/>
                  </a:moveTo>
                  <a:lnTo>
                    <a:pt x="47865" y="3371"/>
                  </a:lnTo>
                  <a:lnTo>
                    <a:pt x="41123" y="0"/>
                  </a:lnTo>
                  <a:lnTo>
                    <a:pt x="37020" y="418"/>
                  </a:lnTo>
                  <a:lnTo>
                    <a:pt x="26817" y="4646"/>
                  </a:lnTo>
                  <a:lnTo>
                    <a:pt x="12544" y="18330"/>
                  </a:lnTo>
                  <a:lnTo>
                    <a:pt x="7473" y="35420"/>
                  </a:lnTo>
                  <a:lnTo>
                    <a:pt x="6499" y="70722"/>
                  </a:lnTo>
                  <a:lnTo>
                    <a:pt x="14442" y="110580"/>
                  </a:lnTo>
                  <a:lnTo>
                    <a:pt x="36089" y="155233"/>
                  </a:lnTo>
                  <a:lnTo>
                    <a:pt x="51118" y="172388"/>
                  </a:lnTo>
                  <a:lnTo>
                    <a:pt x="60129" y="177267"/>
                  </a:lnTo>
                  <a:lnTo>
                    <a:pt x="64508" y="178568"/>
                  </a:lnTo>
                  <a:lnTo>
                    <a:pt x="67427" y="178730"/>
                  </a:lnTo>
                  <a:lnTo>
                    <a:pt x="69373" y="178133"/>
                  </a:lnTo>
                  <a:lnTo>
                    <a:pt x="70670" y="177029"/>
                  </a:lnTo>
                  <a:lnTo>
                    <a:pt x="70124" y="174176"/>
                  </a:lnTo>
                  <a:lnTo>
                    <a:pt x="65754" y="165362"/>
                  </a:lnTo>
                  <a:lnTo>
                    <a:pt x="51990" y="151871"/>
                  </a:lnTo>
                  <a:lnTo>
                    <a:pt x="27764" y="142307"/>
                  </a:lnTo>
                  <a:lnTo>
                    <a:pt x="411" y="137211"/>
                  </a:lnTo>
                  <a:lnTo>
                    <a:pt x="0" y="136342"/>
                  </a:lnTo>
                  <a:lnTo>
                    <a:pt x="434" y="135058"/>
                  </a:lnTo>
                  <a:lnTo>
                    <a:pt x="9568" y="124555"/>
                  </a:lnTo>
                  <a:lnTo>
                    <a:pt x="44764" y="104762"/>
                  </a:lnTo>
                  <a:lnTo>
                    <a:pt x="89604" y="88341"/>
                  </a:lnTo>
                  <a:lnTo>
                    <a:pt x="94741" y="87534"/>
                  </a:lnTo>
                  <a:lnTo>
                    <a:pt x="98871" y="88408"/>
                  </a:lnTo>
                  <a:lnTo>
                    <a:pt x="105342" y="93141"/>
                  </a:lnTo>
                  <a:lnTo>
                    <a:pt x="112951" y="103739"/>
                  </a:lnTo>
                  <a:lnTo>
                    <a:pt x="116303" y="119188"/>
                  </a:lnTo>
                  <a:lnTo>
                    <a:pt x="119411" y="142713"/>
                  </a:lnTo>
                  <a:lnTo>
                    <a:pt x="123145" y="153192"/>
                  </a:lnTo>
                  <a:lnTo>
                    <a:pt x="123793" y="144893"/>
                  </a:lnTo>
                  <a:lnTo>
                    <a:pt x="115203" y="97439"/>
                  </a:lnTo>
                  <a:lnTo>
                    <a:pt x="107759" y="51822"/>
                  </a:lnTo>
                  <a:lnTo>
                    <a:pt x="105015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502"/>
            <p:cNvSpPr/>
            <p:nvPr>
              <p:custDataLst>
                <p:tags r:id="rId135"/>
              </p:custDataLst>
            </p:nvPr>
          </p:nvSpPr>
          <p:spPr>
            <a:xfrm>
              <a:off x="3105150" y="3543481"/>
              <a:ext cx="422147" cy="289542"/>
            </a:xfrm>
            <a:custGeom>
              <a:avLst/>
              <a:gdLst/>
              <a:ahLst/>
              <a:cxnLst/>
              <a:rect l="0" t="0" r="0" b="0"/>
              <a:pathLst>
                <a:path w="422147" h="289542">
                  <a:moveTo>
                    <a:pt x="0" y="171269"/>
                  </a:moveTo>
                  <a:lnTo>
                    <a:pt x="0" y="171269"/>
                  </a:lnTo>
                  <a:lnTo>
                    <a:pt x="8838" y="192317"/>
                  </a:lnTo>
                  <a:lnTo>
                    <a:pt x="15954" y="234266"/>
                  </a:lnTo>
                  <a:lnTo>
                    <a:pt x="22602" y="260020"/>
                  </a:lnTo>
                  <a:lnTo>
                    <a:pt x="25236" y="289541"/>
                  </a:lnTo>
                  <a:lnTo>
                    <a:pt x="10469" y="243705"/>
                  </a:lnTo>
                  <a:lnTo>
                    <a:pt x="11944" y="229569"/>
                  </a:lnTo>
                  <a:lnTo>
                    <a:pt x="17303" y="217641"/>
                  </a:lnTo>
                  <a:lnTo>
                    <a:pt x="24388" y="209988"/>
                  </a:lnTo>
                  <a:lnTo>
                    <a:pt x="32241" y="206116"/>
                  </a:lnTo>
                  <a:lnTo>
                    <a:pt x="36311" y="205084"/>
                  </a:lnTo>
                  <a:lnTo>
                    <a:pt x="40435" y="205806"/>
                  </a:lnTo>
                  <a:lnTo>
                    <a:pt x="48781" y="210373"/>
                  </a:lnTo>
                  <a:lnTo>
                    <a:pt x="61412" y="224248"/>
                  </a:lnTo>
                  <a:lnTo>
                    <a:pt x="67350" y="235022"/>
                  </a:lnTo>
                  <a:lnTo>
                    <a:pt x="69631" y="246051"/>
                  </a:lnTo>
                  <a:lnTo>
                    <a:pt x="66414" y="240307"/>
                  </a:lnTo>
                  <a:lnTo>
                    <a:pt x="64363" y="222926"/>
                  </a:lnTo>
                  <a:lnTo>
                    <a:pt x="67646" y="209750"/>
                  </a:lnTo>
                  <a:lnTo>
                    <a:pt x="77881" y="190786"/>
                  </a:lnTo>
                  <a:lnTo>
                    <a:pt x="82357" y="186999"/>
                  </a:lnTo>
                  <a:lnTo>
                    <a:pt x="84538" y="185989"/>
                  </a:lnTo>
                  <a:lnTo>
                    <a:pt x="86697" y="186727"/>
                  </a:lnTo>
                  <a:lnTo>
                    <a:pt x="93813" y="195213"/>
                  </a:lnTo>
                  <a:lnTo>
                    <a:pt x="110384" y="214804"/>
                  </a:lnTo>
                  <a:lnTo>
                    <a:pt x="127721" y="226266"/>
                  </a:lnTo>
                  <a:lnTo>
                    <a:pt x="140020" y="230990"/>
                  </a:lnTo>
                  <a:lnTo>
                    <a:pt x="152543" y="233089"/>
                  </a:lnTo>
                  <a:lnTo>
                    <a:pt x="163282" y="230260"/>
                  </a:lnTo>
                  <a:lnTo>
                    <a:pt x="172758" y="223593"/>
                  </a:lnTo>
                  <a:lnTo>
                    <a:pt x="181674" y="213574"/>
                  </a:lnTo>
                  <a:lnTo>
                    <a:pt x="186577" y="200184"/>
                  </a:lnTo>
                  <a:lnTo>
                    <a:pt x="187885" y="192662"/>
                  </a:lnTo>
                  <a:lnTo>
                    <a:pt x="185575" y="178660"/>
                  </a:lnTo>
                  <a:lnTo>
                    <a:pt x="182983" y="171963"/>
                  </a:lnTo>
                  <a:lnTo>
                    <a:pt x="174459" y="162640"/>
                  </a:lnTo>
                  <a:lnTo>
                    <a:pt x="169223" y="159167"/>
                  </a:lnTo>
                  <a:lnTo>
                    <a:pt x="164321" y="158262"/>
                  </a:lnTo>
                  <a:lnTo>
                    <a:pt x="159641" y="159070"/>
                  </a:lnTo>
                  <a:lnTo>
                    <a:pt x="155111" y="161020"/>
                  </a:lnTo>
                  <a:lnTo>
                    <a:pt x="148196" y="170712"/>
                  </a:lnTo>
                  <a:lnTo>
                    <a:pt x="145364" y="177248"/>
                  </a:lnTo>
                  <a:lnTo>
                    <a:pt x="144099" y="190154"/>
                  </a:lnTo>
                  <a:lnTo>
                    <a:pt x="146594" y="202240"/>
                  </a:lnTo>
                  <a:lnTo>
                    <a:pt x="152407" y="212315"/>
                  </a:lnTo>
                  <a:lnTo>
                    <a:pt x="159694" y="217734"/>
                  </a:lnTo>
                  <a:lnTo>
                    <a:pt x="163612" y="219178"/>
                  </a:lnTo>
                  <a:lnTo>
                    <a:pt x="166931" y="219437"/>
                  </a:lnTo>
                  <a:lnTo>
                    <a:pt x="172499" y="217842"/>
                  </a:lnTo>
                  <a:lnTo>
                    <a:pt x="177325" y="212899"/>
                  </a:lnTo>
                  <a:lnTo>
                    <a:pt x="181117" y="205999"/>
                  </a:lnTo>
                  <a:lnTo>
                    <a:pt x="183551" y="195716"/>
                  </a:lnTo>
                  <a:lnTo>
                    <a:pt x="183750" y="196034"/>
                  </a:lnTo>
                  <a:lnTo>
                    <a:pt x="193504" y="200907"/>
                  </a:lnTo>
                  <a:lnTo>
                    <a:pt x="204839" y="202602"/>
                  </a:lnTo>
                  <a:lnTo>
                    <a:pt x="208526" y="202741"/>
                  </a:lnTo>
                  <a:lnTo>
                    <a:pt x="214504" y="201014"/>
                  </a:lnTo>
                  <a:lnTo>
                    <a:pt x="217086" y="199565"/>
                  </a:lnTo>
                  <a:lnTo>
                    <a:pt x="221836" y="192312"/>
                  </a:lnTo>
                  <a:lnTo>
                    <a:pt x="230635" y="163666"/>
                  </a:lnTo>
                  <a:lnTo>
                    <a:pt x="237043" y="120803"/>
                  </a:lnTo>
                  <a:lnTo>
                    <a:pt x="237526" y="80401"/>
                  </a:lnTo>
                  <a:lnTo>
                    <a:pt x="236801" y="40572"/>
                  </a:lnTo>
                  <a:lnTo>
                    <a:pt x="240567" y="90"/>
                  </a:lnTo>
                  <a:lnTo>
                    <a:pt x="240106" y="0"/>
                  </a:lnTo>
                  <a:lnTo>
                    <a:pt x="237712" y="5544"/>
                  </a:lnTo>
                  <a:lnTo>
                    <a:pt x="239859" y="42969"/>
                  </a:lnTo>
                  <a:lnTo>
                    <a:pt x="242990" y="87236"/>
                  </a:lnTo>
                  <a:lnTo>
                    <a:pt x="255676" y="133984"/>
                  </a:lnTo>
                  <a:lnTo>
                    <a:pt x="271082" y="176813"/>
                  </a:lnTo>
                  <a:lnTo>
                    <a:pt x="276408" y="187139"/>
                  </a:lnTo>
                  <a:lnTo>
                    <a:pt x="278817" y="188904"/>
                  </a:lnTo>
                  <a:lnTo>
                    <a:pt x="281128" y="189376"/>
                  </a:lnTo>
                  <a:lnTo>
                    <a:pt x="282669" y="187573"/>
                  </a:lnTo>
                  <a:lnTo>
                    <a:pt x="284380" y="179927"/>
                  </a:lnTo>
                  <a:lnTo>
                    <a:pt x="275231" y="156979"/>
                  </a:lnTo>
                  <a:lnTo>
                    <a:pt x="255744" y="134579"/>
                  </a:lnTo>
                  <a:lnTo>
                    <a:pt x="242075" y="126740"/>
                  </a:lnTo>
                  <a:lnTo>
                    <a:pt x="212475" y="115369"/>
                  </a:lnTo>
                  <a:lnTo>
                    <a:pt x="213617" y="114247"/>
                  </a:lnTo>
                  <a:lnTo>
                    <a:pt x="252354" y="98291"/>
                  </a:lnTo>
                  <a:lnTo>
                    <a:pt x="292611" y="85932"/>
                  </a:lnTo>
                  <a:lnTo>
                    <a:pt x="327489" y="82578"/>
                  </a:lnTo>
                  <a:lnTo>
                    <a:pt x="322654" y="82431"/>
                  </a:lnTo>
                  <a:lnTo>
                    <a:pt x="305543" y="85758"/>
                  </a:lnTo>
                  <a:lnTo>
                    <a:pt x="285971" y="97954"/>
                  </a:lnTo>
                  <a:lnTo>
                    <a:pt x="278792" y="107170"/>
                  </a:lnTo>
                  <a:lnTo>
                    <a:pt x="276878" y="111603"/>
                  </a:lnTo>
                  <a:lnTo>
                    <a:pt x="276633" y="122173"/>
                  </a:lnTo>
                  <a:lnTo>
                    <a:pt x="277555" y="127955"/>
                  </a:lnTo>
                  <a:lnTo>
                    <a:pt x="280992" y="133221"/>
                  </a:lnTo>
                  <a:lnTo>
                    <a:pt x="292337" y="142835"/>
                  </a:lnTo>
                  <a:lnTo>
                    <a:pt x="298608" y="145257"/>
                  </a:lnTo>
                  <a:lnTo>
                    <a:pt x="311220" y="146067"/>
                  </a:lnTo>
                  <a:lnTo>
                    <a:pt x="326850" y="142557"/>
                  </a:lnTo>
                  <a:lnTo>
                    <a:pt x="334120" y="137106"/>
                  </a:lnTo>
                  <a:lnTo>
                    <a:pt x="338998" y="129980"/>
                  </a:lnTo>
                  <a:lnTo>
                    <a:pt x="341166" y="122109"/>
                  </a:lnTo>
                  <a:lnTo>
                    <a:pt x="340333" y="118035"/>
                  </a:lnTo>
                  <a:lnTo>
                    <a:pt x="317881" y="71294"/>
                  </a:lnTo>
                  <a:lnTo>
                    <a:pt x="321432" y="68509"/>
                  </a:lnTo>
                  <a:lnTo>
                    <a:pt x="324355" y="66778"/>
                  </a:lnTo>
                  <a:lnTo>
                    <a:pt x="335128" y="66738"/>
                  </a:lnTo>
                  <a:lnTo>
                    <a:pt x="368411" y="75832"/>
                  </a:lnTo>
                  <a:lnTo>
                    <a:pt x="395222" y="93916"/>
                  </a:lnTo>
                  <a:lnTo>
                    <a:pt x="414299" y="113777"/>
                  </a:lnTo>
                  <a:lnTo>
                    <a:pt x="420494" y="124785"/>
                  </a:lnTo>
                  <a:lnTo>
                    <a:pt x="422146" y="129697"/>
                  </a:lnTo>
                  <a:lnTo>
                    <a:pt x="421836" y="133676"/>
                  </a:lnTo>
                  <a:lnTo>
                    <a:pt x="420219" y="137035"/>
                  </a:lnTo>
                  <a:lnTo>
                    <a:pt x="417729" y="139979"/>
                  </a:lnTo>
                  <a:lnTo>
                    <a:pt x="413953" y="141237"/>
                  </a:lnTo>
                  <a:lnTo>
                    <a:pt x="404113" y="140753"/>
                  </a:lnTo>
                  <a:lnTo>
                    <a:pt x="386672" y="133143"/>
                  </a:lnTo>
                  <a:lnTo>
                    <a:pt x="383370" y="126096"/>
                  </a:lnTo>
                  <a:lnTo>
                    <a:pt x="381583" y="105096"/>
                  </a:lnTo>
                  <a:lnTo>
                    <a:pt x="392548" y="79299"/>
                  </a:lnTo>
                  <a:lnTo>
                    <a:pt x="419100" y="37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SMARTInkShape-Group971"/>
          <p:cNvGrpSpPr/>
          <p:nvPr/>
        </p:nvGrpSpPr>
        <p:grpSpPr>
          <a:xfrm>
            <a:off x="4114643" y="3316708"/>
            <a:ext cx="1333658" cy="1026693"/>
            <a:chOff x="4114643" y="3316708"/>
            <a:chExt cx="1333658" cy="1026693"/>
          </a:xfrm>
        </p:grpSpPr>
        <p:sp>
          <p:nvSpPr>
            <p:cNvPr id="689" name="SMARTInkShape-4503"/>
            <p:cNvSpPr/>
            <p:nvPr>
              <p:custDataLst>
                <p:tags r:id="rId120"/>
              </p:custDataLst>
            </p:nvPr>
          </p:nvSpPr>
          <p:spPr>
            <a:xfrm>
              <a:off x="4379110" y="3616864"/>
              <a:ext cx="65891" cy="77660"/>
            </a:xfrm>
            <a:custGeom>
              <a:avLst/>
              <a:gdLst/>
              <a:ahLst/>
              <a:cxnLst/>
              <a:rect l="0" t="0" r="0" b="0"/>
              <a:pathLst>
                <a:path w="65891" h="77660">
                  <a:moveTo>
                    <a:pt x="65890" y="15336"/>
                  </a:moveTo>
                  <a:lnTo>
                    <a:pt x="65890" y="15336"/>
                  </a:lnTo>
                  <a:lnTo>
                    <a:pt x="32665" y="409"/>
                  </a:lnTo>
                  <a:lnTo>
                    <a:pt x="22666" y="0"/>
                  </a:lnTo>
                  <a:lnTo>
                    <a:pt x="18024" y="878"/>
                  </a:lnTo>
                  <a:lnTo>
                    <a:pt x="10985" y="5618"/>
                  </a:lnTo>
                  <a:lnTo>
                    <a:pt x="5504" y="13133"/>
                  </a:lnTo>
                  <a:lnTo>
                    <a:pt x="717" y="23529"/>
                  </a:lnTo>
                  <a:lnTo>
                    <a:pt x="0" y="37086"/>
                  </a:lnTo>
                  <a:lnTo>
                    <a:pt x="797" y="44653"/>
                  </a:lnTo>
                  <a:lnTo>
                    <a:pt x="7327" y="58705"/>
                  </a:lnTo>
                  <a:lnTo>
                    <a:pt x="12031" y="65415"/>
                  </a:lnTo>
                  <a:lnTo>
                    <a:pt x="22902" y="72871"/>
                  </a:lnTo>
                  <a:lnTo>
                    <a:pt x="40387" y="77659"/>
                  </a:lnTo>
                  <a:lnTo>
                    <a:pt x="43949" y="75934"/>
                  </a:lnTo>
                  <a:lnTo>
                    <a:pt x="51670" y="68374"/>
                  </a:lnTo>
                  <a:lnTo>
                    <a:pt x="56042" y="59840"/>
                  </a:lnTo>
                  <a:lnTo>
                    <a:pt x="57208" y="55589"/>
                  </a:lnTo>
                  <a:lnTo>
                    <a:pt x="54741" y="45221"/>
                  </a:lnTo>
                  <a:lnTo>
                    <a:pt x="40490" y="15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504"/>
            <p:cNvSpPr/>
            <p:nvPr>
              <p:custDataLst>
                <p:tags r:id="rId121"/>
              </p:custDataLst>
            </p:nvPr>
          </p:nvSpPr>
          <p:spPr>
            <a:xfrm>
              <a:off x="4459106" y="3570525"/>
              <a:ext cx="138295" cy="94451"/>
            </a:xfrm>
            <a:custGeom>
              <a:avLst/>
              <a:gdLst/>
              <a:ahLst/>
              <a:cxnLst/>
              <a:rect l="0" t="0" r="0" b="0"/>
              <a:pathLst>
                <a:path w="138295" h="94451">
                  <a:moveTo>
                    <a:pt x="17644" y="23575"/>
                  </a:moveTo>
                  <a:lnTo>
                    <a:pt x="17644" y="23575"/>
                  </a:lnTo>
                  <a:lnTo>
                    <a:pt x="10902" y="26946"/>
                  </a:lnTo>
                  <a:lnTo>
                    <a:pt x="5710" y="34245"/>
                  </a:lnTo>
                  <a:lnTo>
                    <a:pt x="1757" y="45250"/>
                  </a:lnTo>
                  <a:lnTo>
                    <a:pt x="0" y="59549"/>
                  </a:lnTo>
                  <a:lnTo>
                    <a:pt x="2982" y="73430"/>
                  </a:lnTo>
                  <a:lnTo>
                    <a:pt x="5752" y="80095"/>
                  </a:lnTo>
                  <a:lnTo>
                    <a:pt x="14476" y="89382"/>
                  </a:lnTo>
                  <a:lnTo>
                    <a:pt x="19766" y="92846"/>
                  </a:lnTo>
                  <a:lnTo>
                    <a:pt x="24702" y="94450"/>
                  </a:lnTo>
                  <a:lnTo>
                    <a:pt x="33951" y="94351"/>
                  </a:lnTo>
                  <a:lnTo>
                    <a:pt x="42766" y="90074"/>
                  </a:lnTo>
                  <a:lnTo>
                    <a:pt x="47092" y="86957"/>
                  </a:lnTo>
                  <a:lnTo>
                    <a:pt x="53780" y="77850"/>
                  </a:lnTo>
                  <a:lnTo>
                    <a:pt x="58399" y="66747"/>
                  </a:lnTo>
                  <a:lnTo>
                    <a:pt x="61950" y="38223"/>
                  </a:lnTo>
                  <a:lnTo>
                    <a:pt x="63911" y="40903"/>
                  </a:lnTo>
                  <a:lnTo>
                    <a:pt x="91584" y="86161"/>
                  </a:lnTo>
                  <a:lnTo>
                    <a:pt x="93398" y="91990"/>
                  </a:lnTo>
                  <a:lnTo>
                    <a:pt x="75535" y="56792"/>
                  </a:lnTo>
                  <a:lnTo>
                    <a:pt x="73477" y="41395"/>
                  </a:lnTo>
                  <a:lnTo>
                    <a:pt x="76285" y="20622"/>
                  </a:lnTo>
                  <a:lnTo>
                    <a:pt x="77905" y="15257"/>
                  </a:lnTo>
                  <a:lnTo>
                    <a:pt x="83468" y="7414"/>
                  </a:lnTo>
                  <a:lnTo>
                    <a:pt x="90643" y="2281"/>
                  </a:lnTo>
                  <a:lnTo>
                    <a:pt x="98536" y="0"/>
                  </a:lnTo>
                  <a:lnTo>
                    <a:pt x="102617" y="802"/>
                  </a:lnTo>
                  <a:lnTo>
                    <a:pt x="110913" y="5458"/>
                  </a:lnTo>
                  <a:lnTo>
                    <a:pt x="117423" y="15993"/>
                  </a:lnTo>
                  <a:lnTo>
                    <a:pt x="129903" y="53335"/>
                  </a:lnTo>
                  <a:lnTo>
                    <a:pt x="131742" y="62202"/>
                  </a:lnTo>
                  <a:lnTo>
                    <a:pt x="138294" y="7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4505"/>
            <p:cNvSpPr/>
            <p:nvPr>
              <p:custDataLst>
                <p:tags r:id="rId122"/>
              </p:custDataLst>
            </p:nvPr>
          </p:nvSpPr>
          <p:spPr>
            <a:xfrm>
              <a:off x="5138030" y="3316708"/>
              <a:ext cx="310271" cy="204866"/>
            </a:xfrm>
            <a:custGeom>
              <a:avLst/>
              <a:gdLst/>
              <a:ahLst/>
              <a:cxnLst/>
              <a:rect l="0" t="0" r="0" b="0"/>
              <a:pathLst>
                <a:path w="310271" h="204866">
                  <a:moveTo>
                    <a:pt x="5470" y="124992"/>
                  </a:moveTo>
                  <a:lnTo>
                    <a:pt x="5470" y="124992"/>
                  </a:lnTo>
                  <a:lnTo>
                    <a:pt x="5470" y="128363"/>
                  </a:lnTo>
                  <a:lnTo>
                    <a:pt x="3589" y="131899"/>
                  </a:lnTo>
                  <a:lnTo>
                    <a:pt x="2099" y="133830"/>
                  </a:lnTo>
                  <a:lnTo>
                    <a:pt x="3" y="146660"/>
                  </a:lnTo>
                  <a:lnTo>
                    <a:pt x="0" y="173617"/>
                  </a:lnTo>
                  <a:lnTo>
                    <a:pt x="7981" y="198510"/>
                  </a:lnTo>
                  <a:lnTo>
                    <a:pt x="11995" y="203528"/>
                  </a:lnTo>
                  <a:lnTo>
                    <a:pt x="14053" y="204865"/>
                  </a:lnTo>
                  <a:lnTo>
                    <a:pt x="16131" y="204347"/>
                  </a:lnTo>
                  <a:lnTo>
                    <a:pt x="20321" y="200007"/>
                  </a:lnTo>
                  <a:lnTo>
                    <a:pt x="30019" y="186260"/>
                  </a:lnTo>
                  <a:lnTo>
                    <a:pt x="34019" y="174800"/>
                  </a:lnTo>
                  <a:lnTo>
                    <a:pt x="36503" y="164062"/>
                  </a:lnTo>
                  <a:lnTo>
                    <a:pt x="39959" y="156938"/>
                  </a:lnTo>
                  <a:lnTo>
                    <a:pt x="41162" y="156873"/>
                  </a:lnTo>
                  <a:lnTo>
                    <a:pt x="57782" y="191971"/>
                  </a:lnTo>
                  <a:lnTo>
                    <a:pt x="64233" y="198975"/>
                  </a:lnTo>
                  <a:lnTo>
                    <a:pt x="67927" y="201831"/>
                  </a:lnTo>
                  <a:lnTo>
                    <a:pt x="71098" y="202324"/>
                  </a:lnTo>
                  <a:lnTo>
                    <a:pt x="73916" y="201241"/>
                  </a:lnTo>
                  <a:lnTo>
                    <a:pt x="83135" y="191093"/>
                  </a:lnTo>
                  <a:lnTo>
                    <a:pt x="98893" y="165331"/>
                  </a:lnTo>
                  <a:lnTo>
                    <a:pt x="111389" y="124479"/>
                  </a:lnTo>
                  <a:lnTo>
                    <a:pt x="121689" y="88311"/>
                  </a:lnTo>
                  <a:lnTo>
                    <a:pt x="132617" y="52950"/>
                  </a:lnTo>
                  <a:lnTo>
                    <a:pt x="148752" y="7930"/>
                  </a:lnTo>
                  <a:lnTo>
                    <a:pt x="150700" y="936"/>
                  </a:lnTo>
                  <a:lnTo>
                    <a:pt x="150267" y="1366"/>
                  </a:lnTo>
                  <a:lnTo>
                    <a:pt x="147906" y="5606"/>
                  </a:lnTo>
                  <a:lnTo>
                    <a:pt x="141347" y="45880"/>
                  </a:lnTo>
                  <a:lnTo>
                    <a:pt x="140980" y="89870"/>
                  </a:lnTo>
                  <a:lnTo>
                    <a:pt x="148474" y="128932"/>
                  </a:lnTo>
                  <a:lnTo>
                    <a:pt x="157462" y="173163"/>
                  </a:lnTo>
                  <a:lnTo>
                    <a:pt x="143107" y="144001"/>
                  </a:lnTo>
                  <a:lnTo>
                    <a:pt x="131200" y="127100"/>
                  </a:lnTo>
                  <a:lnTo>
                    <a:pt x="126789" y="87100"/>
                  </a:lnTo>
                  <a:lnTo>
                    <a:pt x="127828" y="70756"/>
                  </a:lnTo>
                  <a:lnTo>
                    <a:pt x="132994" y="56437"/>
                  </a:lnTo>
                  <a:lnTo>
                    <a:pt x="147207" y="36476"/>
                  </a:lnTo>
                  <a:lnTo>
                    <a:pt x="175336" y="12179"/>
                  </a:lnTo>
                  <a:lnTo>
                    <a:pt x="194795" y="2509"/>
                  </a:lnTo>
                  <a:lnTo>
                    <a:pt x="205090" y="0"/>
                  </a:lnTo>
                  <a:lnTo>
                    <a:pt x="209105" y="2153"/>
                  </a:lnTo>
                  <a:lnTo>
                    <a:pt x="215448" y="12071"/>
                  </a:lnTo>
                  <a:lnTo>
                    <a:pt x="225270" y="52278"/>
                  </a:lnTo>
                  <a:lnTo>
                    <a:pt x="231148" y="92785"/>
                  </a:lnTo>
                  <a:lnTo>
                    <a:pt x="232499" y="132540"/>
                  </a:lnTo>
                  <a:lnTo>
                    <a:pt x="228489" y="158790"/>
                  </a:lnTo>
                  <a:lnTo>
                    <a:pt x="228232" y="158107"/>
                  </a:lnTo>
                  <a:lnTo>
                    <a:pt x="229631" y="117421"/>
                  </a:lnTo>
                  <a:lnTo>
                    <a:pt x="234636" y="98525"/>
                  </a:lnTo>
                  <a:lnTo>
                    <a:pt x="236564" y="94647"/>
                  </a:lnTo>
                  <a:lnTo>
                    <a:pt x="239966" y="92768"/>
                  </a:lnTo>
                  <a:lnTo>
                    <a:pt x="249390" y="92561"/>
                  </a:lnTo>
                  <a:lnTo>
                    <a:pt x="269967" y="103153"/>
                  </a:lnTo>
                  <a:lnTo>
                    <a:pt x="287196" y="119697"/>
                  </a:lnTo>
                  <a:lnTo>
                    <a:pt x="310270" y="163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4506"/>
            <p:cNvSpPr/>
            <p:nvPr>
              <p:custDataLst>
                <p:tags r:id="rId123"/>
              </p:custDataLst>
            </p:nvPr>
          </p:nvSpPr>
          <p:spPr>
            <a:xfrm>
              <a:off x="5010150" y="3479800"/>
              <a:ext cx="82551" cy="104287"/>
            </a:xfrm>
            <a:custGeom>
              <a:avLst/>
              <a:gdLst/>
              <a:ahLst/>
              <a:cxnLst/>
              <a:rect l="0" t="0" r="0" b="0"/>
              <a:pathLst>
                <a:path w="82551" h="104287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10113" y="6612"/>
                  </a:lnTo>
                  <a:lnTo>
                    <a:pt x="29886" y="13169"/>
                  </a:lnTo>
                  <a:lnTo>
                    <a:pt x="50247" y="30792"/>
                  </a:lnTo>
                  <a:lnTo>
                    <a:pt x="73975" y="64983"/>
                  </a:lnTo>
                  <a:lnTo>
                    <a:pt x="78738" y="77329"/>
                  </a:lnTo>
                  <a:lnTo>
                    <a:pt x="78974" y="89402"/>
                  </a:lnTo>
                  <a:lnTo>
                    <a:pt x="78050" y="95585"/>
                  </a:lnTo>
                  <a:lnTo>
                    <a:pt x="76021" y="99706"/>
                  </a:lnTo>
                  <a:lnTo>
                    <a:pt x="73259" y="102455"/>
                  </a:lnTo>
                  <a:lnTo>
                    <a:pt x="70006" y="104286"/>
                  </a:lnTo>
                  <a:lnTo>
                    <a:pt x="66426" y="104096"/>
                  </a:lnTo>
                  <a:lnTo>
                    <a:pt x="58685" y="100123"/>
                  </a:lnTo>
                  <a:lnTo>
                    <a:pt x="52423" y="89890"/>
                  </a:lnTo>
                  <a:lnTo>
                    <a:pt x="49766" y="83210"/>
                  </a:lnTo>
                  <a:lnTo>
                    <a:pt x="49396" y="56954"/>
                  </a:lnTo>
                  <a:lnTo>
                    <a:pt x="57126" y="3357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4507"/>
            <p:cNvSpPr/>
            <p:nvPr>
              <p:custDataLst>
                <p:tags r:id="rId124"/>
              </p:custDataLst>
            </p:nvPr>
          </p:nvSpPr>
          <p:spPr>
            <a:xfrm>
              <a:off x="4631932" y="3407928"/>
              <a:ext cx="79769" cy="233999"/>
            </a:xfrm>
            <a:custGeom>
              <a:avLst/>
              <a:gdLst/>
              <a:ahLst/>
              <a:cxnLst/>
              <a:rect l="0" t="0" r="0" b="0"/>
              <a:pathLst>
                <a:path w="79769" h="233999">
                  <a:moveTo>
                    <a:pt x="48018" y="129022"/>
                  </a:moveTo>
                  <a:lnTo>
                    <a:pt x="48018" y="129022"/>
                  </a:lnTo>
                  <a:lnTo>
                    <a:pt x="37905" y="132393"/>
                  </a:lnTo>
                  <a:lnTo>
                    <a:pt x="21503" y="144602"/>
                  </a:lnTo>
                  <a:lnTo>
                    <a:pt x="6609" y="164996"/>
                  </a:lnTo>
                  <a:lnTo>
                    <a:pt x="0" y="188913"/>
                  </a:lnTo>
                  <a:lnTo>
                    <a:pt x="2218" y="203618"/>
                  </a:lnTo>
                  <a:lnTo>
                    <a:pt x="4784" y="210502"/>
                  </a:lnTo>
                  <a:lnTo>
                    <a:pt x="15162" y="221915"/>
                  </a:lnTo>
                  <a:lnTo>
                    <a:pt x="29182" y="230280"/>
                  </a:lnTo>
                  <a:lnTo>
                    <a:pt x="44821" y="233998"/>
                  </a:lnTo>
                  <a:lnTo>
                    <a:pt x="52237" y="232872"/>
                  </a:lnTo>
                  <a:lnTo>
                    <a:pt x="66120" y="225978"/>
                  </a:lnTo>
                  <a:lnTo>
                    <a:pt x="70669" y="220470"/>
                  </a:lnTo>
                  <a:lnTo>
                    <a:pt x="75724" y="206825"/>
                  </a:lnTo>
                  <a:lnTo>
                    <a:pt x="71829" y="173163"/>
                  </a:lnTo>
                  <a:lnTo>
                    <a:pt x="61657" y="136646"/>
                  </a:lnTo>
                  <a:lnTo>
                    <a:pt x="49847" y="93605"/>
                  </a:lnTo>
                  <a:lnTo>
                    <a:pt x="42245" y="50957"/>
                  </a:lnTo>
                  <a:lnTo>
                    <a:pt x="31204" y="3928"/>
                  </a:lnTo>
                  <a:lnTo>
                    <a:pt x="29962" y="47"/>
                  </a:lnTo>
                  <a:lnTo>
                    <a:pt x="29630" y="0"/>
                  </a:lnTo>
                  <a:lnTo>
                    <a:pt x="29409" y="673"/>
                  </a:lnTo>
                  <a:lnTo>
                    <a:pt x="37815" y="40144"/>
                  </a:lnTo>
                  <a:lnTo>
                    <a:pt x="50639" y="81992"/>
                  </a:lnTo>
                  <a:lnTo>
                    <a:pt x="65963" y="126376"/>
                  </a:lnTo>
                  <a:lnTo>
                    <a:pt x="77041" y="172557"/>
                  </a:lnTo>
                  <a:lnTo>
                    <a:pt x="79768" y="19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4508"/>
            <p:cNvSpPr/>
            <p:nvPr>
              <p:custDataLst>
                <p:tags r:id="rId125"/>
              </p:custDataLst>
            </p:nvPr>
          </p:nvSpPr>
          <p:spPr>
            <a:xfrm>
              <a:off x="4909386" y="3342791"/>
              <a:ext cx="126165" cy="270966"/>
            </a:xfrm>
            <a:custGeom>
              <a:avLst/>
              <a:gdLst/>
              <a:ahLst/>
              <a:cxnLst/>
              <a:rect l="0" t="0" r="0" b="0"/>
              <a:pathLst>
                <a:path w="126165" h="270966">
                  <a:moveTo>
                    <a:pt x="49964" y="3659"/>
                  </a:moveTo>
                  <a:lnTo>
                    <a:pt x="49964" y="3659"/>
                  </a:lnTo>
                  <a:lnTo>
                    <a:pt x="49964" y="288"/>
                  </a:lnTo>
                  <a:lnTo>
                    <a:pt x="48552" y="0"/>
                  </a:lnTo>
                  <a:lnTo>
                    <a:pt x="43222" y="1563"/>
                  </a:lnTo>
                  <a:lnTo>
                    <a:pt x="28916" y="16522"/>
                  </a:lnTo>
                  <a:lnTo>
                    <a:pt x="14643" y="48941"/>
                  </a:lnTo>
                  <a:lnTo>
                    <a:pt x="5808" y="81405"/>
                  </a:lnTo>
                  <a:lnTo>
                    <a:pt x="0" y="120057"/>
                  </a:lnTo>
                  <a:lnTo>
                    <a:pt x="2123" y="163106"/>
                  </a:lnTo>
                  <a:lnTo>
                    <a:pt x="7770" y="200583"/>
                  </a:lnTo>
                  <a:lnTo>
                    <a:pt x="16394" y="231586"/>
                  </a:lnTo>
                  <a:lnTo>
                    <a:pt x="29635" y="254773"/>
                  </a:lnTo>
                  <a:lnTo>
                    <a:pt x="44927" y="266960"/>
                  </a:lnTo>
                  <a:lnTo>
                    <a:pt x="52956" y="270209"/>
                  </a:lnTo>
                  <a:lnTo>
                    <a:pt x="60425" y="270965"/>
                  </a:lnTo>
                  <a:lnTo>
                    <a:pt x="74369" y="268041"/>
                  </a:lnTo>
                  <a:lnTo>
                    <a:pt x="78934" y="263169"/>
                  </a:lnTo>
                  <a:lnTo>
                    <a:pt x="84006" y="248349"/>
                  </a:lnTo>
                  <a:lnTo>
                    <a:pt x="83491" y="220171"/>
                  </a:lnTo>
                  <a:lnTo>
                    <a:pt x="76859" y="203603"/>
                  </a:lnTo>
                  <a:lnTo>
                    <a:pt x="66856" y="190595"/>
                  </a:lnTo>
                  <a:lnTo>
                    <a:pt x="55355" y="182462"/>
                  </a:lnTo>
                  <a:lnTo>
                    <a:pt x="27066" y="172198"/>
                  </a:lnTo>
                  <a:lnTo>
                    <a:pt x="3228" y="168355"/>
                  </a:lnTo>
                  <a:lnTo>
                    <a:pt x="1874" y="167078"/>
                  </a:lnTo>
                  <a:lnTo>
                    <a:pt x="970" y="165522"/>
                  </a:lnTo>
                  <a:lnTo>
                    <a:pt x="1074" y="164484"/>
                  </a:lnTo>
                  <a:lnTo>
                    <a:pt x="1848" y="163793"/>
                  </a:lnTo>
                  <a:lnTo>
                    <a:pt x="34294" y="149580"/>
                  </a:lnTo>
                  <a:lnTo>
                    <a:pt x="40884" y="146124"/>
                  </a:lnTo>
                  <a:lnTo>
                    <a:pt x="60745" y="143723"/>
                  </a:lnTo>
                  <a:lnTo>
                    <a:pt x="73306" y="146838"/>
                  </a:lnTo>
                  <a:lnTo>
                    <a:pt x="111349" y="164561"/>
                  </a:lnTo>
                  <a:lnTo>
                    <a:pt x="117933" y="170656"/>
                  </a:lnTo>
                  <a:lnTo>
                    <a:pt x="122506" y="177364"/>
                  </a:lnTo>
                  <a:lnTo>
                    <a:pt x="125080" y="185106"/>
                  </a:lnTo>
                  <a:lnTo>
                    <a:pt x="126164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509"/>
            <p:cNvSpPr/>
            <p:nvPr>
              <p:custDataLst>
                <p:tags r:id="rId126"/>
              </p:custDataLst>
            </p:nvPr>
          </p:nvSpPr>
          <p:spPr>
            <a:xfrm>
              <a:off x="4262255" y="3632200"/>
              <a:ext cx="74796" cy="109169"/>
            </a:xfrm>
            <a:custGeom>
              <a:avLst/>
              <a:gdLst/>
              <a:ahLst/>
              <a:cxnLst/>
              <a:rect l="0" t="0" r="0" b="0"/>
              <a:pathLst>
                <a:path w="74796" h="109169">
                  <a:moveTo>
                    <a:pt x="17645" y="44450"/>
                  </a:moveTo>
                  <a:lnTo>
                    <a:pt x="17645" y="44450"/>
                  </a:lnTo>
                  <a:lnTo>
                    <a:pt x="3339" y="35612"/>
                  </a:lnTo>
                  <a:lnTo>
                    <a:pt x="703" y="31585"/>
                  </a:lnTo>
                  <a:lnTo>
                    <a:pt x="0" y="29523"/>
                  </a:lnTo>
                  <a:lnTo>
                    <a:pt x="238" y="27443"/>
                  </a:lnTo>
                  <a:lnTo>
                    <a:pt x="2382" y="23251"/>
                  </a:lnTo>
                  <a:lnTo>
                    <a:pt x="9451" y="20917"/>
                  </a:lnTo>
                  <a:lnTo>
                    <a:pt x="19648" y="20585"/>
                  </a:lnTo>
                  <a:lnTo>
                    <a:pt x="31235" y="22790"/>
                  </a:lnTo>
                  <a:lnTo>
                    <a:pt x="43440" y="31766"/>
                  </a:lnTo>
                  <a:lnTo>
                    <a:pt x="54509" y="45868"/>
                  </a:lnTo>
                  <a:lnTo>
                    <a:pt x="71492" y="92663"/>
                  </a:lnTo>
                  <a:lnTo>
                    <a:pt x="73327" y="100685"/>
                  </a:lnTo>
                  <a:lnTo>
                    <a:pt x="73111" y="103812"/>
                  </a:lnTo>
                  <a:lnTo>
                    <a:pt x="70989" y="109168"/>
                  </a:lnTo>
                  <a:lnTo>
                    <a:pt x="69435" y="108762"/>
                  </a:lnTo>
                  <a:lnTo>
                    <a:pt x="65827" y="102666"/>
                  </a:lnTo>
                  <a:lnTo>
                    <a:pt x="58468" y="66298"/>
                  </a:lnTo>
                  <a:lnTo>
                    <a:pt x="58164" y="23993"/>
                  </a:lnTo>
                  <a:lnTo>
                    <a:pt x="59474" y="15995"/>
                  </a:lnTo>
                  <a:lnTo>
                    <a:pt x="61759" y="10663"/>
                  </a:lnTo>
                  <a:lnTo>
                    <a:pt x="64693" y="7109"/>
                  </a:lnTo>
                  <a:lnTo>
                    <a:pt x="74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510"/>
            <p:cNvSpPr/>
            <p:nvPr>
              <p:custDataLst>
                <p:tags r:id="rId127"/>
              </p:custDataLst>
            </p:nvPr>
          </p:nvSpPr>
          <p:spPr>
            <a:xfrm>
              <a:off x="4114800" y="42862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15580" y="32240"/>
                  </a:lnTo>
                  <a:lnTo>
                    <a:pt x="54583" y="20976"/>
                  </a:lnTo>
                  <a:lnTo>
                    <a:pt x="94176" y="11311"/>
                  </a:lnTo>
                  <a:lnTo>
                    <a:pt x="131620" y="711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511"/>
            <p:cNvSpPr/>
            <p:nvPr>
              <p:custDataLst>
                <p:tags r:id="rId128"/>
              </p:custDataLst>
            </p:nvPr>
          </p:nvSpPr>
          <p:spPr>
            <a:xfrm>
              <a:off x="4114643" y="3661430"/>
              <a:ext cx="140920" cy="191314"/>
            </a:xfrm>
            <a:custGeom>
              <a:avLst/>
              <a:gdLst/>
              <a:ahLst/>
              <a:cxnLst/>
              <a:rect l="0" t="0" r="0" b="0"/>
              <a:pathLst>
                <a:path w="140920" h="191314">
                  <a:moveTo>
                    <a:pt x="95407" y="21570"/>
                  </a:moveTo>
                  <a:lnTo>
                    <a:pt x="95407" y="21570"/>
                  </a:lnTo>
                  <a:lnTo>
                    <a:pt x="92036" y="21570"/>
                  </a:lnTo>
                  <a:lnTo>
                    <a:pt x="88499" y="17807"/>
                  </a:lnTo>
                  <a:lnTo>
                    <a:pt x="86569" y="14828"/>
                  </a:lnTo>
                  <a:lnTo>
                    <a:pt x="78779" y="9637"/>
                  </a:lnTo>
                  <a:lnTo>
                    <a:pt x="56531" y="555"/>
                  </a:lnTo>
                  <a:lnTo>
                    <a:pt x="44262" y="0"/>
                  </a:lnTo>
                  <a:lnTo>
                    <a:pt x="38027" y="840"/>
                  </a:lnTo>
                  <a:lnTo>
                    <a:pt x="25454" y="7418"/>
                  </a:lnTo>
                  <a:lnTo>
                    <a:pt x="19138" y="12135"/>
                  </a:lnTo>
                  <a:lnTo>
                    <a:pt x="3508" y="35629"/>
                  </a:lnTo>
                  <a:lnTo>
                    <a:pt x="0" y="52983"/>
                  </a:lnTo>
                  <a:lnTo>
                    <a:pt x="1498" y="68692"/>
                  </a:lnTo>
                  <a:lnTo>
                    <a:pt x="6868" y="80378"/>
                  </a:lnTo>
                  <a:lnTo>
                    <a:pt x="10981" y="84058"/>
                  </a:lnTo>
                  <a:lnTo>
                    <a:pt x="21195" y="88148"/>
                  </a:lnTo>
                  <a:lnTo>
                    <a:pt x="32791" y="86203"/>
                  </a:lnTo>
                  <a:lnTo>
                    <a:pt x="38846" y="83708"/>
                  </a:lnTo>
                  <a:lnTo>
                    <a:pt x="49337" y="73411"/>
                  </a:lnTo>
                  <a:lnTo>
                    <a:pt x="61296" y="51747"/>
                  </a:lnTo>
                  <a:lnTo>
                    <a:pt x="67426" y="27454"/>
                  </a:lnTo>
                  <a:lnTo>
                    <a:pt x="69497" y="7445"/>
                  </a:lnTo>
                  <a:lnTo>
                    <a:pt x="70372" y="7214"/>
                  </a:lnTo>
                  <a:lnTo>
                    <a:pt x="82172" y="24000"/>
                  </a:lnTo>
                  <a:lnTo>
                    <a:pt x="108872" y="67455"/>
                  </a:lnTo>
                  <a:lnTo>
                    <a:pt x="130287" y="112008"/>
                  </a:lnTo>
                  <a:lnTo>
                    <a:pt x="140392" y="142284"/>
                  </a:lnTo>
                  <a:lnTo>
                    <a:pt x="140919" y="150023"/>
                  </a:lnTo>
                  <a:lnTo>
                    <a:pt x="137742" y="162385"/>
                  </a:lnTo>
                  <a:lnTo>
                    <a:pt x="129745" y="172584"/>
                  </a:lnTo>
                  <a:lnTo>
                    <a:pt x="119135" y="181115"/>
                  </a:lnTo>
                  <a:lnTo>
                    <a:pt x="101262" y="189179"/>
                  </a:lnTo>
                  <a:lnTo>
                    <a:pt x="88836" y="191313"/>
                  </a:lnTo>
                  <a:lnTo>
                    <a:pt x="80022" y="190379"/>
                  </a:lnTo>
                  <a:lnTo>
                    <a:pt x="76684" y="189143"/>
                  </a:lnTo>
                  <a:lnTo>
                    <a:pt x="75164" y="185496"/>
                  </a:lnTo>
                  <a:lnTo>
                    <a:pt x="76357" y="16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512"/>
            <p:cNvSpPr/>
            <p:nvPr>
              <p:custDataLst>
                <p:tags r:id="rId129"/>
              </p:custDataLst>
            </p:nvPr>
          </p:nvSpPr>
          <p:spPr>
            <a:xfrm>
              <a:off x="4127500" y="42989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25104" y="40687"/>
                  </a:lnTo>
                  <a:lnTo>
                    <a:pt x="69057" y="28753"/>
                  </a:lnTo>
                  <a:lnTo>
                    <a:pt x="114770" y="1369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0" name="SMARTInkShape-4513"/>
          <p:cNvSpPr/>
          <p:nvPr>
            <p:custDataLst>
              <p:tags r:id="rId3"/>
            </p:custDataLst>
          </p:nvPr>
        </p:nvSpPr>
        <p:spPr>
          <a:xfrm>
            <a:off x="3746500" y="4813602"/>
            <a:ext cx="349251" cy="272670"/>
          </a:xfrm>
          <a:custGeom>
            <a:avLst/>
            <a:gdLst/>
            <a:ahLst/>
            <a:cxnLst/>
            <a:rect l="0" t="0" r="0" b="0"/>
            <a:pathLst>
              <a:path w="349251" h="272670">
                <a:moveTo>
                  <a:pt x="0" y="44148"/>
                </a:moveTo>
                <a:lnTo>
                  <a:pt x="0" y="44148"/>
                </a:lnTo>
                <a:lnTo>
                  <a:pt x="38988" y="28247"/>
                </a:lnTo>
                <a:lnTo>
                  <a:pt x="81009" y="17015"/>
                </a:lnTo>
                <a:lnTo>
                  <a:pt x="124349" y="9611"/>
                </a:lnTo>
                <a:lnTo>
                  <a:pt x="163609" y="6398"/>
                </a:lnTo>
                <a:lnTo>
                  <a:pt x="209545" y="719"/>
                </a:lnTo>
                <a:lnTo>
                  <a:pt x="221857" y="0"/>
                </a:lnTo>
                <a:lnTo>
                  <a:pt x="224104" y="1311"/>
                </a:lnTo>
                <a:lnTo>
                  <a:pt x="225603" y="3595"/>
                </a:lnTo>
                <a:lnTo>
                  <a:pt x="226602" y="6529"/>
                </a:lnTo>
                <a:lnTo>
                  <a:pt x="210748" y="53978"/>
                </a:lnTo>
                <a:lnTo>
                  <a:pt x="191952" y="89629"/>
                </a:lnTo>
                <a:lnTo>
                  <a:pt x="168509" y="127003"/>
                </a:lnTo>
                <a:lnTo>
                  <a:pt x="143689" y="164889"/>
                </a:lnTo>
                <a:lnTo>
                  <a:pt x="110724" y="205477"/>
                </a:lnTo>
                <a:lnTo>
                  <a:pt x="71504" y="252011"/>
                </a:lnTo>
                <a:lnTo>
                  <a:pt x="61011" y="265976"/>
                </a:lnTo>
                <a:lnTo>
                  <a:pt x="50929" y="272669"/>
                </a:lnTo>
                <a:lnTo>
                  <a:pt x="60951" y="265983"/>
                </a:lnTo>
                <a:lnTo>
                  <a:pt x="100626" y="261220"/>
                </a:lnTo>
                <a:lnTo>
                  <a:pt x="132212" y="260569"/>
                </a:lnTo>
                <a:lnTo>
                  <a:pt x="169298" y="260279"/>
                </a:lnTo>
                <a:lnTo>
                  <a:pt x="207888" y="259445"/>
                </a:lnTo>
                <a:lnTo>
                  <a:pt x="243854" y="256723"/>
                </a:lnTo>
                <a:lnTo>
                  <a:pt x="285722" y="254594"/>
                </a:lnTo>
                <a:lnTo>
                  <a:pt x="328653" y="253875"/>
                </a:lnTo>
                <a:lnTo>
                  <a:pt x="349250" y="2536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4" name="SMARTInkShape-Group973"/>
          <p:cNvGrpSpPr/>
          <p:nvPr/>
        </p:nvGrpSpPr>
        <p:grpSpPr>
          <a:xfrm>
            <a:off x="2965450" y="4888082"/>
            <a:ext cx="533401" cy="188266"/>
            <a:chOff x="2965450" y="4888082"/>
            <a:chExt cx="533401" cy="188266"/>
          </a:xfrm>
        </p:grpSpPr>
        <p:sp>
          <p:nvSpPr>
            <p:cNvPr id="701" name="SMARTInkShape-4514"/>
            <p:cNvSpPr/>
            <p:nvPr>
              <p:custDataLst>
                <p:tags r:id="rId117"/>
              </p:custDataLst>
            </p:nvPr>
          </p:nvSpPr>
          <p:spPr>
            <a:xfrm>
              <a:off x="3372496" y="5003800"/>
              <a:ext cx="126355" cy="55317"/>
            </a:xfrm>
            <a:custGeom>
              <a:avLst/>
              <a:gdLst/>
              <a:ahLst/>
              <a:cxnLst/>
              <a:rect l="0" t="0" r="0" b="0"/>
              <a:pathLst>
                <a:path w="126355" h="55317">
                  <a:moveTo>
                    <a:pt x="31104" y="50800"/>
                  </a:moveTo>
                  <a:lnTo>
                    <a:pt x="31104" y="50800"/>
                  </a:lnTo>
                  <a:lnTo>
                    <a:pt x="16798" y="50800"/>
                  </a:lnTo>
                  <a:lnTo>
                    <a:pt x="6718" y="47429"/>
                  </a:lnTo>
                  <a:lnTo>
                    <a:pt x="4263" y="44321"/>
                  </a:lnTo>
                  <a:lnTo>
                    <a:pt x="809" y="31241"/>
                  </a:lnTo>
                  <a:lnTo>
                    <a:pt x="0" y="24939"/>
                  </a:lnTo>
                  <a:lnTo>
                    <a:pt x="1197" y="22270"/>
                  </a:lnTo>
                  <a:lnTo>
                    <a:pt x="6287" y="17424"/>
                  </a:lnTo>
                  <a:lnTo>
                    <a:pt x="10326" y="16554"/>
                  </a:lnTo>
                  <a:lnTo>
                    <a:pt x="20459" y="17471"/>
                  </a:lnTo>
                  <a:lnTo>
                    <a:pt x="41434" y="25324"/>
                  </a:lnTo>
                  <a:lnTo>
                    <a:pt x="77990" y="53022"/>
                  </a:lnTo>
                  <a:lnTo>
                    <a:pt x="89336" y="55316"/>
                  </a:lnTo>
                  <a:lnTo>
                    <a:pt x="97672" y="54453"/>
                  </a:lnTo>
                  <a:lnTo>
                    <a:pt x="100883" y="53236"/>
                  </a:lnTo>
                  <a:lnTo>
                    <a:pt x="106331" y="48120"/>
                  </a:lnTo>
                  <a:lnTo>
                    <a:pt x="113366" y="35424"/>
                  </a:lnTo>
                  <a:lnTo>
                    <a:pt x="118037" y="20139"/>
                  </a:lnTo>
                  <a:lnTo>
                    <a:pt x="119615" y="5703"/>
                  </a:lnTo>
                  <a:lnTo>
                    <a:pt x="120450" y="3801"/>
                  </a:lnTo>
                  <a:lnTo>
                    <a:pt x="121713" y="2534"/>
                  </a:lnTo>
                  <a:lnTo>
                    <a:pt x="1263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4515"/>
            <p:cNvSpPr/>
            <p:nvPr>
              <p:custDataLst>
                <p:tags r:id="rId118"/>
              </p:custDataLst>
            </p:nvPr>
          </p:nvSpPr>
          <p:spPr>
            <a:xfrm>
              <a:off x="3347057" y="4902200"/>
              <a:ext cx="145444" cy="44167"/>
            </a:xfrm>
            <a:custGeom>
              <a:avLst/>
              <a:gdLst/>
              <a:ahLst/>
              <a:cxnLst/>
              <a:rect l="0" t="0" r="0" b="0"/>
              <a:pathLst>
                <a:path w="145444" h="44167">
                  <a:moveTo>
                    <a:pt x="31143" y="31750"/>
                  </a:moveTo>
                  <a:lnTo>
                    <a:pt x="31143" y="31750"/>
                  </a:lnTo>
                  <a:lnTo>
                    <a:pt x="31143" y="35121"/>
                  </a:lnTo>
                  <a:lnTo>
                    <a:pt x="30437" y="36114"/>
                  </a:lnTo>
                  <a:lnTo>
                    <a:pt x="29261" y="36776"/>
                  </a:lnTo>
                  <a:lnTo>
                    <a:pt x="27772" y="37217"/>
                  </a:lnTo>
                  <a:lnTo>
                    <a:pt x="26779" y="38217"/>
                  </a:lnTo>
                  <a:lnTo>
                    <a:pt x="25676" y="41209"/>
                  </a:lnTo>
                  <a:lnTo>
                    <a:pt x="24676" y="42289"/>
                  </a:lnTo>
                  <a:lnTo>
                    <a:pt x="19403" y="44166"/>
                  </a:lnTo>
                  <a:lnTo>
                    <a:pt x="12858" y="38619"/>
                  </a:lnTo>
                  <a:lnTo>
                    <a:pt x="6317" y="32215"/>
                  </a:lnTo>
                  <a:lnTo>
                    <a:pt x="2470" y="24666"/>
                  </a:lnTo>
                  <a:lnTo>
                    <a:pt x="0" y="8322"/>
                  </a:lnTo>
                  <a:lnTo>
                    <a:pt x="1209" y="5548"/>
                  </a:lnTo>
                  <a:lnTo>
                    <a:pt x="3426" y="3698"/>
                  </a:lnTo>
                  <a:lnTo>
                    <a:pt x="11657" y="487"/>
                  </a:lnTo>
                  <a:lnTo>
                    <a:pt x="18352" y="5"/>
                  </a:lnTo>
                  <a:lnTo>
                    <a:pt x="18416" y="3373"/>
                  </a:lnTo>
                  <a:lnTo>
                    <a:pt x="19131" y="4364"/>
                  </a:lnTo>
                  <a:lnTo>
                    <a:pt x="31307" y="11260"/>
                  </a:lnTo>
                  <a:lnTo>
                    <a:pt x="76958" y="22152"/>
                  </a:lnTo>
                  <a:lnTo>
                    <a:pt x="99851" y="28417"/>
                  </a:lnTo>
                  <a:lnTo>
                    <a:pt x="115102" y="25936"/>
                  </a:lnTo>
                  <a:lnTo>
                    <a:pt x="119728" y="23757"/>
                  </a:lnTo>
                  <a:lnTo>
                    <a:pt x="121950" y="22189"/>
                  </a:lnTo>
                  <a:lnTo>
                    <a:pt x="132715" y="9411"/>
                  </a:lnTo>
                  <a:lnTo>
                    <a:pt x="136964" y="7711"/>
                  </a:lnTo>
                  <a:lnTo>
                    <a:pt x="141204" y="6953"/>
                  </a:lnTo>
                  <a:lnTo>
                    <a:pt x="142617" y="6047"/>
                  </a:lnTo>
                  <a:lnTo>
                    <a:pt x="143559" y="4737"/>
                  </a:lnTo>
                  <a:lnTo>
                    <a:pt x="1454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4516"/>
            <p:cNvSpPr/>
            <p:nvPr>
              <p:custDataLst>
                <p:tags r:id="rId119"/>
              </p:custDataLst>
            </p:nvPr>
          </p:nvSpPr>
          <p:spPr>
            <a:xfrm>
              <a:off x="2965450" y="4888082"/>
              <a:ext cx="190501" cy="188266"/>
            </a:xfrm>
            <a:custGeom>
              <a:avLst/>
              <a:gdLst/>
              <a:ahLst/>
              <a:cxnLst/>
              <a:rect l="0" t="0" r="0" b="0"/>
              <a:pathLst>
                <a:path w="190501" h="188266">
                  <a:moveTo>
                    <a:pt x="0" y="45868"/>
                  </a:moveTo>
                  <a:lnTo>
                    <a:pt x="0" y="45868"/>
                  </a:lnTo>
                  <a:lnTo>
                    <a:pt x="0" y="42497"/>
                  </a:lnTo>
                  <a:lnTo>
                    <a:pt x="5958" y="20811"/>
                  </a:lnTo>
                  <a:lnTo>
                    <a:pt x="6327" y="9042"/>
                  </a:lnTo>
                  <a:lnTo>
                    <a:pt x="12124" y="46830"/>
                  </a:lnTo>
                  <a:lnTo>
                    <a:pt x="22956" y="89504"/>
                  </a:lnTo>
                  <a:lnTo>
                    <a:pt x="39257" y="135076"/>
                  </a:lnTo>
                  <a:lnTo>
                    <a:pt x="66631" y="179589"/>
                  </a:lnTo>
                  <a:lnTo>
                    <a:pt x="73365" y="188265"/>
                  </a:lnTo>
                  <a:lnTo>
                    <a:pt x="75015" y="188071"/>
                  </a:lnTo>
                  <a:lnTo>
                    <a:pt x="78731" y="184093"/>
                  </a:lnTo>
                  <a:lnTo>
                    <a:pt x="82047" y="141560"/>
                  </a:lnTo>
                  <a:lnTo>
                    <a:pt x="82506" y="100112"/>
                  </a:lnTo>
                  <a:lnTo>
                    <a:pt x="82520" y="101081"/>
                  </a:lnTo>
                  <a:lnTo>
                    <a:pt x="110161" y="148445"/>
                  </a:lnTo>
                  <a:lnTo>
                    <a:pt x="125774" y="167513"/>
                  </a:lnTo>
                  <a:lnTo>
                    <a:pt x="134921" y="174016"/>
                  </a:lnTo>
                  <a:lnTo>
                    <a:pt x="143691" y="176906"/>
                  </a:lnTo>
                  <a:lnTo>
                    <a:pt x="147300" y="176265"/>
                  </a:lnTo>
                  <a:lnTo>
                    <a:pt x="150410" y="174426"/>
                  </a:lnTo>
                  <a:lnTo>
                    <a:pt x="153190" y="171791"/>
                  </a:lnTo>
                  <a:lnTo>
                    <a:pt x="163845" y="151225"/>
                  </a:lnTo>
                  <a:lnTo>
                    <a:pt x="172567" y="105934"/>
                  </a:lnTo>
                  <a:lnTo>
                    <a:pt x="175475" y="67860"/>
                  </a:lnTo>
                  <a:lnTo>
                    <a:pt x="177111" y="21810"/>
                  </a:lnTo>
                  <a:lnTo>
                    <a:pt x="178199" y="6953"/>
                  </a:lnTo>
                  <a:lnTo>
                    <a:pt x="181035" y="350"/>
                  </a:lnTo>
                  <a:lnTo>
                    <a:pt x="182779" y="0"/>
                  </a:lnTo>
                  <a:lnTo>
                    <a:pt x="184647" y="1179"/>
                  </a:lnTo>
                  <a:lnTo>
                    <a:pt x="190500" y="77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SMARTInkShape-Group974"/>
          <p:cNvGrpSpPr/>
          <p:nvPr/>
        </p:nvGrpSpPr>
        <p:grpSpPr>
          <a:xfrm>
            <a:off x="1981200" y="4757032"/>
            <a:ext cx="482601" cy="331137"/>
            <a:chOff x="1981200" y="4757032"/>
            <a:chExt cx="482601" cy="331137"/>
          </a:xfrm>
        </p:grpSpPr>
        <p:sp>
          <p:nvSpPr>
            <p:cNvPr id="705" name="SMARTInkShape-4517"/>
            <p:cNvSpPr/>
            <p:nvPr>
              <p:custDataLst>
                <p:tags r:id="rId113"/>
              </p:custDataLst>
            </p:nvPr>
          </p:nvSpPr>
          <p:spPr>
            <a:xfrm>
              <a:off x="2266589" y="4906608"/>
              <a:ext cx="197212" cy="122593"/>
            </a:xfrm>
            <a:custGeom>
              <a:avLst/>
              <a:gdLst/>
              <a:ahLst/>
              <a:cxnLst/>
              <a:rect l="0" t="0" r="0" b="0"/>
              <a:pathLst>
                <a:path w="197212" h="122593">
                  <a:moveTo>
                    <a:pt x="6711" y="71792"/>
                  </a:moveTo>
                  <a:lnTo>
                    <a:pt x="6711" y="71792"/>
                  </a:lnTo>
                  <a:lnTo>
                    <a:pt x="6711" y="68421"/>
                  </a:lnTo>
                  <a:lnTo>
                    <a:pt x="7416" y="67428"/>
                  </a:lnTo>
                  <a:lnTo>
                    <a:pt x="8592" y="66766"/>
                  </a:lnTo>
                  <a:lnTo>
                    <a:pt x="10082" y="66325"/>
                  </a:lnTo>
                  <a:lnTo>
                    <a:pt x="11075" y="65325"/>
                  </a:lnTo>
                  <a:lnTo>
                    <a:pt x="12178" y="62332"/>
                  </a:lnTo>
                  <a:lnTo>
                    <a:pt x="13178" y="61252"/>
                  </a:lnTo>
                  <a:lnTo>
                    <a:pt x="32799" y="50429"/>
                  </a:lnTo>
                  <a:lnTo>
                    <a:pt x="40178" y="42541"/>
                  </a:lnTo>
                  <a:lnTo>
                    <a:pt x="45809" y="31980"/>
                  </a:lnTo>
                  <a:lnTo>
                    <a:pt x="45019" y="18350"/>
                  </a:lnTo>
                  <a:lnTo>
                    <a:pt x="42833" y="10764"/>
                  </a:lnTo>
                  <a:lnTo>
                    <a:pt x="39965" y="5706"/>
                  </a:lnTo>
                  <a:lnTo>
                    <a:pt x="36641" y="2335"/>
                  </a:lnTo>
                  <a:lnTo>
                    <a:pt x="33015" y="87"/>
                  </a:lnTo>
                  <a:lnTo>
                    <a:pt x="28480" y="0"/>
                  </a:lnTo>
                  <a:lnTo>
                    <a:pt x="17797" y="3666"/>
                  </a:lnTo>
                  <a:lnTo>
                    <a:pt x="7875" y="15643"/>
                  </a:lnTo>
                  <a:lnTo>
                    <a:pt x="3254" y="23776"/>
                  </a:lnTo>
                  <a:lnTo>
                    <a:pt x="0" y="42220"/>
                  </a:lnTo>
                  <a:lnTo>
                    <a:pt x="2317" y="61471"/>
                  </a:lnTo>
                  <a:lnTo>
                    <a:pt x="10403" y="79435"/>
                  </a:lnTo>
                  <a:lnTo>
                    <a:pt x="22933" y="91182"/>
                  </a:lnTo>
                  <a:lnTo>
                    <a:pt x="30226" y="95302"/>
                  </a:lnTo>
                  <a:lnTo>
                    <a:pt x="47736" y="97998"/>
                  </a:lnTo>
                  <a:lnTo>
                    <a:pt x="66572" y="95434"/>
                  </a:lnTo>
                  <a:lnTo>
                    <a:pt x="84351" y="87238"/>
                  </a:lnTo>
                  <a:lnTo>
                    <a:pt x="106856" y="67354"/>
                  </a:lnTo>
                  <a:lnTo>
                    <a:pt x="135364" y="26892"/>
                  </a:lnTo>
                  <a:lnTo>
                    <a:pt x="135518" y="26337"/>
                  </a:lnTo>
                  <a:lnTo>
                    <a:pt x="134916" y="26671"/>
                  </a:lnTo>
                  <a:lnTo>
                    <a:pt x="124978" y="71475"/>
                  </a:lnTo>
                  <a:lnTo>
                    <a:pt x="115208" y="118943"/>
                  </a:lnTo>
                  <a:lnTo>
                    <a:pt x="115026" y="120160"/>
                  </a:lnTo>
                  <a:lnTo>
                    <a:pt x="114693" y="94589"/>
                  </a:lnTo>
                  <a:lnTo>
                    <a:pt x="124101" y="53795"/>
                  </a:lnTo>
                  <a:lnTo>
                    <a:pt x="128969" y="40040"/>
                  </a:lnTo>
                  <a:lnTo>
                    <a:pt x="137248" y="29223"/>
                  </a:lnTo>
                  <a:lnTo>
                    <a:pt x="142419" y="24362"/>
                  </a:lnTo>
                  <a:lnTo>
                    <a:pt x="147983" y="22533"/>
                  </a:lnTo>
                  <a:lnTo>
                    <a:pt x="159810" y="24264"/>
                  </a:lnTo>
                  <a:lnTo>
                    <a:pt x="174997" y="33172"/>
                  </a:lnTo>
                  <a:lnTo>
                    <a:pt x="182164" y="46396"/>
                  </a:lnTo>
                  <a:lnTo>
                    <a:pt x="194080" y="88726"/>
                  </a:lnTo>
                  <a:lnTo>
                    <a:pt x="197211" y="122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4518"/>
            <p:cNvSpPr/>
            <p:nvPr>
              <p:custDataLst>
                <p:tags r:id="rId114"/>
              </p:custDataLst>
            </p:nvPr>
          </p:nvSpPr>
          <p:spPr>
            <a:xfrm>
              <a:off x="2038350" y="4794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4519"/>
            <p:cNvSpPr/>
            <p:nvPr>
              <p:custDataLst>
                <p:tags r:id="rId115"/>
              </p:custDataLst>
            </p:nvPr>
          </p:nvSpPr>
          <p:spPr>
            <a:xfrm>
              <a:off x="1981200" y="4757032"/>
              <a:ext cx="247651" cy="297569"/>
            </a:xfrm>
            <a:custGeom>
              <a:avLst/>
              <a:gdLst/>
              <a:ahLst/>
              <a:cxnLst/>
              <a:rect l="0" t="0" r="0" b="0"/>
              <a:pathLst>
                <a:path w="247651" h="297569">
                  <a:moveTo>
                    <a:pt x="0" y="202318"/>
                  </a:moveTo>
                  <a:lnTo>
                    <a:pt x="0" y="202318"/>
                  </a:lnTo>
                  <a:lnTo>
                    <a:pt x="0" y="198947"/>
                  </a:lnTo>
                  <a:lnTo>
                    <a:pt x="3763" y="195410"/>
                  </a:lnTo>
                  <a:lnTo>
                    <a:pt x="11550" y="191486"/>
                  </a:lnTo>
                  <a:lnTo>
                    <a:pt x="54272" y="174376"/>
                  </a:lnTo>
                  <a:lnTo>
                    <a:pt x="100169" y="151016"/>
                  </a:lnTo>
                  <a:lnTo>
                    <a:pt x="117192" y="138596"/>
                  </a:lnTo>
                  <a:lnTo>
                    <a:pt x="135304" y="109588"/>
                  </a:lnTo>
                  <a:lnTo>
                    <a:pt x="146237" y="67441"/>
                  </a:lnTo>
                  <a:lnTo>
                    <a:pt x="156252" y="20662"/>
                  </a:lnTo>
                  <a:lnTo>
                    <a:pt x="161459" y="5814"/>
                  </a:lnTo>
                  <a:lnTo>
                    <a:pt x="161262" y="3583"/>
                  </a:lnTo>
                  <a:lnTo>
                    <a:pt x="159246" y="0"/>
                  </a:lnTo>
                  <a:lnTo>
                    <a:pt x="160697" y="34389"/>
                  </a:lnTo>
                  <a:lnTo>
                    <a:pt x="164554" y="64889"/>
                  </a:lnTo>
                  <a:lnTo>
                    <a:pt x="170972" y="104314"/>
                  </a:lnTo>
                  <a:lnTo>
                    <a:pt x="176647" y="149589"/>
                  </a:lnTo>
                  <a:lnTo>
                    <a:pt x="180815" y="195111"/>
                  </a:lnTo>
                  <a:lnTo>
                    <a:pt x="182668" y="234158"/>
                  </a:lnTo>
                  <a:lnTo>
                    <a:pt x="183711" y="274390"/>
                  </a:lnTo>
                  <a:lnTo>
                    <a:pt x="184111" y="295533"/>
                  </a:lnTo>
                  <a:lnTo>
                    <a:pt x="184147" y="274245"/>
                  </a:lnTo>
                  <a:lnTo>
                    <a:pt x="190891" y="258202"/>
                  </a:lnTo>
                  <a:lnTo>
                    <a:pt x="194288" y="254390"/>
                  </a:lnTo>
                  <a:lnTo>
                    <a:pt x="201826" y="250155"/>
                  </a:lnTo>
                  <a:lnTo>
                    <a:pt x="205106" y="249731"/>
                  </a:lnTo>
                  <a:lnTo>
                    <a:pt x="210632" y="251143"/>
                  </a:lnTo>
                  <a:lnTo>
                    <a:pt x="215440" y="257884"/>
                  </a:lnTo>
                  <a:lnTo>
                    <a:pt x="230690" y="291105"/>
                  </a:lnTo>
                  <a:lnTo>
                    <a:pt x="233521" y="293259"/>
                  </a:lnTo>
                  <a:lnTo>
                    <a:pt x="247650" y="297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520"/>
            <p:cNvSpPr/>
            <p:nvPr>
              <p:custDataLst>
                <p:tags r:id="rId116"/>
              </p:custDataLst>
            </p:nvPr>
          </p:nvSpPr>
          <p:spPr>
            <a:xfrm>
              <a:off x="2044700" y="4769189"/>
              <a:ext cx="38101" cy="318980"/>
            </a:xfrm>
            <a:custGeom>
              <a:avLst/>
              <a:gdLst/>
              <a:ahLst/>
              <a:cxnLst/>
              <a:rect l="0" t="0" r="0" b="0"/>
              <a:pathLst>
                <a:path w="38101" h="318980">
                  <a:moveTo>
                    <a:pt x="6350" y="12361"/>
                  </a:moveTo>
                  <a:lnTo>
                    <a:pt x="6350" y="12361"/>
                  </a:lnTo>
                  <a:lnTo>
                    <a:pt x="2979" y="8990"/>
                  </a:lnTo>
                  <a:lnTo>
                    <a:pt x="1324" y="5453"/>
                  </a:lnTo>
                  <a:lnTo>
                    <a:pt x="78" y="0"/>
                  </a:lnTo>
                  <a:lnTo>
                    <a:pt x="3" y="43932"/>
                  </a:lnTo>
                  <a:lnTo>
                    <a:pt x="1" y="72959"/>
                  </a:lnTo>
                  <a:lnTo>
                    <a:pt x="1" y="111731"/>
                  </a:lnTo>
                  <a:lnTo>
                    <a:pt x="0" y="156714"/>
                  </a:lnTo>
                  <a:lnTo>
                    <a:pt x="705" y="202107"/>
                  </a:lnTo>
                  <a:lnTo>
                    <a:pt x="3371" y="241096"/>
                  </a:lnTo>
                  <a:lnTo>
                    <a:pt x="8838" y="281296"/>
                  </a:lnTo>
                  <a:lnTo>
                    <a:pt x="14927" y="307710"/>
                  </a:lnTo>
                  <a:lnTo>
                    <a:pt x="17712" y="312978"/>
                  </a:lnTo>
                  <a:lnTo>
                    <a:pt x="20980" y="316489"/>
                  </a:lnTo>
                  <a:lnTo>
                    <a:pt x="24570" y="318830"/>
                  </a:lnTo>
                  <a:lnTo>
                    <a:pt x="27669" y="318979"/>
                  </a:lnTo>
                  <a:lnTo>
                    <a:pt x="30440" y="317668"/>
                  </a:lnTo>
                  <a:lnTo>
                    <a:pt x="32994" y="315382"/>
                  </a:lnTo>
                  <a:lnTo>
                    <a:pt x="35831" y="305318"/>
                  </a:lnTo>
                  <a:lnTo>
                    <a:pt x="38100" y="285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975"/>
          <p:cNvGrpSpPr/>
          <p:nvPr/>
        </p:nvGrpSpPr>
        <p:grpSpPr>
          <a:xfrm>
            <a:off x="4777115" y="3798183"/>
            <a:ext cx="543310" cy="437268"/>
            <a:chOff x="4777115" y="3798183"/>
            <a:chExt cx="543310" cy="437268"/>
          </a:xfrm>
        </p:grpSpPr>
        <p:sp>
          <p:nvSpPr>
            <p:cNvPr id="710" name="SMARTInkShape-4521"/>
            <p:cNvSpPr/>
            <p:nvPr>
              <p:custDataLst>
                <p:tags r:id="rId108"/>
              </p:custDataLst>
            </p:nvPr>
          </p:nvSpPr>
          <p:spPr>
            <a:xfrm>
              <a:off x="5086350" y="3864254"/>
              <a:ext cx="133351" cy="91300"/>
            </a:xfrm>
            <a:custGeom>
              <a:avLst/>
              <a:gdLst/>
              <a:ahLst/>
              <a:cxnLst/>
              <a:rect l="0" t="0" r="0" b="0"/>
              <a:pathLst>
                <a:path w="133351" h="91300">
                  <a:moveTo>
                    <a:pt x="0" y="15596"/>
                  </a:moveTo>
                  <a:lnTo>
                    <a:pt x="0" y="15596"/>
                  </a:lnTo>
                  <a:lnTo>
                    <a:pt x="0" y="6758"/>
                  </a:lnTo>
                  <a:lnTo>
                    <a:pt x="1411" y="4765"/>
                  </a:lnTo>
                  <a:lnTo>
                    <a:pt x="6742" y="669"/>
                  </a:lnTo>
                  <a:lnTo>
                    <a:pt x="10139" y="0"/>
                  </a:lnTo>
                  <a:lnTo>
                    <a:pt x="17677" y="1138"/>
                  </a:lnTo>
                  <a:lnTo>
                    <a:pt x="29853" y="9117"/>
                  </a:lnTo>
                  <a:lnTo>
                    <a:pt x="39028" y="23789"/>
                  </a:lnTo>
                  <a:lnTo>
                    <a:pt x="40158" y="37346"/>
                  </a:lnTo>
                  <a:lnTo>
                    <a:pt x="39472" y="44913"/>
                  </a:lnTo>
                  <a:lnTo>
                    <a:pt x="33065" y="57083"/>
                  </a:lnTo>
                  <a:lnTo>
                    <a:pt x="11032" y="86135"/>
                  </a:lnTo>
                  <a:lnTo>
                    <a:pt x="10177" y="88022"/>
                  </a:lnTo>
                  <a:lnTo>
                    <a:pt x="10313" y="89280"/>
                  </a:lnTo>
                  <a:lnTo>
                    <a:pt x="11109" y="90119"/>
                  </a:lnTo>
                  <a:lnTo>
                    <a:pt x="22342" y="91299"/>
                  </a:lnTo>
                  <a:lnTo>
                    <a:pt x="66930" y="82942"/>
                  </a:lnTo>
                  <a:lnTo>
                    <a:pt x="111606" y="71389"/>
                  </a:lnTo>
                  <a:lnTo>
                    <a:pt x="133350" y="663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522"/>
            <p:cNvSpPr/>
            <p:nvPr>
              <p:custDataLst>
                <p:tags r:id="rId109"/>
              </p:custDataLst>
            </p:nvPr>
          </p:nvSpPr>
          <p:spPr>
            <a:xfrm>
              <a:off x="5215115" y="3798183"/>
              <a:ext cx="105310" cy="437268"/>
            </a:xfrm>
            <a:custGeom>
              <a:avLst/>
              <a:gdLst/>
              <a:ahLst/>
              <a:cxnLst/>
              <a:rect l="0" t="0" r="0" b="0"/>
              <a:pathLst>
                <a:path w="105310" h="4372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40485" y="26984"/>
                  </a:lnTo>
                  <a:lnTo>
                    <a:pt x="68923" y="72363"/>
                  </a:lnTo>
                  <a:lnTo>
                    <a:pt x="84685" y="117984"/>
                  </a:lnTo>
                  <a:lnTo>
                    <a:pt x="91852" y="143978"/>
                  </a:lnTo>
                  <a:lnTo>
                    <a:pt x="97335" y="171891"/>
                  </a:lnTo>
                  <a:lnTo>
                    <a:pt x="101697" y="201083"/>
                  </a:lnTo>
                  <a:lnTo>
                    <a:pt x="105309" y="231128"/>
                  </a:lnTo>
                  <a:lnTo>
                    <a:pt x="104190" y="258918"/>
                  </a:lnTo>
                  <a:lnTo>
                    <a:pt x="99916" y="285207"/>
                  </a:lnTo>
                  <a:lnTo>
                    <a:pt x="93539" y="310494"/>
                  </a:lnTo>
                  <a:lnTo>
                    <a:pt x="73283" y="353641"/>
                  </a:lnTo>
                  <a:lnTo>
                    <a:pt x="49935" y="388811"/>
                  </a:lnTo>
                  <a:lnTo>
                    <a:pt x="10935" y="437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4523"/>
            <p:cNvSpPr/>
            <p:nvPr>
              <p:custDataLst>
                <p:tags r:id="rId110"/>
              </p:custDataLst>
            </p:nvPr>
          </p:nvSpPr>
          <p:spPr>
            <a:xfrm>
              <a:off x="4807322" y="3820659"/>
              <a:ext cx="107579" cy="84592"/>
            </a:xfrm>
            <a:custGeom>
              <a:avLst/>
              <a:gdLst/>
              <a:ahLst/>
              <a:cxnLst/>
              <a:rect l="0" t="0" r="0" b="0"/>
              <a:pathLst>
                <a:path w="107579" h="84592">
                  <a:moveTo>
                    <a:pt x="37728" y="27441"/>
                  </a:moveTo>
                  <a:lnTo>
                    <a:pt x="37728" y="27441"/>
                  </a:lnTo>
                  <a:lnTo>
                    <a:pt x="34357" y="24070"/>
                  </a:lnTo>
                  <a:lnTo>
                    <a:pt x="30820" y="22415"/>
                  </a:lnTo>
                  <a:lnTo>
                    <a:pt x="28889" y="21974"/>
                  </a:lnTo>
                  <a:lnTo>
                    <a:pt x="26896" y="22385"/>
                  </a:lnTo>
                  <a:lnTo>
                    <a:pt x="22801" y="24723"/>
                  </a:lnTo>
                  <a:lnTo>
                    <a:pt x="16529" y="36749"/>
                  </a:lnTo>
                  <a:lnTo>
                    <a:pt x="0" y="83683"/>
                  </a:lnTo>
                  <a:lnTo>
                    <a:pt x="6480" y="77580"/>
                  </a:lnTo>
                  <a:lnTo>
                    <a:pt x="32862" y="33666"/>
                  </a:lnTo>
                  <a:lnTo>
                    <a:pt x="52002" y="5387"/>
                  </a:lnTo>
                  <a:lnTo>
                    <a:pt x="60770" y="0"/>
                  </a:lnTo>
                  <a:lnTo>
                    <a:pt x="64378" y="681"/>
                  </a:lnTo>
                  <a:lnTo>
                    <a:pt x="67489" y="3251"/>
                  </a:lnTo>
                  <a:lnTo>
                    <a:pt x="84164" y="33507"/>
                  </a:lnTo>
                  <a:lnTo>
                    <a:pt x="107578" y="845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4524"/>
            <p:cNvSpPr/>
            <p:nvPr>
              <p:custDataLst>
                <p:tags r:id="rId111"/>
              </p:custDataLst>
            </p:nvPr>
          </p:nvSpPr>
          <p:spPr>
            <a:xfrm>
              <a:off x="4928564" y="4016549"/>
              <a:ext cx="132387" cy="86443"/>
            </a:xfrm>
            <a:custGeom>
              <a:avLst/>
              <a:gdLst/>
              <a:ahLst/>
              <a:cxnLst/>
              <a:rect l="0" t="0" r="0" b="0"/>
              <a:pathLst>
                <a:path w="132387" h="86443">
                  <a:moveTo>
                    <a:pt x="30786" y="47451"/>
                  </a:moveTo>
                  <a:lnTo>
                    <a:pt x="30786" y="47451"/>
                  </a:lnTo>
                  <a:lnTo>
                    <a:pt x="20952" y="47451"/>
                  </a:lnTo>
                  <a:lnTo>
                    <a:pt x="25912" y="46745"/>
                  </a:lnTo>
                  <a:lnTo>
                    <a:pt x="49919" y="38662"/>
                  </a:lnTo>
                  <a:lnTo>
                    <a:pt x="61162" y="31550"/>
                  </a:lnTo>
                  <a:lnTo>
                    <a:pt x="68510" y="23686"/>
                  </a:lnTo>
                  <a:lnTo>
                    <a:pt x="70046" y="18907"/>
                  </a:lnTo>
                  <a:lnTo>
                    <a:pt x="69872" y="7954"/>
                  </a:lnTo>
                  <a:lnTo>
                    <a:pt x="67427" y="4186"/>
                  </a:lnTo>
                  <a:lnTo>
                    <a:pt x="63680" y="1674"/>
                  </a:lnTo>
                  <a:lnTo>
                    <a:pt x="59065" y="0"/>
                  </a:lnTo>
                  <a:lnTo>
                    <a:pt x="46412" y="3784"/>
                  </a:lnTo>
                  <a:lnTo>
                    <a:pt x="15294" y="26831"/>
                  </a:lnTo>
                  <a:lnTo>
                    <a:pt x="4379" y="42285"/>
                  </a:lnTo>
                  <a:lnTo>
                    <a:pt x="482" y="50356"/>
                  </a:lnTo>
                  <a:lnTo>
                    <a:pt x="0" y="57855"/>
                  </a:lnTo>
                  <a:lnTo>
                    <a:pt x="5108" y="71831"/>
                  </a:lnTo>
                  <a:lnTo>
                    <a:pt x="11551" y="77109"/>
                  </a:lnTo>
                  <a:lnTo>
                    <a:pt x="29998" y="84856"/>
                  </a:lnTo>
                  <a:lnTo>
                    <a:pt x="67555" y="86442"/>
                  </a:lnTo>
                  <a:lnTo>
                    <a:pt x="106591" y="75702"/>
                  </a:lnTo>
                  <a:lnTo>
                    <a:pt x="132386" y="66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525"/>
            <p:cNvSpPr/>
            <p:nvPr>
              <p:custDataLst>
                <p:tags r:id="rId112"/>
              </p:custDataLst>
            </p:nvPr>
          </p:nvSpPr>
          <p:spPr>
            <a:xfrm>
              <a:off x="4777115" y="4008333"/>
              <a:ext cx="90762" cy="163454"/>
            </a:xfrm>
            <a:custGeom>
              <a:avLst/>
              <a:gdLst/>
              <a:ahLst/>
              <a:cxnLst/>
              <a:rect l="0" t="0" r="0" b="0"/>
              <a:pathLst>
                <a:path w="90762" h="163454">
                  <a:moveTo>
                    <a:pt x="86985" y="23917"/>
                  </a:moveTo>
                  <a:lnTo>
                    <a:pt x="86985" y="23917"/>
                  </a:lnTo>
                  <a:lnTo>
                    <a:pt x="42845" y="1854"/>
                  </a:lnTo>
                  <a:lnTo>
                    <a:pt x="33030" y="0"/>
                  </a:lnTo>
                  <a:lnTo>
                    <a:pt x="22083" y="2939"/>
                  </a:lnTo>
                  <a:lnTo>
                    <a:pt x="4550" y="12953"/>
                  </a:lnTo>
                  <a:lnTo>
                    <a:pt x="2395" y="15902"/>
                  </a:lnTo>
                  <a:lnTo>
                    <a:pt x="0" y="22941"/>
                  </a:lnTo>
                  <a:lnTo>
                    <a:pt x="4580" y="34537"/>
                  </a:lnTo>
                  <a:lnTo>
                    <a:pt x="24767" y="61606"/>
                  </a:lnTo>
                  <a:lnTo>
                    <a:pt x="65456" y="93713"/>
                  </a:lnTo>
                  <a:lnTo>
                    <a:pt x="89474" y="119156"/>
                  </a:lnTo>
                  <a:lnTo>
                    <a:pt x="90761" y="126215"/>
                  </a:lnTo>
                  <a:lnTo>
                    <a:pt x="86546" y="141585"/>
                  </a:lnTo>
                  <a:lnTo>
                    <a:pt x="77618" y="154060"/>
                  </a:lnTo>
                  <a:lnTo>
                    <a:pt x="72274" y="159362"/>
                  </a:lnTo>
                  <a:lnTo>
                    <a:pt x="65887" y="162192"/>
                  </a:lnTo>
                  <a:lnTo>
                    <a:pt x="51268" y="163453"/>
                  </a:lnTo>
                  <a:lnTo>
                    <a:pt x="44829" y="161392"/>
                  </a:lnTo>
                  <a:lnTo>
                    <a:pt x="33912" y="153456"/>
                  </a:lnTo>
                  <a:lnTo>
                    <a:pt x="31847" y="146965"/>
                  </a:lnTo>
                  <a:lnTo>
                    <a:pt x="36185" y="112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4" name="SMARTInkShape-Group976"/>
          <p:cNvGrpSpPr/>
          <p:nvPr/>
        </p:nvGrpSpPr>
        <p:grpSpPr>
          <a:xfrm>
            <a:off x="2909445" y="3893433"/>
            <a:ext cx="1624456" cy="399168"/>
            <a:chOff x="2909445" y="3893433"/>
            <a:chExt cx="1624456" cy="399168"/>
          </a:xfrm>
        </p:grpSpPr>
        <p:sp>
          <p:nvSpPr>
            <p:cNvPr id="716" name="SMARTInkShape-4526"/>
            <p:cNvSpPr/>
            <p:nvPr>
              <p:custDataLst>
                <p:tags r:id="rId100"/>
              </p:custDataLst>
            </p:nvPr>
          </p:nvSpPr>
          <p:spPr>
            <a:xfrm>
              <a:off x="3752850" y="4051300"/>
              <a:ext cx="114301" cy="153927"/>
            </a:xfrm>
            <a:custGeom>
              <a:avLst/>
              <a:gdLst/>
              <a:ahLst/>
              <a:cxnLst/>
              <a:rect l="0" t="0" r="0" b="0"/>
              <a:pathLst>
                <a:path w="114301" h="153927">
                  <a:moveTo>
                    <a:pt x="0" y="50800"/>
                  </a:moveTo>
                  <a:lnTo>
                    <a:pt x="0" y="50800"/>
                  </a:lnTo>
                  <a:lnTo>
                    <a:pt x="5026" y="38867"/>
                  </a:lnTo>
                  <a:lnTo>
                    <a:pt x="5467" y="36495"/>
                  </a:lnTo>
                  <a:lnTo>
                    <a:pt x="7173" y="34913"/>
                  </a:lnTo>
                  <a:lnTo>
                    <a:pt x="12829" y="33155"/>
                  </a:lnTo>
                  <a:lnTo>
                    <a:pt x="16315" y="34098"/>
                  </a:lnTo>
                  <a:lnTo>
                    <a:pt x="23949" y="38908"/>
                  </a:lnTo>
                  <a:lnTo>
                    <a:pt x="45418" y="65044"/>
                  </a:lnTo>
                  <a:lnTo>
                    <a:pt x="68160" y="107628"/>
                  </a:lnTo>
                  <a:lnTo>
                    <a:pt x="79707" y="140107"/>
                  </a:lnTo>
                  <a:lnTo>
                    <a:pt x="79405" y="148818"/>
                  </a:lnTo>
                  <a:lnTo>
                    <a:pt x="78337" y="152128"/>
                  </a:lnTo>
                  <a:lnTo>
                    <a:pt x="76213" y="153630"/>
                  </a:lnTo>
                  <a:lnTo>
                    <a:pt x="73387" y="153926"/>
                  </a:lnTo>
                  <a:lnTo>
                    <a:pt x="70091" y="153417"/>
                  </a:lnTo>
                  <a:lnTo>
                    <a:pt x="62666" y="147208"/>
                  </a:lnTo>
                  <a:lnTo>
                    <a:pt x="39660" y="112490"/>
                  </a:lnTo>
                  <a:lnTo>
                    <a:pt x="33619" y="86214"/>
                  </a:lnTo>
                  <a:lnTo>
                    <a:pt x="32996" y="72292"/>
                  </a:lnTo>
                  <a:lnTo>
                    <a:pt x="41711" y="49299"/>
                  </a:lnTo>
                  <a:lnTo>
                    <a:pt x="48974" y="39215"/>
                  </a:lnTo>
                  <a:lnTo>
                    <a:pt x="95543" y="994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527"/>
            <p:cNvSpPr/>
            <p:nvPr>
              <p:custDataLst>
                <p:tags r:id="rId101"/>
              </p:custDataLst>
            </p:nvPr>
          </p:nvSpPr>
          <p:spPr>
            <a:xfrm>
              <a:off x="4495800" y="418465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36688" y="23087"/>
                  </a:lnTo>
                  <a:lnTo>
                    <a:pt x="24285" y="6178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4528"/>
            <p:cNvSpPr/>
            <p:nvPr>
              <p:custDataLst>
                <p:tags r:id="rId102"/>
              </p:custDataLst>
            </p:nvPr>
          </p:nvSpPr>
          <p:spPr>
            <a:xfrm>
              <a:off x="2953034" y="4216400"/>
              <a:ext cx="196567" cy="57151"/>
            </a:xfrm>
            <a:custGeom>
              <a:avLst/>
              <a:gdLst/>
              <a:ahLst/>
              <a:cxnLst/>
              <a:rect l="0" t="0" r="0" b="0"/>
              <a:pathLst>
                <a:path w="196567" h="57151">
                  <a:moveTo>
                    <a:pt x="12416" y="57150"/>
                  </a:moveTo>
                  <a:lnTo>
                    <a:pt x="12416" y="57150"/>
                  </a:lnTo>
                  <a:lnTo>
                    <a:pt x="6949" y="51683"/>
                  </a:lnTo>
                  <a:lnTo>
                    <a:pt x="2956" y="51062"/>
                  </a:lnTo>
                  <a:lnTo>
                    <a:pt x="1876" y="50269"/>
                  </a:lnTo>
                  <a:lnTo>
                    <a:pt x="676" y="47506"/>
                  </a:lnTo>
                  <a:lnTo>
                    <a:pt x="0" y="38614"/>
                  </a:lnTo>
                  <a:lnTo>
                    <a:pt x="3171" y="27042"/>
                  </a:lnTo>
                  <a:lnTo>
                    <a:pt x="10424" y="20720"/>
                  </a:lnTo>
                  <a:lnTo>
                    <a:pt x="15321" y="18047"/>
                  </a:lnTo>
                  <a:lnTo>
                    <a:pt x="20703" y="17675"/>
                  </a:lnTo>
                  <a:lnTo>
                    <a:pt x="62105" y="29606"/>
                  </a:lnTo>
                  <a:lnTo>
                    <a:pt x="106936" y="36842"/>
                  </a:lnTo>
                  <a:lnTo>
                    <a:pt x="146745" y="42216"/>
                  </a:lnTo>
                  <a:lnTo>
                    <a:pt x="162429" y="43457"/>
                  </a:lnTo>
                  <a:lnTo>
                    <a:pt x="174574" y="40246"/>
                  </a:lnTo>
                  <a:lnTo>
                    <a:pt x="183969" y="34115"/>
                  </a:lnTo>
                  <a:lnTo>
                    <a:pt x="190497" y="26686"/>
                  </a:lnTo>
                  <a:lnTo>
                    <a:pt x="193869" y="16799"/>
                  </a:lnTo>
                  <a:lnTo>
                    <a:pt x="1965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4529"/>
            <p:cNvSpPr/>
            <p:nvPr>
              <p:custDataLst>
                <p:tags r:id="rId103"/>
              </p:custDataLst>
            </p:nvPr>
          </p:nvSpPr>
          <p:spPr>
            <a:xfrm>
              <a:off x="3381076" y="3987800"/>
              <a:ext cx="230006" cy="257236"/>
            </a:xfrm>
            <a:custGeom>
              <a:avLst/>
              <a:gdLst/>
              <a:ahLst/>
              <a:cxnLst/>
              <a:rect l="0" t="0" r="0" b="0"/>
              <a:pathLst>
                <a:path w="230006" h="257236">
                  <a:moveTo>
                    <a:pt x="9824" y="107950"/>
                  </a:moveTo>
                  <a:lnTo>
                    <a:pt x="9824" y="107950"/>
                  </a:lnTo>
                  <a:lnTo>
                    <a:pt x="6165" y="151288"/>
                  </a:lnTo>
                  <a:lnTo>
                    <a:pt x="8893" y="196003"/>
                  </a:lnTo>
                  <a:lnTo>
                    <a:pt x="13360" y="238810"/>
                  </a:lnTo>
                  <a:lnTo>
                    <a:pt x="10429" y="257235"/>
                  </a:lnTo>
                  <a:lnTo>
                    <a:pt x="9522" y="256862"/>
                  </a:lnTo>
                  <a:lnTo>
                    <a:pt x="6632" y="252685"/>
                  </a:lnTo>
                  <a:lnTo>
                    <a:pt x="2008" y="211276"/>
                  </a:lnTo>
                  <a:lnTo>
                    <a:pt x="0" y="175039"/>
                  </a:lnTo>
                  <a:lnTo>
                    <a:pt x="452" y="150559"/>
                  </a:lnTo>
                  <a:lnTo>
                    <a:pt x="1460" y="123656"/>
                  </a:lnTo>
                  <a:lnTo>
                    <a:pt x="4460" y="80594"/>
                  </a:lnTo>
                  <a:lnTo>
                    <a:pt x="10116" y="39872"/>
                  </a:lnTo>
                  <a:lnTo>
                    <a:pt x="12135" y="32931"/>
                  </a:lnTo>
                  <a:lnTo>
                    <a:pt x="14893" y="28304"/>
                  </a:lnTo>
                  <a:lnTo>
                    <a:pt x="18142" y="25219"/>
                  </a:lnTo>
                  <a:lnTo>
                    <a:pt x="21719" y="23163"/>
                  </a:lnTo>
                  <a:lnTo>
                    <a:pt x="26926" y="23909"/>
                  </a:lnTo>
                  <a:lnTo>
                    <a:pt x="40238" y="30381"/>
                  </a:lnTo>
                  <a:lnTo>
                    <a:pt x="66970" y="56039"/>
                  </a:lnTo>
                  <a:lnTo>
                    <a:pt x="97233" y="100565"/>
                  </a:lnTo>
                  <a:lnTo>
                    <a:pt x="119934" y="133831"/>
                  </a:lnTo>
                  <a:lnTo>
                    <a:pt x="154633" y="180529"/>
                  </a:lnTo>
                  <a:lnTo>
                    <a:pt x="183493" y="211770"/>
                  </a:lnTo>
                  <a:lnTo>
                    <a:pt x="191220" y="217380"/>
                  </a:lnTo>
                  <a:lnTo>
                    <a:pt x="198488" y="219709"/>
                  </a:lnTo>
                  <a:lnTo>
                    <a:pt x="212208" y="218533"/>
                  </a:lnTo>
                  <a:lnTo>
                    <a:pt x="217419" y="214833"/>
                  </a:lnTo>
                  <a:lnTo>
                    <a:pt x="225090" y="203197"/>
                  </a:lnTo>
                  <a:lnTo>
                    <a:pt x="230005" y="170665"/>
                  </a:lnTo>
                  <a:lnTo>
                    <a:pt x="227391" y="136294"/>
                  </a:lnTo>
                  <a:lnTo>
                    <a:pt x="221526" y="97263"/>
                  </a:lnTo>
                  <a:lnTo>
                    <a:pt x="214215" y="61102"/>
                  </a:lnTo>
                  <a:lnTo>
                    <a:pt x="199436" y="14996"/>
                  </a:lnTo>
                  <a:lnTo>
                    <a:pt x="1939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530"/>
            <p:cNvSpPr/>
            <p:nvPr>
              <p:custDataLst>
                <p:tags r:id="rId104"/>
              </p:custDataLst>
            </p:nvPr>
          </p:nvSpPr>
          <p:spPr>
            <a:xfrm>
              <a:off x="3626490" y="4108450"/>
              <a:ext cx="107311" cy="102432"/>
            </a:xfrm>
            <a:custGeom>
              <a:avLst/>
              <a:gdLst/>
              <a:ahLst/>
              <a:cxnLst/>
              <a:rect l="0" t="0" r="0" b="0"/>
              <a:pathLst>
                <a:path w="107311" h="102432">
                  <a:moveTo>
                    <a:pt x="107310" y="6350"/>
                  </a:moveTo>
                  <a:lnTo>
                    <a:pt x="107310" y="6350"/>
                  </a:lnTo>
                  <a:lnTo>
                    <a:pt x="90454" y="2979"/>
                  </a:lnTo>
                  <a:lnTo>
                    <a:pt x="49634" y="7624"/>
                  </a:lnTo>
                  <a:lnTo>
                    <a:pt x="26643" y="16089"/>
                  </a:lnTo>
                  <a:lnTo>
                    <a:pt x="10780" y="26906"/>
                  </a:lnTo>
                  <a:lnTo>
                    <a:pt x="1378" y="38769"/>
                  </a:lnTo>
                  <a:lnTo>
                    <a:pt x="0" y="46308"/>
                  </a:lnTo>
                  <a:lnTo>
                    <a:pt x="2232" y="64090"/>
                  </a:lnTo>
                  <a:lnTo>
                    <a:pt x="11690" y="79990"/>
                  </a:lnTo>
                  <a:lnTo>
                    <a:pt x="18163" y="87193"/>
                  </a:lnTo>
                  <a:lnTo>
                    <a:pt x="34763" y="97078"/>
                  </a:lnTo>
                  <a:lnTo>
                    <a:pt x="53195" y="102412"/>
                  </a:lnTo>
                  <a:lnTo>
                    <a:pt x="70794" y="102431"/>
                  </a:lnTo>
                  <a:lnTo>
                    <a:pt x="86142" y="94443"/>
                  </a:lnTo>
                  <a:lnTo>
                    <a:pt x="93198" y="88362"/>
                  </a:lnTo>
                  <a:lnTo>
                    <a:pt x="101038" y="74080"/>
                  </a:lnTo>
                  <a:lnTo>
                    <a:pt x="103128" y="66320"/>
                  </a:lnTo>
                  <a:lnTo>
                    <a:pt x="99329" y="35172"/>
                  </a:lnTo>
                  <a:lnTo>
                    <a:pt x="819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4531"/>
            <p:cNvSpPr/>
            <p:nvPr>
              <p:custDataLst>
                <p:tags r:id="rId105"/>
              </p:custDataLst>
            </p:nvPr>
          </p:nvSpPr>
          <p:spPr>
            <a:xfrm>
              <a:off x="4144316" y="3934689"/>
              <a:ext cx="186385" cy="232572"/>
            </a:xfrm>
            <a:custGeom>
              <a:avLst/>
              <a:gdLst/>
              <a:ahLst/>
              <a:cxnLst/>
              <a:rect l="0" t="0" r="0" b="0"/>
              <a:pathLst>
                <a:path w="186385" h="232572">
                  <a:moveTo>
                    <a:pt x="135584" y="91211"/>
                  </a:moveTo>
                  <a:lnTo>
                    <a:pt x="135584" y="91211"/>
                  </a:lnTo>
                  <a:lnTo>
                    <a:pt x="108646" y="66154"/>
                  </a:lnTo>
                  <a:lnTo>
                    <a:pt x="104925" y="63923"/>
                  </a:lnTo>
                  <a:lnTo>
                    <a:pt x="100328" y="63847"/>
                  </a:lnTo>
                  <a:lnTo>
                    <a:pt x="89576" y="67525"/>
                  </a:lnTo>
                  <a:lnTo>
                    <a:pt x="68251" y="84271"/>
                  </a:lnTo>
                  <a:lnTo>
                    <a:pt x="47430" y="117220"/>
                  </a:lnTo>
                  <a:lnTo>
                    <a:pt x="37968" y="158262"/>
                  </a:lnTo>
                  <a:lnTo>
                    <a:pt x="38536" y="194960"/>
                  </a:lnTo>
                  <a:lnTo>
                    <a:pt x="45179" y="213522"/>
                  </a:lnTo>
                  <a:lnTo>
                    <a:pt x="49914" y="221435"/>
                  </a:lnTo>
                  <a:lnTo>
                    <a:pt x="56599" y="226710"/>
                  </a:lnTo>
                  <a:lnTo>
                    <a:pt x="73433" y="232571"/>
                  </a:lnTo>
                  <a:lnTo>
                    <a:pt x="94555" y="227651"/>
                  </a:lnTo>
                  <a:lnTo>
                    <a:pt x="116644" y="215351"/>
                  </a:lnTo>
                  <a:lnTo>
                    <a:pt x="135868" y="198125"/>
                  </a:lnTo>
                  <a:lnTo>
                    <a:pt x="159186" y="155109"/>
                  </a:lnTo>
                  <a:lnTo>
                    <a:pt x="161596" y="110908"/>
                  </a:lnTo>
                  <a:lnTo>
                    <a:pt x="159276" y="85292"/>
                  </a:lnTo>
                  <a:lnTo>
                    <a:pt x="151052" y="43660"/>
                  </a:lnTo>
                  <a:lnTo>
                    <a:pt x="145896" y="25644"/>
                  </a:lnTo>
                  <a:lnTo>
                    <a:pt x="138225" y="13633"/>
                  </a:lnTo>
                  <a:lnTo>
                    <a:pt x="128878" y="5625"/>
                  </a:lnTo>
                  <a:lnTo>
                    <a:pt x="118413" y="287"/>
                  </a:lnTo>
                  <a:lnTo>
                    <a:pt x="91734" y="0"/>
                  </a:lnTo>
                  <a:lnTo>
                    <a:pt x="62473" y="8339"/>
                  </a:lnTo>
                  <a:lnTo>
                    <a:pt x="35357" y="23805"/>
                  </a:lnTo>
                  <a:lnTo>
                    <a:pt x="16720" y="44319"/>
                  </a:lnTo>
                  <a:lnTo>
                    <a:pt x="5144" y="66137"/>
                  </a:lnTo>
                  <a:lnTo>
                    <a:pt x="0" y="85241"/>
                  </a:lnTo>
                  <a:lnTo>
                    <a:pt x="2155" y="92876"/>
                  </a:lnTo>
                  <a:lnTo>
                    <a:pt x="13958" y="105121"/>
                  </a:lnTo>
                  <a:lnTo>
                    <a:pt x="32845" y="111504"/>
                  </a:lnTo>
                  <a:lnTo>
                    <a:pt x="43808" y="113207"/>
                  </a:lnTo>
                  <a:lnTo>
                    <a:pt x="89576" y="105490"/>
                  </a:lnTo>
                  <a:lnTo>
                    <a:pt x="126895" y="97322"/>
                  </a:lnTo>
                  <a:lnTo>
                    <a:pt x="186384" y="84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532"/>
            <p:cNvSpPr/>
            <p:nvPr>
              <p:custDataLst>
                <p:tags r:id="rId106"/>
              </p:custDataLst>
            </p:nvPr>
          </p:nvSpPr>
          <p:spPr>
            <a:xfrm>
              <a:off x="3972028" y="3893433"/>
              <a:ext cx="168173" cy="319447"/>
            </a:xfrm>
            <a:custGeom>
              <a:avLst/>
              <a:gdLst/>
              <a:ahLst/>
              <a:cxnLst/>
              <a:rect l="0" t="0" r="0" b="0"/>
              <a:pathLst>
                <a:path w="168173" h="319447">
                  <a:moveTo>
                    <a:pt x="130072" y="5467"/>
                  </a:moveTo>
                  <a:lnTo>
                    <a:pt x="130072" y="5467"/>
                  </a:lnTo>
                  <a:lnTo>
                    <a:pt x="126701" y="2096"/>
                  </a:lnTo>
                  <a:lnTo>
                    <a:pt x="121283" y="441"/>
                  </a:lnTo>
                  <a:lnTo>
                    <a:pt x="117862" y="0"/>
                  </a:lnTo>
                  <a:lnTo>
                    <a:pt x="108418" y="3273"/>
                  </a:lnTo>
                  <a:lnTo>
                    <a:pt x="102936" y="6120"/>
                  </a:lnTo>
                  <a:lnTo>
                    <a:pt x="78365" y="30355"/>
                  </a:lnTo>
                  <a:lnTo>
                    <a:pt x="58878" y="61919"/>
                  </a:lnTo>
                  <a:lnTo>
                    <a:pt x="39164" y="102523"/>
                  </a:lnTo>
                  <a:lnTo>
                    <a:pt x="20994" y="148792"/>
                  </a:lnTo>
                  <a:lnTo>
                    <a:pt x="7274" y="193815"/>
                  </a:lnTo>
                  <a:lnTo>
                    <a:pt x="0" y="235227"/>
                  </a:lnTo>
                  <a:lnTo>
                    <a:pt x="3824" y="270095"/>
                  </a:lnTo>
                  <a:lnTo>
                    <a:pt x="20104" y="296411"/>
                  </a:lnTo>
                  <a:lnTo>
                    <a:pt x="31360" y="307380"/>
                  </a:lnTo>
                  <a:lnTo>
                    <a:pt x="58919" y="317686"/>
                  </a:lnTo>
                  <a:lnTo>
                    <a:pt x="74170" y="319446"/>
                  </a:lnTo>
                  <a:lnTo>
                    <a:pt x="109930" y="310113"/>
                  </a:lnTo>
                  <a:lnTo>
                    <a:pt x="168172" y="284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533"/>
            <p:cNvSpPr/>
            <p:nvPr>
              <p:custDataLst>
                <p:tags r:id="rId107"/>
              </p:custDataLst>
            </p:nvPr>
          </p:nvSpPr>
          <p:spPr>
            <a:xfrm>
              <a:off x="2909445" y="4070350"/>
              <a:ext cx="233806" cy="81199"/>
            </a:xfrm>
            <a:custGeom>
              <a:avLst/>
              <a:gdLst/>
              <a:ahLst/>
              <a:cxnLst/>
              <a:rect l="0" t="0" r="0" b="0"/>
              <a:pathLst>
                <a:path w="233806" h="81199">
                  <a:moveTo>
                    <a:pt x="17905" y="44450"/>
                  </a:moveTo>
                  <a:lnTo>
                    <a:pt x="17905" y="44450"/>
                  </a:lnTo>
                  <a:lnTo>
                    <a:pt x="24177" y="38177"/>
                  </a:lnTo>
                  <a:lnTo>
                    <a:pt x="20861" y="38122"/>
                  </a:lnTo>
                  <a:lnTo>
                    <a:pt x="19876" y="38820"/>
                  </a:lnTo>
                  <a:lnTo>
                    <a:pt x="19219" y="39991"/>
                  </a:lnTo>
                  <a:lnTo>
                    <a:pt x="18294" y="46892"/>
                  </a:lnTo>
                  <a:lnTo>
                    <a:pt x="18783" y="54002"/>
                  </a:lnTo>
                  <a:lnTo>
                    <a:pt x="23873" y="75706"/>
                  </a:lnTo>
                  <a:lnTo>
                    <a:pt x="24179" y="81198"/>
                  </a:lnTo>
                  <a:lnTo>
                    <a:pt x="24253" y="67588"/>
                  </a:lnTo>
                  <a:lnTo>
                    <a:pt x="23548" y="66225"/>
                  </a:lnTo>
                  <a:lnTo>
                    <a:pt x="22373" y="65317"/>
                  </a:lnTo>
                  <a:lnTo>
                    <a:pt x="18166" y="63606"/>
                  </a:lnTo>
                  <a:lnTo>
                    <a:pt x="0" y="63500"/>
                  </a:lnTo>
                  <a:lnTo>
                    <a:pt x="16632" y="45823"/>
                  </a:lnTo>
                  <a:lnTo>
                    <a:pt x="46729" y="24472"/>
                  </a:lnTo>
                  <a:lnTo>
                    <a:pt x="63370" y="17285"/>
                  </a:lnTo>
                  <a:lnTo>
                    <a:pt x="69381" y="17168"/>
                  </a:lnTo>
                  <a:lnTo>
                    <a:pt x="81705" y="20801"/>
                  </a:lnTo>
                  <a:lnTo>
                    <a:pt x="128454" y="55027"/>
                  </a:lnTo>
                  <a:lnTo>
                    <a:pt x="135477" y="59734"/>
                  </a:lnTo>
                  <a:lnTo>
                    <a:pt x="143301" y="61826"/>
                  </a:lnTo>
                  <a:lnTo>
                    <a:pt x="151483" y="60875"/>
                  </a:lnTo>
                  <a:lnTo>
                    <a:pt x="165904" y="54490"/>
                  </a:lnTo>
                  <a:lnTo>
                    <a:pt x="200345" y="26490"/>
                  </a:lnTo>
                  <a:lnTo>
                    <a:pt x="2338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SMARTInkShape-Group977"/>
          <p:cNvGrpSpPr/>
          <p:nvPr/>
        </p:nvGrpSpPr>
        <p:grpSpPr>
          <a:xfrm>
            <a:off x="2386275" y="3837948"/>
            <a:ext cx="185476" cy="399442"/>
            <a:chOff x="2386275" y="3837948"/>
            <a:chExt cx="185476" cy="399442"/>
          </a:xfrm>
        </p:grpSpPr>
        <p:sp>
          <p:nvSpPr>
            <p:cNvPr id="725" name="SMARTInkShape-4534"/>
            <p:cNvSpPr/>
            <p:nvPr>
              <p:custDataLst>
                <p:tags r:id="rId98"/>
              </p:custDataLst>
            </p:nvPr>
          </p:nvSpPr>
          <p:spPr>
            <a:xfrm>
              <a:off x="2445710" y="3837948"/>
              <a:ext cx="113341" cy="75445"/>
            </a:xfrm>
            <a:custGeom>
              <a:avLst/>
              <a:gdLst/>
              <a:ahLst/>
              <a:cxnLst/>
              <a:rect l="0" t="0" r="0" b="0"/>
              <a:pathLst>
                <a:path w="113341" h="75445">
                  <a:moveTo>
                    <a:pt x="11740" y="16502"/>
                  </a:moveTo>
                  <a:lnTo>
                    <a:pt x="11740" y="16502"/>
                  </a:lnTo>
                  <a:lnTo>
                    <a:pt x="6714" y="39106"/>
                  </a:lnTo>
                  <a:lnTo>
                    <a:pt x="3901" y="58242"/>
                  </a:lnTo>
                  <a:lnTo>
                    <a:pt x="0" y="73979"/>
                  </a:lnTo>
                  <a:lnTo>
                    <a:pt x="386" y="75281"/>
                  </a:lnTo>
                  <a:lnTo>
                    <a:pt x="1348" y="75444"/>
                  </a:lnTo>
                  <a:lnTo>
                    <a:pt x="2695" y="74847"/>
                  </a:lnTo>
                  <a:lnTo>
                    <a:pt x="3593" y="73037"/>
                  </a:lnTo>
                  <a:lnTo>
                    <a:pt x="12192" y="32272"/>
                  </a:lnTo>
                  <a:lnTo>
                    <a:pt x="16880" y="15749"/>
                  </a:lnTo>
                  <a:lnTo>
                    <a:pt x="23667" y="6054"/>
                  </a:lnTo>
                  <a:lnTo>
                    <a:pt x="31387" y="1275"/>
                  </a:lnTo>
                  <a:lnTo>
                    <a:pt x="35421" y="0"/>
                  </a:lnTo>
                  <a:lnTo>
                    <a:pt x="51212" y="1578"/>
                  </a:lnTo>
                  <a:lnTo>
                    <a:pt x="61268" y="8458"/>
                  </a:lnTo>
                  <a:lnTo>
                    <a:pt x="69736" y="18571"/>
                  </a:lnTo>
                  <a:lnTo>
                    <a:pt x="86632" y="45153"/>
                  </a:lnTo>
                  <a:lnTo>
                    <a:pt x="113340" y="67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4535"/>
            <p:cNvSpPr/>
            <p:nvPr>
              <p:custDataLst>
                <p:tags r:id="rId99"/>
              </p:custDataLst>
            </p:nvPr>
          </p:nvSpPr>
          <p:spPr>
            <a:xfrm>
              <a:off x="2386275" y="3995889"/>
              <a:ext cx="185476" cy="241501"/>
            </a:xfrm>
            <a:custGeom>
              <a:avLst/>
              <a:gdLst/>
              <a:ahLst/>
              <a:cxnLst/>
              <a:rect l="0" t="0" r="0" b="0"/>
              <a:pathLst>
                <a:path w="185476" h="241501">
                  <a:moveTo>
                    <a:pt x="115625" y="55411"/>
                  </a:moveTo>
                  <a:lnTo>
                    <a:pt x="115625" y="55411"/>
                  </a:lnTo>
                  <a:lnTo>
                    <a:pt x="131512" y="28692"/>
                  </a:lnTo>
                  <a:lnTo>
                    <a:pt x="133269" y="22840"/>
                  </a:lnTo>
                  <a:lnTo>
                    <a:pt x="132327" y="19586"/>
                  </a:lnTo>
                  <a:lnTo>
                    <a:pt x="127517" y="12207"/>
                  </a:lnTo>
                  <a:lnTo>
                    <a:pt x="118794" y="6105"/>
                  </a:lnTo>
                  <a:lnTo>
                    <a:pt x="103864" y="585"/>
                  </a:lnTo>
                  <a:lnTo>
                    <a:pt x="94170" y="0"/>
                  </a:lnTo>
                  <a:lnTo>
                    <a:pt x="82806" y="2091"/>
                  </a:lnTo>
                  <a:lnTo>
                    <a:pt x="61137" y="13977"/>
                  </a:lnTo>
                  <a:lnTo>
                    <a:pt x="36843" y="41018"/>
                  </a:lnTo>
                  <a:lnTo>
                    <a:pt x="15141" y="82582"/>
                  </a:lnTo>
                  <a:lnTo>
                    <a:pt x="5584" y="114289"/>
                  </a:lnTo>
                  <a:lnTo>
                    <a:pt x="0" y="160110"/>
                  </a:lnTo>
                  <a:lnTo>
                    <a:pt x="2853" y="185905"/>
                  </a:lnTo>
                  <a:lnTo>
                    <a:pt x="11176" y="206777"/>
                  </a:lnTo>
                  <a:lnTo>
                    <a:pt x="31133" y="231023"/>
                  </a:lnTo>
                  <a:lnTo>
                    <a:pt x="50556" y="239294"/>
                  </a:lnTo>
                  <a:lnTo>
                    <a:pt x="61662" y="241500"/>
                  </a:lnTo>
                  <a:lnTo>
                    <a:pt x="83410" y="238306"/>
                  </a:lnTo>
                  <a:lnTo>
                    <a:pt x="105541" y="228420"/>
                  </a:lnTo>
                  <a:lnTo>
                    <a:pt x="139683" y="202315"/>
                  </a:lnTo>
                  <a:lnTo>
                    <a:pt x="163440" y="167377"/>
                  </a:lnTo>
                  <a:lnTo>
                    <a:pt x="178319" y="126059"/>
                  </a:lnTo>
                  <a:lnTo>
                    <a:pt x="182295" y="97158"/>
                  </a:lnTo>
                  <a:lnTo>
                    <a:pt x="174419" y="56491"/>
                  </a:lnTo>
                  <a:lnTo>
                    <a:pt x="160571" y="36136"/>
                  </a:lnTo>
                  <a:lnTo>
                    <a:pt x="141951" y="21444"/>
                  </a:lnTo>
                  <a:lnTo>
                    <a:pt x="119564" y="12563"/>
                  </a:lnTo>
                  <a:lnTo>
                    <a:pt x="86532" y="10338"/>
                  </a:lnTo>
                  <a:lnTo>
                    <a:pt x="68828" y="16329"/>
                  </a:lnTo>
                  <a:lnTo>
                    <a:pt x="55315" y="26047"/>
                  </a:lnTo>
                  <a:lnTo>
                    <a:pt x="46958" y="37421"/>
                  </a:lnTo>
                  <a:lnTo>
                    <a:pt x="44654" y="49532"/>
                  </a:lnTo>
                  <a:lnTo>
                    <a:pt x="45028" y="55725"/>
                  </a:lnTo>
                  <a:lnTo>
                    <a:pt x="51087" y="68250"/>
                  </a:lnTo>
                  <a:lnTo>
                    <a:pt x="55667" y="74554"/>
                  </a:lnTo>
                  <a:lnTo>
                    <a:pt x="70162" y="83439"/>
                  </a:lnTo>
                  <a:lnTo>
                    <a:pt x="89775" y="88329"/>
                  </a:lnTo>
                  <a:lnTo>
                    <a:pt x="128584" y="85704"/>
                  </a:lnTo>
                  <a:lnTo>
                    <a:pt x="185475" y="68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3" name="SMARTInkShape-Group978"/>
          <p:cNvGrpSpPr/>
          <p:nvPr/>
        </p:nvGrpSpPr>
        <p:grpSpPr>
          <a:xfrm>
            <a:off x="1543050" y="3889943"/>
            <a:ext cx="425451" cy="401775"/>
            <a:chOff x="1543050" y="3889943"/>
            <a:chExt cx="425451" cy="401775"/>
          </a:xfrm>
        </p:grpSpPr>
        <p:sp>
          <p:nvSpPr>
            <p:cNvPr id="728" name="SMARTInkShape-4536"/>
            <p:cNvSpPr/>
            <p:nvPr>
              <p:custDataLst>
                <p:tags r:id="rId93"/>
              </p:custDataLst>
            </p:nvPr>
          </p:nvSpPr>
          <p:spPr>
            <a:xfrm>
              <a:off x="1809750" y="407670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3484" y="54270"/>
                  </a:lnTo>
                  <a:lnTo>
                    <a:pt x="59239" y="31181"/>
                  </a:lnTo>
                  <a:lnTo>
                    <a:pt x="104179" y="1394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537"/>
            <p:cNvSpPr/>
            <p:nvPr>
              <p:custDataLst>
                <p:tags r:id="rId94"/>
              </p:custDataLst>
            </p:nvPr>
          </p:nvSpPr>
          <p:spPr>
            <a:xfrm>
              <a:off x="1827679" y="3889943"/>
              <a:ext cx="102722" cy="351858"/>
            </a:xfrm>
            <a:custGeom>
              <a:avLst/>
              <a:gdLst/>
              <a:ahLst/>
              <a:cxnLst/>
              <a:rect l="0" t="0" r="0" b="0"/>
              <a:pathLst>
                <a:path w="102722" h="351858">
                  <a:moveTo>
                    <a:pt x="102721" y="59757"/>
                  </a:moveTo>
                  <a:lnTo>
                    <a:pt x="102721" y="59757"/>
                  </a:lnTo>
                  <a:lnTo>
                    <a:pt x="102721" y="46273"/>
                  </a:lnTo>
                  <a:lnTo>
                    <a:pt x="95979" y="27775"/>
                  </a:lnTo>
                  <a:lnTo>
                    <a:pt x="85044" y="8888"/>
                  </a:lnTo>
                  <a:lnTo>
                    <a:pt x="76990" y="1871"/>
                  </a:lnTo>
                  <a:lnTo>
                    <a:pt x="72867" y="0"/>
                  </a:lnTo>
                  <a:lnTo>
                    <a:pt x="60760" y="1683"/>
                  </a:lnTo>
                  <a:lnTo>
                    <a:pt x="53580" y="4108"/>
                  </a:lnTo>
                  <a:lnTo>
                    <a:pt x="39958" y="16209"/>
                  </a:lnTo>
                  <a:lnTo>
                    <a:pt x="20389" y="48500"/>
                  </a:lnTo>
                  <a:lnTo>
                    <a:pt x="4949" y="95697"/>
                  </a:lnTo>
                  <a:lnTo>
                    <a:pt x="0" y="131469"/>
                  </a:lnTo>
                  <a:lnTo>
                    <a:pt x="152" y="168534"/>
                  </a:lnTo>
                  <a:lnTo>
                    <a:pt x="2572" y="206174"/>
                  </a:lnTo>
                  <a:lnTo>
                    <a:pt x="7410" y="242659"/>
                  </a:lnTo>
                  <a:lnTo>
                    <a:pt x="20623" y="289555"/>
                  </a:lnTo>
                  <a:lnTo>
                    <a:pt x="34006" y="332077"/>
                  </a:lnTo>
                  <a:lnTo>
                    <a:pt x="45571" y="351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538"/>
            <p:cNvSpPr/>
            <p:nvPr>
              <p:custDataLst>
                <p:tags r:id="rId95"/>
              </p:custDataLst>
            </p:nvPr>
          </p:nvSpPr>
          <p:spPr>
            <a:xfrm>
              <a:off x="1660093" y="3983215"/>
              <a:ext cx="35358" cy="303036"/>
            </a:xfrm>
            <a:custGeom>
              <a:avLst/>
              <a:gdLst/>
              <a:ahLst/>
              <a:cxnLst/>
              <a:rect l="0" t="0" r="0" b="0"/>
              <a:pathLst>
                <a:path w="35358" h="303036">
                  <a:moveTo>
                    <a:pt x="9957" y="10935"/>
                  </a:moveTo>
                  <a:lnTo>
                    <a:pt x="9957" y="10935"/>
                  </a:lnTo>
                  <a:lnTo>
                    <a:pt x="4490" y="0"/>
                  </a:lnTo>
                  <a:lnTo>
                    <a:pt x="4195" y="117"/>
                  </a:lnTo>
                  <a:lnTo>
                    <a:pt x="0" y="27200"/>
                  </a:lnTo>
                  <a:lnTo>
                    <a:pt x="2930" y="69455"/>
                  </a:lnTo>
                  <a:lnTo>
                    <a:pt x="6364" y="106323"/>
                  </a:lnTo>
                  <a:lnTo>
                    <a:pt x="10241" y="149991"/>
                  </a:lnTo>
                  <a:lnTo>
                    <a:pt x="14317" y="194799"/>
                  </a:lnTo>
                  <a:lnTo>
                    <a:pt x="18480" y="233528"/>
                  </a:lnTo>
                  <a:lnTo>
                    <a:pt x="28161" y="276953"/>
                  </a:lnTo>
                  <a:lnTo>
                    <a:pt x="35357" y="303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539"/>
            <p:cNvSpPr/>
            <p:nvPr>
              <p:custDataLst>
                <p:tags r:id="rId96"/>
              </p:custDataLst>
            </p:nvPr>
          </p:nvSpPr>
          <p:spPr>
            <a:xfrm>
              <a:off x="1625600" y="4254500"/>
              <a:ext cx="165101" cy="37218"/>
            </a:xfrm>
            <a:custGeom>
              <a:avLst/>
              <a:gdLst/>
              <a:ahLst/>
              <a:cxnLst/>
              <a:rect l="0" t="0" r="0" b="0"/>
              <a:pathLst>
                <a:path w="165101" h="37218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15580" y="37217"/>
                  </a:lnTo>
                  <a:lnTo>
                    <a:pt x="60526" y="36102"/>
                  </a:lnTo>
                  <a:lnTo>
                    <a:pt x="96250" y="29277"/>
                  </a:lnTo>
                  <a:lnTo>
                    <a:pt x="142877" y="1095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4540"/>
            <p:cNvSpPr/>
            <p:nvPr>
              <p:custDataLst>
                <p:tags r:id="rId97"/>
              </p:custDataLst>
            </p:nvPr>
          </p:nvSpPr>
          <p:spPr>
            <a:xfrm>
              <a:off x="1543050" y="39751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8184" y="30635"/>
                  </a:lnTo>
                  <a:lnTo>
                    <a:pt x="87027" y="12369"/>
                  </a:lnTo>
                  <a:lnTo>
                    <a:pt x="126445" y="29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979"/>
          <p:cNvGrpSpPr/>
          <p:nvPr/>
        </p:nvGrpSpPr>
        <p:grpSpPr>
          <a:xfrm>
            <a:off x="2506444" y="2094322"/>
            <a:ext cx="1186304" cy="1245779"/>
            <a:chOff x="2506444" y="2094322"/>
            <a:chExt cx="1186304" cy="1245779"/>
          </a:xfrm>
        </p:grpSpPr>
        <p:sp>
          <p:nvSpPr>
            <p:cNvPr id="734" name="SMARTInkShape-4541"/>
            <p:cNvSpPr/>
            <p:nvPr>
              <p:custDataLst>
                <p:tags r:id="rId84"/>
              </p:custDataLst>
            </p:nvPr>
          </p:nvSpPr>
          <p:spPr>
            <a:xfrm>
              <a:off x="2506444" y="2333135"/>
              <a:ext cx="262157" cy="328548"/>
            </a:xfrm>
            <a:custGeom>
              <a:avLst/>
              <a:gdLst/>
              <a:ahLst/>
              <a:cxnLst/>
              <a:rect l="0" t="0" r="0" b="0"/>
              <a:pathLst>
                <a:path w="262157" h="328548">
                  <a:moveTo>
                    <a:pt x="154206" y="86215"/>
                  </a:moveTo>
                  <a:lnTo>
                    <a:pt x="154206" y="86215"/>
                  </a:lnTo>
                  <a:lnTo>
                    <a:pt x="153500" y="76076"/>
                  </a:lnTo>
                  <a:lnTo>
                    <a:pt x="150835" y="68538"/>
                  </a:lnTo>
                  <a:lnTo>
                    <a:pt x="141997" y="56361"/>
                  </a:lnTo>
                  <a:lnTo>
                    <a:pt x="130670" y="49899"/>
                  </a:lnTo>
                  <a:lnTo>
                    <a:pt x="123699" y="47187"/>
                  </a:lnTo>
                  <a:lnTo>
                    <a:pt x="108427" y="46056"/>
                  </a:lnTo>
                  <a:lnTo>
                    <a:pt x="100403" y="46743"/>
                  </a:lnTo>
                  <a:lnTo>
                    <a:pt x="80199" y="58794"/>
                  </a:lnTo>
                  <a:lnTo>
                    <a:pt x="57814" y="80378"/>
                  </a:lnTo>
                  <a:lnTo>
                    <a:pt x="36106" y="111137"/>
                  </a:lnTo>
                  <a:lnTo>
                    <a:pt x="18461" y="149738"/>
                  </a:lnTo>
                  <a:lnTo>
                    <a:pt x="5681" y="192059"/>
                  </a:lnTo>
                  <a:lnTo>
                    <a:pt x="0" y="234386"/>
                  </a:lnTo>
                  <a:lnTo>
                    <a:pt x="3120" y="269191"/>
                  </a:lnTo>
                  <a:lnTo>
                    <a:pt x="12973" y="296654"/>
                  </a:lnTo>
                  <a:lnTo>
                    <a:pt x="29112" y="315916"/>
                  </a:lnTo>
                  <a:lnTo>
                    <a:pt x="51807" y="325888"/>
                  </a:lnTo>
                  <a:lnTo>
                    <a:pt x="64773" y="328547"/>
                  </a:lnTo>
                  <a:lnTo>
                    <a:pt x="92351" y="322094"/>
                  </a:lnTo>
                  <a:lnTo>
                    <a:pt x="121070" y="305350"/>
                  </a:lnTo>
                  <a:lnTo>
                    <a:pt x="163595" y="263484"/>
                  </a:lnTo>
                  <a:lnTo>
                    <a:pt x="187777" y="229207"/>
                  </a:lnTo>
                  <a:lnTo>
                    <a:pt x="206521" y="189043"/>
                  </a:lnTo>
                  <a:lnTo>
                    <a:pt x="218379" y="145322"/>
                  </a:lnTo>
                  <a:lnTo>
                    <a:pt x="218946" y="100020"/>
                  </a:lnTo>
                  <a:lnTo>
                    <a:pt x="210731" y="61541"/>
                  </a:lnTo>
                  <a:lnTo>
                    <a:pt x="196262" y="30799"/>
                  </a:lnTo>
                  <a:lnTo>
                    <a:pt x="175720" y="10080"/>
                  </a:lnTo>
                  <a:lnTo>
                    <a:pt x="148716" y="1342"/>
                  </a:lnTo>
                  <a:lnTo>
                    <a:pt x="133612" y="0"/>
                  </a:lnTo>
                  <a:lnTo>
                    <a:pt x="107424" y="7916"/>
                  </a:lnTo>
                  <a:lnTo>
                    <a:pt x="95501" y="14965"/>
                  </a:lnTo>
                  <a:lnTo>
                    <a:pt x="78491" y="35969"/>
                  </a:lnTo>
                  <a:lnTo>
                    <a:pt x="68344" y="61767"/>
                  </a:lnTo>
                  <a:lnTo>
                    <a:pt x="66186" y="89695"/>
                  </a:lnTo>
                  <a:lnTo>
                    <a:pt x="73223" y="114808"/>
                  </a:lnTo>
                  <a:lnTo>
                    <a:pt x="79051" y="126444"/>
                  </a:lnTo>
                  <a:lnTo>
                    <a:pt x="87169" y="134906"/>
                  </a:lnTo>
                  <a:lnTo>
                    <a:pt x="107478" y="146191"/>
                  </a:lnTo>
                  <a:lnTo>
                    <a:pt x="134379" y="147914"/>
                  </a:lnTo>
                  <a:lnTo>
                    <a:pt x="149455" y="146397"/>
                  </a:lnTo>
                  <a:lnTo>
                    <a:pt x="179376" y="133424"/>
                  </a:lnTo>
                  <a:lnTo>
                    <a:pt x="222106" y="100438"/>
                  </a:lnTo>
                  <a:lnTo>
                    <a:pt x="262156" y="60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542"/>
            <p:cNvSpPr/>
            <p:nvPr>
              <p:custDataLst>
                <p:tags r:id="rId85"/>
              </p:custDataLst>
            </p:nvPr>
          </p:nvSpPr>
          <p:spPr>
            <a:xfrm>
              <a:off x="3330752" y="2099401"/>
              <a:ext cx="212549" cy="320852"/>
            </a:xfrm>
            <a:custGeom>
              <a:avLst/>
              <a:gdLst/>
              <a:ahLst/>
              <a:cxnLst/>
              <a:rect l="0" t="0" r="0" b="0"/>
              <a:pathLst>
                <a:path w="212549" h="320852">
                  <a:moveTo>
                    <a:pt x="85548" y="78649"/>
                  </a:moveTo>
                  <a:lnTo>
                    <a:pt x="85548" y="78649"/>
                  </a:lnTo>
                  <a:lnTo>
                    <a:pt x="76710" y="64343"/>
                  </a:lnTo>
                  <a:lnTo>
                    <a:pt x="70801" y="61707"/>
                  </a:lnTo>
                  <a:lnTo>
                    <a:pt x="67250" y="61005"/>
                  </a:lnTo>
                  <a:lnTo>
                    <a:pt x="59541" y="62105"/>
                  </a:lnTo>
                  <a:lnTo>
                    <a:pt x="55510" y="63387"/>
                  </a:lnTo>
                  <a:lnTo>
                    <a:pt x="47268" y="74217"/>
                  </a:lnTo>
                  <a:lnTo>
                    <a:pt x="27108" y="120028"/>
                  </a:lnTo>
                  <a:lnTo>
                    <a:pt x="17006" y="152779"/>
                  </a:lnTo>
                  <a:lnTo>
                    <a:pt x="9929" y="188501"/>
                  </a:lnTo>
                  <a:lnTo>
                    <a:pt x="9136" y="225544"/>
                  </a:lnTo>
                  <a:lnTo>
                    <a:pt x="13017" y="259412"/>
                  </a:lnTo>
                  <a:lnTo>
                    <a:pt x="20856" y="288105"/>
                  </a:lnTo>
                  <a:lnTo>
                    <a:pt x="33748" y="307913"/>
                  </a:lnTo>
                  <a:lnTo>
                    <a:pt x="50766" y="318127"/>
                  </a:lnTo>
                  <a:lnTo>
                    <a:pt x="60243" y="320851"/>
                  </a:lnTo>
                  <a:lnTo>
                    <a:pt x="70089" y="319139"/>
                  </a:lnTo>
                  <a:lnTo>
                    <a:pt x="90437" y="307830"/>
                  </a:lnTo>
                  <a:lnTo>
                    <a:pt x="121726" y="271516"/>
                  </a:lnTo>
                  <a:lnTo>
                    <a:pt x="137140" y="235394"/>
                  </a:lnTo>
                  <a:lnTo>
                    <a:pt x="145872" y="192058"/>
                  </a:lnTo>
                  <a:lnTo>
                    <a:pt x="146225" y="167660"/>
                  </a:lnTo>
                  <a:lnTo>
                    <a:pt x="145049" y="142223"/>
                  </a:lnTo>
                  <a:lnTo>
                    <a:pt x="139980" y="97026"/>
                  </a:lnTo>
                  <a:lnTo>
                    <a:pt x="130906" y="59300"/>
                  </a:lnTo>
                  <a:lnTo>
                    <a:pt x="115114" y="33125"/>
                  </a:lnTo>
                  <a:lnTo>
                    <a:pt x="86391" y="9265"/>
                  </a:lnTo>
                  <a:lnTo>
                    <a:pt x="55537" y="0"/>
                  </a:lnTo>
                  <a:lnTo>
                    <a:pt x="45785" y="2227"/>
                  </a:lnTo>
                  <a:lnTo>
                    <a:pt x="27424" y="14110"/>
                  </a:lnTo>
                  <a:lnTo>
                    <a:pt x="7962" y="40633"/>
                  </a:lnTo>
                  <a:lnTo>
                    <a:pt x="0" y="70835"/>
                  </a:lnTo>
                  <a:lnTo>
                    <a:pt x="3782" y="91639"/>
                  </a:lnTo>
                  <a:lnTo>
                    <a:pt x="7754" y="102126"/>
                  </a:lnTo>
                  <a:lnTo>
                    <a:pt x="21575" y="117540"/>
                  </a:lnTo>
                  <a:lnTo>
                    <a:pt x="30199" y="123627"/>
                  </a:lnTo>
                  <a:lnTo>
                    <a:pt x="54833" y="126626"/>
                  </a:lnTo>
                  <a:lnTo>
                    <a:pt x="102318" y="116618"/>
                  </a:lnTo>
                  <a:lnTo>
                    <a:pt x="138157" y="102580"/>
                  </a:lnTo>
                  <a:lnTo>
                    <a:pt x="175252" y="84581"/>
                  </a:lnTo>
                  <a:lnTo>
                    <a:pt x="212548" y="65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543"/>
            <p:cNvSpPr/>
            <p:nvPr>
              <p:custDataLst>
                <p:tags r:id="rId86"/>
              </p:custDataLst>
            </p:nvPr>
          </p:nvSpPr>
          <p:spPr>
            <a:xfrm>
              <a:off x="2978150" y="2374900"/>
              <a:ext cx="146051" cy="76201"/>
            </a:xfrm>
            <a:custGeom>
              <a:avLst/>
              <a:gdLst/>
              <a:ahLst/>
              <a:cxnLst/>
              <a:rect l="0" t="0" r="0" b="0"/>
              <a:pathLst>
                <a:path w="146051" h="76201">
                  <a:moveTo>
                    <a:pt x="0" y="76200"/>
                  </a:moveTo>
                  <a:lnTo>
                    <a:pt x="0" y="76200"/>
                  </a:lnTo>
                  <a:lnTo>
                    <a:pt x="18017" y="60299"/>
                  </a:lnTo>
                  <a:lnTo>
                    <a:pt x="62641" y="36703"/>
                  </a:lnTo>
                  <a:lnTo>
                    <a:pt x="102554" y="1819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4544"/>
            <p:cNvSpPr/>
            <p:nvPr>
              <p:custDataLst>
                <p:tags r:id="rId87"/>
              </p:custDataLst>
            </p:nvPr>
          </p:nvSpPr>
          <p:spPr>
            <a:xfrm>
              <a:off x="2597150" y="2609850"/>
              <a:ext cx="952501" cy="387351"/>
            </a:xfrm>
            <a:custGeom>
              <a:avLst/>
              <a:gdLst/>
              <a:ahLst/>
              <a:cxnLst/>
              <a:rect l="0" t="0" r="0" b="0"/>
              <a:pathLst>
                <a:path w="952501" h="387351">
                  <a:moveTo>
                    <a:pt x="0" y="387350"/>
                  </a:moveTo>
                  <a:lnTo>
                    <a:pt x="0" y="387350"/>
                  </a:lnTo>
                  <a:lnTo>
                    <a:pt x="35774" y="369772"/>
                  </a:lnTo>
                  <a:lnTo>
                    <a:pt x="77283" y="354137"/>
                  </a:lnTo>
                  <a:lnTo>
                    <a:pt x="105144" y="344041"/>
                  </a:lnTo>
                  <a:lnTo>
                    <a:pt x="135713" y="333078"/>
                  </a:lnTo>
                  <a:lnTo>
                    <a:pt x="172320" y="319418"/>
                  </a:lnTo>
                  <a:lnTo>
                    <a:pt x="212952" y="303962"/>
                  </a:lnTo>
                  <a:lnTo>
                    <a:pt x="256268" y="287307"/>
                  </a:lnTo>
                  <a:lnTo>
                    <a:pt x="306312" y="268444"/>
                  </a:lnTo>
                  <a:lnTo>
                    <a:pt x="360841" y="248107"/>
                  </a:lnTo>
                  <a:lnTo>
                    <a:pt x="418361" y="226788"/>
                  </a:lnTo>
                  <a:lnTo>
                    <a:pt x="475757" y="204814"/>
                  </a:lnTo>
                  <a:lnTo>
                    <a:pt x="533072" y="182404"/>
                  </a:lnTo>
                  <a:lnTo>
                    <a:pt x="590331" y="159702"/>
                  </a:lnTo>
                  <a:lnTo>
                    <a:pt x="643321" y="138218"/>
                  </a:lnTo>
                  <a:lnTo>
                    <a:pt x="693463" y="117545"/>
                  </a:lnTo>
                  <a:lnTo>
                    <a:pt x="741709" y="97414"/>
                  </a:lnTo>
                  <a:lnTo>
                    <a:pt x="783751" y="79053"/>
                  </a:lnTo>
                  <a:lnTo>
                    <a:pt x="821656" y="61874"/>
                  </a:lnTo>
                  <a:lnTo>
                    <a:pt x="856804" y="45483"/>
                  </a:lnTo>
                  <a:lnTo>
                    <a:pt x="903383" y="23507"/>
                  </a:lnTo>
                  <a:lnTo>
                    <a:pt x="952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4545"/>
            <p:cNvSpPr/>
            <p:nvPr>
              <p:custDataLst>
                <p:tags r:id="rId88"/>
              </p:custDataLst>
            </p:nvPr>
          </p:nvSpPr>
          <p:spPr>
            <a:xfrm>
              <a:off x="3262451" y="3108424"/>
              <a:ext cx="141150" cy="118045"/>
            </a:xfrm>
            <a:custGeom>
              <a:avLst/>
              <a:gdLst/>
              <a:ahLst/>
              <a:cxnLst/>
              <a:rect l="0" t="0" r="0" b="0"/>
              <a:pathLst>
                <a:path w="141150" h="118045">
                  <a:moveTo>
                    <a:pt x="20499" y="79276"/>
                  </a:moveTo>
                  <a:lnTo>
                    <a:pt x="20499" y="79276"/>
                  </a:lnTo>
                  <a:lnTo>
                    <a:pt x="17128" y="82647"/>
                  </a:lnTo>
                  <a:lnTo>
                    <a:pt x="15473" y="86183"/>
                  </a:lnTo>
                  <a:lnTo>
                    <a:pt x="15032" y="88114"/>
                  </a:lnTo>
                  <a:lnTo>
                    <a:pt x="15443" y="89402"/>
                  </a:lnTo>
                  <a:lnTo>
                    <a:pt x="16423" y="90259"/>
                  </a:lnTo>
                  <a:lnTo>
                    <a:pt x="17781" y="90831"/>
                  </a:lnTo>
                  <a:lnTo>
                    <a:pt x="29807" y="88266"/>
                  </a:lnTo>
                  <a:lnTo>
                    <a:pt x="46775" y="76295"/>
                  </a:lnTo>
                  <a:lnTo>
                    <a:pt x="65209" y="52601"/>
                  </a:lnTo>
                  <a:lnTo>
                    <a:pt x="72120" y="35200"/>
                  </a:lnTo>
                  <a:lnTo>
                    <a:pt x="74486" y="19470"/>
                  </a:lnTo>
                  <a:lnTo>
                    <a:pt x="73185" y="7775"/>
                  </a:lnTo>
                  <a:lnTo>
                    <a:pt x="69734" y="4092"/>
                  </a:lnTo>
                  <a:lnTo>
                    <a:pt x="58374" y="0"/>
                  </a:lnTo>
                  <a:lnTo>
                    <a:pt x="51392" y="1731"/>
                  </a:lnTo>
                  <a:lnTo>
                    <a:pt x="36112" y="11180"/>
                  </a:lnTo>
                  <a:lnTo>
                    <a:pt x="11641" y="35738"/>
                  </a:lnTo>
                  <a:lnTo>
                    <a:pt x="2451" y="57103"/>
                  </a:lnTo>
                  <a:lnTo>
                    <a:pt x="0" y="68727"/>
                  </a:lnTo>
                  <a:lnTo>
                    <a:pt x="2922" y="89169"/>
                  </a:lnTo>
                  <a:lnTo>
                    <a:pt x="6664" y="98572"/>
                  </a:lnTo>
                  <a:lnTo>
                    <a:pt x="12687" y="105545"/>
                  </a:lnTo>
                  <a:lnTo>
                    <a:pt x="28786" y="115175"/>
                  </a:lnTo>
                  <a:lnTo>
                    <a:pt x="47701" y="118044"/>
                  </a:lnTo>
                  <a:lnTo>
                    <a:pt x="57684" y="117822"/>
                  </a:lnTo>
                  <a:lnTo>
                    <a:pt x="91959" y="104024"/>
                  </a:lnTo>
                  <a:lnTo>
                    <a:pt x="141149" y="60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4546"/>
            <p:cNvSpPr/>
            <p:nvPr>
              <p:custDataLst>
                <p:tags r:id="rId89"/>
              </p:custDataLst>
            </p:nvPr>
          </p:nvSpPr>
          <p:spPr>
            <a:xfrm>
              <a:off x="3111761" y="2958273"/>
              <a:ext cx="107690" cy="81425"/>
            </a:xfrm>
            <a:custGeom>
              <a:avLst/>
              <a:gdLst/>
              <a:ahLst/>
              <a:cxnLst/>
              <a:rect l="0" t="0" r="0" b="0"/>
              <a:pathLst>
                <a:path w="107690" h="81425">
                  <a:moveTo>
                    <a:pt x="6089" y="19877"/>
                  </a:moveTo>
                  <a:lnTo>
                    <a:pt x="6089" y="19877"/>
                  </a:lnTo>
                  <a:lnTo>
                    <a:pt x="6089" y="64841"/>
                  </a:lnTo>
                  <a:lnTo>
                    <a:pt x="4208" y="73493"/>
                  </a:lnTo>
                  <a:lnTo>
                    <a:pt x="622" y="81424"/>
                  </a:lnTo>
                  <a:lnTo>
                    <a:pt x="327" y="81370"/>
                  </a:lnTo>
                  <a:lnTo>
                    <a:pt x="0" y="79428"/>
                  </a:lnTo>
                  <a:lnTo>
                    <a:pt x="5229" y="38514"/>
                  </a:lnTo>
                  <a:lnTo>
                    <a:pt x="12576" y="15286"/>
                  </a:lnTo>
                  <a:lnTo>
                    <a:pt x="19791" y="5372"/>
                  </a:lnTo>
                  <a:lnTo>
                    <a:pt x="23690" y="1740"/>
                  </a:lnTo>
                  <a:lnTo>
                    <a:pt x="27701" y="25"/>
                  </a:lnTo>
                  <a:lnTo>
                    <a:pt x="35920" y="0"/>
                  </a:lnTo>
                  <a:lnTo>
                    <a:pt x="58594" y="7324"/>
                  </a:lnTo>
                  <a:lnTo>
                    <a:pt x="71993" y="16414"/>
                  </a:lnTo>
                  <a:lnTo>
                    <a:pt x="107689" y="57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4547"/>
            <p:cNvSpPr/>
            <p:nvPr>
              <p:custDataLst>
                <p:tags r:id="rId90"/>
              </p:custDataLst>
            </p:nvPr>
          </p:nvSpPr>
          <p:spPr>
            <a:xfrm>
              <a:off x="3065425" y="3166162"/>
              <a:ext cx="134976" cy="173939"/>
            </a:xfrm>
            <a:custGeom>
              <a:avLst/>
              <a:gdLst/>
              <a:ahLst/>
              <a:cxnLst/>
              <a:rect l="0" t="0" r="0" b="0"/>
              <a:pathLst>
                <a:path w="134976" h="173939">
                  <a:moveTo>
                    <a:pt x="134975" y="8838"/>
                  </a:moveTo>
                  <a:lnTo>
                    <a:pt x="134975" y="8838"/>
                  </a:lnTo>
                  <a:lnTo>
                    <a:pt x="96251" y="0"/>
                  </a:lnTo>
                  <a:lnTo>
                    <a:pt x="63059" y="653"/>
                  </a:lnTo>
                  <a:lnTo>
                    <a:pt x="33154" y="12057"/>
                  </a:lnTo>
                  <a:lnTo>
                    <a:pt x="13162" y="25471"/>
                  </a:lnTo>
                  <a:lnTo>
                    <a:pt x="4871" y="35986"/>
                  </a:lnTo>
                  <a:lnTo>
                    <a:pt x="1672" y="41753"/>
                  </a:lnTo>
                  <a:lnTo>
                    <a:pt x="0" y="51924"/>
                  </a:lnTo>
                  <a:lnTo>
                    <a:pt x="542" y="56612"/>
                  </a:lnTo>
                  <a:lnTo>
                    <a:pt x="3019" y="60443"/>
                  </a:lnTo>
                  <a:lnTo>
                    <a:pt x="11417" y="66581"/>
                  </a:lnTo>
                  <a:lnTo>
                    <a:pt x="44899" y="79929"/>
                  </a:lnTo>
                  <a:lnTo>
                    <a:pt x="87784" y="85910"/>
                  </a:lnTo>
                  <a:lnTo>
                    <a:pt x="97164" y="87736"/>
                  </a:lnTo>
                  <a:lnTo>
                    <a:pt x="104123" y="91070"/>
                  </a:lnTo>
                  <a:lnTo>
                    <a:pt x="113737" y="100419"/>
                  </a:lnTo>
                  <a:lnTo>
                    <a:pt x="116599" y="115392"/>
                  </a:lnTo>
                  <a:lnTo>
                    <a:pt x="116374" y="124324"/>
                  </a:lnTo>
                  <a:lnTo>
                    <a:pt x="112697" y="132396"/>
                  </a:lnTo>
                  <a:lnTo>
                    <a:pt x="78515" y="167135"/>
                  </a:lnTo>
                  <a:lnTo>
                    <a:pt x="71935" y="170813"/>
                  </a:lnTo>
                  <a:lnTo>
                    <a:pt x="46075" y="173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4548"/>
            <p:cNvSpPr/>
            <p:nvPr>
              <p:custDataLst>
                <p:tags r:id="rId91"/>
              </p:custDataLst>
            </p:nvPr>
          </p:nvSpPr>
          <p:spPr>
            <a:xfrm>
              <a:off x="2527592" y="2094322"/>
              <a:ext cx="152109" cy="173813"/>
            </a:xfrm>
            <a:custGeom>
              <a:avLst/>
              <a:gdLst/>
              <a:ahLst/>
              <a:cxnLst/>
              <a:rect l="0" t="0" r="0" b="0"/>
              <a:pathLst>
                <a:path w="152109" h="173813">
                  <a:moveTo>
                    <a:pt x="25108" y="71028"/>
                  </a:moveTo>
                  <a:lnTo>
                    <a:pt x="25108" y="71028"/>
                  </a:lnTo>
                  <a:lnTo>
                    <a:pt x="15648" y="71028"/>
                  </a:lnTo>
                  <a:lnTo>
                    <a:pt x="11967" y="76672"/>
                  </a:lnTo>
                  <a:lnTo>
                    <a:pt x="8684" y="87648"/>
                  </a:lnTo>
                  <a:lnTo>
                    <a:pt x="3033" y="133485"/>
                  </a:lnTo>
                  <a:lnTo>
                    <a:pt x="0" y="171587"/>
                  </a:lnTo>
                  <a:lnTo>
                    <a:pt x="608" y="173345"/>
                  </a:lnTo>
                  <a:lnTo>
                    <a:pt x="1719" y="173812"/>
                  </a:lnTo>
                  <a:lnTo>
                    <a:pt x="3165" y="173417"/>
                  </a:lnTo>
                  <a:lnTo>
                    <a:pt x="4773" y="165453"/>
                  </a:lnTo>
                  <a:lnTo>
                    <a:pt x="5804" y="123860"/>
                  </a:lnTo>
                  <a:lnTo>
                    <a:pt x="4064" y="91687"/>
                  </a:lnTo>
                  <a:lnTo>
                    <a:pt x="998" y="47280"/>
                  </a:lnTo>
                  <a:lnTo>
                    <a:pt x="1972" y="20012"/>
                  </a:lnTo>
                  <a:lnTo>
                    <a:pt x="3334" y="13734"/>
                  </a:lnTo>
                  <a:lnTo>
                    <a:pt x="8610" y="4877"/>
                  </a:lnTo>
                  <a:lnTo>
                    <a:pt x="11993" y="1527"/>
                  </a:lnTo>
                  <a:lnTo>
                    <a:pt x="15659" y="0"/>
                  </a:lnTo>
                  <a:lnTo>
                    <a:pt x="23495" y="184"/>
                  </a:lnTo>
                  <a:lnTo>
                    <a:pt x="39212" y="10997"/>
                  </a:lnTo>
                  <a:lnTo>
                    <a:pt x="83751" y="57237"/>
                  </a:lnTo>
                  <a:lnTo>
                    <a:pt x="121489" y="76744"/>
                  </a:lnTo>
                  <a:lnTo>
                    <a:pt x="152108" y="90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549"/>
            <p:cNvSpPr/>
            <p:nvPr>
              <p:custDataLst>
                <p:tags r:id="rId92"/>
              </p:custDataLst>
            </p:nvPr>
          </p:nvSpPr>
          <p:spPr>
            <a:xfrm>
              <a:off x="3589340" y="2297306"/>
              <a:ext cx="103408" cy="104750"/>
            </a:xfrm>
            <a:custGeom>
              <a:avLst/>
              <a:gdLst/>
              <a:ahLst/>
              <a:cxnLst/>
              <a:rect l="0" t="0" r="0" b="0"/>
              <a:pathLst>
                <a:path w="103408" h="104750">
                  <a:moveTo>
                    <a:pt x="42860" y="7744"/>
                  </a:moveTo>
                  <a:lnTo>
                    <a:pt x="42860" y="7744"/>
                  </a:lnTo>
                  <a:lnTo>
                    <a:pt x="39489" y="11115"/>
                  </a:lnTo>
                  <a:lnTo>
                    <a:pt x="35953" y="12770"/>
                  </a:lnTo>
                  <a:lnTo>
                    <a:pt x="34022" y="13211"/>
                  </a:lnTo>
                  <a:lnTo>
                    <a:pt x="24562" y="20574"/>
                  </a:lnTo>
                  <a:lnTo>
                    <a:pt x="9429" y="40774"/>
                  </a:lnTo>
                  <a:lnTo>
                    <a:pt x="1988" y="59629"/>
                  </a:lnTo>
                  <a:lnTo>
                    <a:pt x="0" y="74784"/>
                  </a:lnTo>
                  <a:lnTo>
                    <a:pt x="2879" y="87163"/>
                  </a:lnTo>
                  <a:lnTo>
                    <a:pt x="5623" y="92440"/>
                  </a:lnTo>
                  <a:lnTo>
                    <a:pt x="14316" y="100185"/>
                  </a:lnTo>
                  <a:lnTo>
                    <a:pt x="19597" y="103238"/>
                  </a:lnTo>
                  <a:lnTo>
                    <a:pt x="31110" y="104749"/>
                  </a:lnTo>
                  <a:lnTo>
                    <a:pt x="37143" y="104164"/>
                  </a:lnTo>
                  <a:lnTo>
                    <a:pt x="51373" y="94107"/>
                  </a:lnTo>
                  <a:lnTo>
                    <a:pt x="86053" y="50318"/>
                  </a:lnTo>
                  <a:lnTo>
                    <a:pt x="99716" y="28120"/>
                  </a:lnTo>
                  <a:lnTo>
                    <a:pt x="103407" y="14683"/>
                  </a:lnTo>
                  <a:lnTo>
                    <a:pt x="101569" y="9548"/>
                  </a:lnTo>
                  <a:lnTo>
                    <a:pt x="97521" y="5419"/>
                  </a:lnTo>
                  <a:lnTo>
                    <a:pt x="92000" y="1960"/>
                  </a:lnTo>
                  <a:lnTo>
                    <a:pt x="76459" y="0"/>
                  </a:lnTo>
                  <a:lnTo>
                    <a:pt x="49210" y="1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SMARTInkShape-Group980"/>
          <p:cNvGrpSpPr/>
          <p:nvPr/>
        </p:nvGrpSpPr>
        <p:grpSpPr>
          <a:xfrm>
            <a:off x="1492883" y="2603500"/>
            <a:ext cx="596268" cy="329340"/>
            <a:chOff x="1492883" y="2603500"/>
            <a:chExt cx="596268" cy="329340"/>
          </a:xfrm>
        </p:grpSpPr>
        <p:sp>
          <p:nvSpPr>
            <p:cNvPr id="744" name="SMARTInkShape-4550"/>
            <p:cNvSpPr/>
            <p:nvPr>
              <p:custDataLst>
                <p:tags r:id="rId81"/>
              </p:custDataLst>
            </p:nvPr>
          </p:nvSpPr>
          <p:spPr>
            <a:xfrm>
              <a:off x="1974850" y="266700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411" y="35016"/>
                  </a:lnTo>
                  <a:lnTo>
                    <a:pt x="6742" y="30144"/>
                  </a:lnTo>
                  <a:lnTo>
                    <a:pt x="36871" y="125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4551"/>
            <p:cNvSpPr/>
            <p:nvPr>
              <p:custDataLst>
                <p:tags r:id="rId82"/>
              </p:custDataLst>
            </p:nvPr>
          </p:nvSpPr>
          <p:spPr>
            <a:xfrm>
              <a:off x="2038350" y="27368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4552"/>
            <p:cNvSpPr/>
            <p:nvPr>
              <p:custDataLst>
                <p:tags r:id="rId83"/>
              </p:custDataLst>
            </p:nvPr>
          </p:nvSpPr>
          <p:spPr>
            <a:xfrm>
              <a:off x="1492883" y="2603500"/>
              <a:ext cx="331289" cy="329340"/>
            </a:xfrm>
            <a:custGeom>
              <a:avLst/>
              <a:gdLst/>
              <a:ahLst/>
              <a:cxnLst/>
              <a:rect l="0" t="0" r="0" b="0"/>
              <a:pathLst>
                <a:path w="331289" h="329340">
                  <a:moveTo>
                    <a:pt x="43817" y="177800"/>
                  </a:moveTo>
                  <a:lnTo>
                    <a:pt x="43817" y="177800"/>
                  </a:lnTo>
                  <a:lnTo>
                    <a:pt x="26810" y="131558"/>
                  </a:lnTo>
                  <a:lnTo>
                    <a:pt x="6576" y="87947"/>
                  </a:lnTo>
                  <a:lnTo>
                    <a:pt x="791" y="74862"/>
                  </a:lnTo>
                  <a:lnTo>
                    <a:pt x="316" y="74603"/>
                  </a:lnTo>
                  <a:lnTo>
                    <a:pt x="0" y="75135"/>
                  </a:lnTo>
                  <a:lnTo>
                    <a:pt x="29308" y="116106"/>
                  </a:lnTo>
                  <a:lnTo>
                    <a:pt x="48657" y="148028"/>
                  </a:lnTo>
                  <a:lnTo>
                    <a:pt x="72074" y="185029"/>
                  </a:lnTo>
                  <a:lnTo>
                    <a:pt x="98944" y="222640"/>
                  </a:lnTo>
                  <a:lnTo>
                    <a:pt x="123586" y="258642"/>
                  </a:lnTo>
                  <a:lnTo>
                    <a:pt x="153530" y="301237"/>
                  </a:lnTo>
                  <a:lnTo>
                    <a:pt x="175869" y="327850"/>
                  </a:lnTo>
                  <a:lnTo>
                    <a:pt x="179124" y="329339"/>
                  </a:lnTo>
                  <a:lnTo>
                    <a:pt x="181999" y="328920"/>
                  </a:lnTo>
                  <a:lnTo>
                    <a:pt x="184622" y="327230"/>
                  </a:lnTo>
                  <a:lnTo>
                    <a:pt x="185654" y="312182"/>
                  </a:lnTo>
                  <a:lnTo>
                    <a:pt x="180387" y="272180"/>
                  </a:lnTo>
                  <a:lnTo>
                    <a:pt x="171771" y="229518"/>
                  </a:lnTo>
                  <a:lnTo>
                    <a:pt x="165910" y="203303"/>
                  </a:lnTo>
                  <a:lnTo>
                    <a:pt x="167545" y="204679"/>
                  </a:lnTo>
                  <a:lnTo>
                    <a:pt x="202820" y="246314"/>
                  </a:lnTo>
                  <a:lnTo>
                    <a:pt x="241553" y="275791"/>
                  </a:lnTo>
                  <a:lnTo>
                    <a:pt x="260816" y="284146"/>
                  </a:lnTo>
                  <a:lnTo>
                    <a:pt x="276433" y="285507"/>
                  </a:lnTo>
                  <a:lnTo>
                    <a:pt x="292311" y="278116"/>
                  </a:lnTo>
                  <a:lnTo>
                    <a:pt x="300496" y="272194"/>
                  </a:lnTo>
                  <a:lnTo>
                    <a:pt x="313354" y="252444"/>
                  </a:lnTo>
                  <a:lnTo>
                    <a:pt x="323067" y="224380"/>
                  </a:lnTo>
                  <a:lnTo>
                    <a:pt x="329735" y="186037"/>
                  </a:lnTo>
                  <a:lnTo>
                    <a:pt x="331090" y="161420"/>
                  </a:lnTo>
                  <a:lnTo>
                    <a:pt x="331288" y="133719"/>
                  </a:lnTo>
                  <a:lnTo>
                    <a:pt x="330714" y="103962"/>
                  </a:lnTo>
                  <a:lnTo>
                    <a:pt x="330077" y="59611"/>
                  </a:lnTo>
                  <a:lnTo>
                    <a:pt x="329668" y="13500"/>
                  </a:lnTo>
                  <a:lnTo>
                    <a:pt x="327730" y="6000"/>
                  </a:lnTo>
                  <a:lnTo>
                    <a:pt x="3232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981"/>
          <p:cNvGrpSpPr/>
          <p:nvPr/>
        </p:nvGrpSpPr>
        <p:grpSpPr>
          <a:xfrm>
            <a:off x="6623050" y="3694746"/>
            <a:ext cx="4356101" cy="2257231"/>
            <a:chOff x="6623050" y="3694746"/>
            <a:chExt cx="4356101" cy="2257231"/>
          </a:xfrm>
        </p:grpSpPr>
        <p:sp>
          <p:nvSpPr>
            <p:cNvPr id="748" name="SMARTInkShape-4553"/>
            <p:cNvSpPr/>
            <p:nvPr>
              <p:custDataLst>
                <p:tags r:id="rId69"/>
              </p:custDataLst>
            </p:nvPr>
          </p:nvSpPr>
          <p:spPr>
            <a:xfrm>
              <a:off x="8807450" y="39243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3" y="386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4554"/>
            <p:cNvSpPr/>
            <p:nvPr>
              <p:custDataLst>
                <p:tags r:id="rId70"/>
              </p:custDataLst>
            </p:nvPr>
          </p:nvSpPr>
          <p:spPr>
            <a:xfrm>
              <a:off x="9722503" y="3694746"/>
              <a:ext cx="139048" cy="102555"/>
            </a:xfrm>
            <a:custGeom>
              <a:avLst/>
              <a:gdLst/>
              <a:ahLst/>
              <a:cxnLst/>
              <a:rect l="0" t="0" r="0" b="0"/>
              <a:pathLst>
                <a:path w="139048" h="102555">
                  <a:moveTo>
                    <a:pt x="37447" y="32704"/>
                  </a:moveTo>
                  <a:lnTo>
                    <a:pt x="37447" y="32704"/>
                  </a:lnTo>
                  <a:lnTo>
                    <a:pt x="37445" y="29333"/>
                  </a:lnTo>
                  <a:lnTo>
                    <a:pt x="36742" y="29045"/>
                  </a:lnTo>
                  <a:lnTo>
                    <a:pt x="34076" y="30608"/>
                  </a:lnTo>
                  <a:lnTo>
                    <a:pt x="22251" y="47498"/>
                  </a:lnTo>
                  <a:lnTo>
                    <a:pt x="0" y="88142"/>
                  </a:lnTo>
                  <a:lnTo>
                    <a:pt x="6282" y="82605"/>
                  </a:lnTo>
                  <a:lnTo>
                    <a:pt x="38055" y="42279"/>
                  </a:lnTo>
                  <a:lnTo>
                    <a:pt x="62967" y="11338"/>
                  </a:lnTo>
                  <a:lnTo>
                    <a:pt x="75600" y="2512"/>
                  </a:lnTo>
                  <a:lnTo>
                    <a:pt x="88269" y="0"/>
                  </a:lnTo>
                  <a:lnTo>
                    <a:pt x="94613" y="318"/>
                  </a:lnTo>
                  <a:lnTo>
                    <a:pt x="100250" y="2647"/>
                  </a:lnTo>
                  <a:lnTo>
                    <a:pt x="110282" y="10879"/>
                  </a:lnTo>
                  <a:lnTo>
                    <a:pt x="123860" y="30784"/>
                  </a:lnTo>
                  <a:lnTo>
                    <a:pt x="135315" y="67158"/>
                  </a:lnTo>
                  <a:lnTo>
                    <a:pt x="139047" y="102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4555"/>
            <p:cNvSpPr/>
            <p:nvPr>
              <p:custDataLst>
                <p:tags r:id="rId71"/>
              </p:custDataLst>
            </p:nvPr>
          </p:nvSpPr>
          <p:spPr>
            <a:xfrm>
              <a:off x="9629765" y="3912851"/>
              <a:ext cx="250836" cy="210913"/>
            </a:xfrm>
            <a:custGeom>
              <a:avLst/>
              <a:gdLst/>
              <a:ahLst/>
              <a:cxnLst/>
              <a:rect l="0" t="0" r="0" b="0"/>
              <a:pathLst>
                <a:path w="250836" h="210913">
                  <a:moveTo>
                    <a:pt x="136535" y="55899"/>
                  </a:moveTo>
                  <a:lnTo>
                    <a:pt x="136535" y="55899"/>
                  </a:lnTo>
                  <a:lnTo>
                    <a:pt x="124326" y="34851"/>
                  </a:lnTo>
                  <a:lnTo>
                    <a:pt x="109399" y="20578"/>
                  </a:lnTo>
                  <a:lnTo>
                    <a:pt x="97662" y="15507"/>
                  </a:lnTo>
                  <a:lnTo>
                    <a:pt x="69510" y="12250"/>
                  </a:lnTo>
                  <a:lnTo>
                    <a:pt x="55241" y="15568"/>
                  </a:lnTo>
                  <a:lnTo>
                    <a:pt x="48472" y="18428"/>
                  </a:lnTo>
                  <a:lnTo>
                    <a:pt x="25462" y="39309"/>
                  </a:lnTo>
                  <a:lnTo>
                    <a:pt x="7511" y="71209"/>
                  </a:lnTo>
                  <a:lnTo>
                    <a:pt x="0" y="110843"/>
                  </a:lnTo>
                  <a:lnTo>
                    <a:pt x="4514" y="150495"/>
                  </a:lnTo>
                  <a:lnTo>
                    <a:pt x="18160" y="182313"/>
                  </a:lnTo>
                  <a:lnTo>
                    <a:pt x="35609" y="202873"/>
                  </a:lnTo>
                  <a:lnTo>
                    <a:pt x="51699" y="209414"/>
                  </a:lnTo>
                  <a:lnTo>
                    <a:pt x="70608" y="210912"/>
                  </a:lnTo>
                  <a:lnTo>
                    <a:pt x="90773" y="206874"/>
                  </a:lnTo>
                  <a:lnTo>
                    <a:pt x="121956" y="186553"/>
                  </a:lnTo>
                  <a:lnTo>
                    <a:pt x="166345" y="143012"/>
                  </a:lnTo>
                  <a:lnTo>
                    <a:pt x="191629" y="97409"/>
                  </a:lnTo>
                  <a:lnTo>
                    <a:pt x="199121" y="77876"/>
                  </a:lnTo>
                  <a:lnTo>
                    <a:pt x="200100" y="57435"/>
                  </a:lnTo>
                  <a:lnTo>
                    <a:pt x="193311" y="29465"/>
                  </a:lnTo>
                  <a:lnTo>
                    <a:pt x="182466" y="13812"/>
                  </a:lnTo>
                  <a:lnTo>
                    <a:pt x="175623" y="6674"/>
                  </a:lnTo>
                  <a:lnTo>
                    <a:pt x="167531" y="2621"/>
                  </a:lnTo>
                  <a:lnTo>
                    <a:pt x="149133" y="0"/>
                  </a:lnTo>
                  <a:lnTo>
                    <a:pt x="115573" y="9232"/>
                  </a:lnTo>
                  <a:lnTo>
                    <a:pt x="88932" y="28744"/>
                  </a:lnTo>
                  <a:lnTo>
                    <a:pt x="74372" y="45658"/>
                  </a:lnTo>
                  <a:lnTo>
                    <a:pt x="72516" y="50483"/>
                  </a:lnTo>
                  <a:lnTo>
                    <a:pt x="72332" y="59607"/>
                  </a:lnTo>
                  <a:lnTo>
                    <a:pt x="75389" y="64015"/>
                  </a:lnTo>
                  <a:lnTo>
                    <a:pt x="86312" y="72677"/>
                  </a:lnTo>
                  <a:lnTo>
                    <a:pt x="106215" y="75585"/>
                  </a:lnTo>
                  <a:lnTo>
                    <a:pt x="148953" y="69493"/>
                  </a:lnTo>
                  <a:lnTo>
                    <a:pt x="196188" y="58045"/>
                  </a:lnTo>
                  <a:lnTo>
                    <a:pt x="220903" y="51208"/>
                  </a:lnTo>
                  <a:lnTo>
                    <a:pt x="250835" y="3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4556"/>
            <p:cNvSpPr/>
            <p:nvPr>
              <p:custDataLst>
                <p:tags r:id="rId72"/>
              </p:custDataLst>
            </p:nvPr>
          </p:nvSpPr>
          <p:spPr>
            <a:xfrm>
              <a:off x="6623050" y="3852534"/>
              <a:ext cx="4356101" cy="1754517"/>
            </a:xfrm>
            <a:custGeom>
              <a:avLst/>
              <a:gdLst/>
              <a:ahLst/>
              <a:cxnLst/>
              <a:rect l="0" t="0" r="0" b="0"/>
              <a:pathLst>
                <a:path w="4356101" h="1754517">
                  <a:moveTo>
                    <a:pt x="0" y="1589416"/>
                  </a:moveTo>
                  <a:lnTo>
                    <a:pt x="0" y="1589416"/>
                  </a:lnTo>
                  <a:lnTo>
                    <a:pt x="5467" y="1583949"/>
                  </a:lnTo>
                  <a:lnTo>
                    <a:pt x="9459" y="1583327"/>
                  </a:lnTo>
                  <a:lnTo>
                    <a:pt x="13140" y="1585064"/>
                  </a:lnTo>
                  <a:lnTo>
                    <a:pt x="15110" y="1586515"/>
                  </a:lnTo>
                  <a:lnTo>
                    <a:pt x="47668" y="1593610"/>
                  </a:lnTo>
                  <a:lnTo>
                    <a:pt x="90789" y="1593458"/>
                  </a:lnTo>
                  <a:lnTo>
                    <a:pt x="131322" y="1586851"/>
                  </a:lnTo>
                  <a:lnTo>
                    <a:pt x="163493" y="1579809"/>
                  </a:lnTo>
                  <a:lnTo>
                    <a:pt x="198957" y="1571976"/>
                  </a:lnTo>
                  <a:lnTo>
                    <a:pt x="237768" y="1561909"/>
                  </a:lnTo>
                  <a:lnTo>
                    <a:pt x="279947" y="1550380"/>
                  </a:lnTo>
                  <a:lnTo>
                    <a:pt x="326915" y="1538200"/>
                  </a:lnTo>
                  <a:lnTo>
                    <a:pt x="351293" y="1531988"/>
                  </a:lnTo>
                  <a:lnTo>
                    <a:pt x="376012" y="1525731"/>
                  </a:lnTo>
                  <a:lnTo>
                    <a:pt x="400958" y="1519443"/>
                  </a:lnTo>
                  <a:lnTo>
                    <a:pt x="425349" y="1511723"/>
                  </a:lnTo>
                  <a:lnTo>
                    <a:pt x="449372" y="1503048"/>
                  </a:lnTo>
                  <a:lnTo>
                    <a:pt x="473148" y="1493737"/>
                  </a:lnTo>
                  <a:lnTo>
                    <a:pt x="498171" y="1484708"/>
                  </a:lnTo>
                  <a:lnTo>
                    <a:pt x="524025" y="1475866"/>
                  </a:lnTo>
                  <a:lnTo>
                    <a:pt x="550433" y="1467149"/>
                  </a:lnTo>
                  <a:lnTo>
                    <a:pt x="575800" y="1457810"/>
                  </a:lnTo>
                  <a:lnTo>
                    <a:pt x="600472" y="1448056"/>
                  </a:lnTo>
                  <a:lnTo>
                    <a:pt x="624681" y="1438026"/>
                  </a:lnTo>
                  <a:lnTo>
                    <a:pt x="672277" y="1415593"/>
                  </a:lnTo>
                  <a:lnTo>
                    <a:pt x="718595" y="1391511"/>
                  </a:lnTo>
                  <a:lnTo>
                    <a:pt x="762699" y="1366697"/>
                  </a:lnTo>
                  <a:lnTo>
                    <a:pt x="805820" y="1339675"/>
                  </a:lnTo>
                  <a:lnTo>
                    <a:pt x="848503" y="1310499"/>
                  </a:lnTo>
                  <a:lnTo>
                    <a:pt x="890992" y="1278716"/>
                  </a:lnTo>
                  <a:lnTo>
                    <a:pt x="929632" y="1243893"/>
                  </a:lnTo>
                  <a:lnTo>
                    <a:pt x="966325" y="1207956"/>
                  </a:lnTo>
                  <a:lnTo>
                    <a:pt x="1003800" y="1173169"/>
                  </a:lnTo>
                  <a:lnTo>
                    <a:pt x="1039740" y="1138893"/>
                  </a:lnTo>
                  <a:lnTo>
                    <a:pt x="1073823" y="1103433"/>
                  </a:lnTo>
                  <a:lnTo>
                    <a:pt x="1105435" y="1064155"/>
                  </a:lnTo>
                  <a:lnTo>
                    <a:pt x="1135946" y="1025061"/>
                  </a:lnTo>
                  <a:lnTo>
                    <a:pt x="1165265" y="986519"/>
                  </a:lnTo>
                  <a:lnTo>
                    <a:pt x="1192406" y="948223"/>
                  </a:lnTo>
                  <a:lnTo>
                    <a:pt x="1218581" y="908154"/>
                  </a:lnTo>
                  <a:lnTo>
                    <a:pt x="1243619" y="867533"/>
                  </a:lnTo>
                  <a:lnTo>
                    <a:pt x="1266506" y="828312"/>
                  </a:lnTo>
                  <a:lnTo>
                    <a:pt x="1290320" y="789714"/>
                  </a:lnTo>
                  <a:lnTo>
                    <a:pt x="1315014" y="750687"/>
                  </a:lnTo>
                  <a:lnTo>
                    <a:pt x="1340100" y="709824"/>
                  </a:lnTo>
                  <a:lnTo>
                    <a:pt x="1363480" y="670025"/>
                  </a:lnTo>
                  <a:lnTo>
                    <a:pt x="1386336" y="631169"/>
                  </a:lnTo>
                  <a:lnTo>
                    <a:pt x="1410604" y="592734"/>
                  </a:lnTo>
                  <a:lnTo>
                    <a:pt x="1433620" y="554485"/>
                  </a:lnTo>
                  <a:lnTo>
                    <a:pt x="1455608" y="517024"/>
                  </a:lnTo>
                  <a:lnTo>
                    <a:pt x="1477141" y="481561"/>
                  </a:lnTo>
                  <a:lnTo>
                    <a:pt x="1498471" y="445103"/>
                  </a:lnTo>
                  <a:lnTo>
                    <a:pt x="1521120" y="408437"/>
                  </a:lnTo>
                  <a:lnTo>
                    <a:pt x="1547650" y="373327"/>
                  </a:lnTo>
                  <a:lnTo>
                    <a:pt x="1575902" y="337027"/>
                  </a:lnTo>
                  <a:lnTo>
                    <a:pt x="1605629" y="301138"/>
                  </a:lnTo>
                  <a:lnTo>
                    <a:pt x="1637655" y="268724"/>
                  </a:lnTo>
                  <a:lnTo>
                    <a:pt x="1684048" y="222708"/>
                  </a:lnTo>
                  <a:lnTo>
                    <a:pt x="1717900" y="194590"/>
                  </a:lnTo>
                  <a:lnTo>
                    <a:pt x="1754110" y="167982"/>
                  </a:lnTo>
                  <a:lnTo>
                    <a:pt x="1791371" y="142045"/>
                  </a:lnTo>
                  <a:lnTo>
                    <a:pt x="1829098" y="118288"/>
                  </a:lnTo>
                  <a:lnTo>
                    <a:pt x="1867738" y="95970"/>
                  </a:lnTo>
                  <a:lnTo>
                    <a:pt x="1908429" y="74292"/>
                  </a:lnTo>
                  <a:lnTo>
                    <a:pt x="1950034" y="54779"/>
                  </a:lnTo>
                  <a:lnTo>
                    <a:pt x="1992042" y="38110"/>
                  </a:lnTo>
                  <a:lnTo>
                    <a:pt x="2034231" y="25999"/>
                  </a:lnTo>
                  <a:lnTo>
                    <a:pt x="2074618" y="15912"/>
                  </a:lnTo>
                  <a:lnTo>
                    <a:pt x="2113735" y="7431"/>
                  </a:lnTo>
                  <a:lnTo>
                    <a:pt x="2152288" y="1309"/>
                  </a:lnTo>
                  <a:lnTo>
                    <a:pt x="2188707" y="0"/>
                  </a:lnTo>
                  <a:lnTo>
                    <a:pt x="2223707" y="1770"/>
                  </a:lnTo>
                  <a:lnTo>
                    <a:pt x="2258080" y="4908"/>
                  </a:lnTo>
                  <a:lnTo>
                    <a:pt x="2292171" y="10536"/>
                  </a:lnTo>
                  <a:lnTo>
                    <a:pt x="2326137" y="18447"/>
                  </a:lnTo>
                  <a:lnTo>
                    <a:pt x="2360048" y="29019"/>
                  </a:lnTo>
                  <a:lnTo>
                    <a:pt x="2407502" y="50243"/>
                  </a:lnTo>
                  <a:lnTo>
                    <a:pt x="2439719" y="66198"/>
                  </a:lnTo>
                  <a:lnTo>
                    <a:pt x="2472147" y="83402"/>
                  </a:lnTo>
                  <a:lnTo>
                    <a:pt x="2518876" y="113627"/>
                  </a:lnTo>
                  <a:lnTo>
                    <a:pt x="2551543" y="136938"/>
                  </a:lnTo>
                  <a:lnTo>
                    <a:pt x="2584876" y="161409"/>
                  </a:lnTo>
                  <a:lnTo>
                    <a:pt x="2618505" y="187102"/>
                  </a:lnTo>
                  <a:lnTo>
                    <a:pt x="2652268" y="214984"/>
                  </a:lnTo>
                  <a:lnTo>
                    <a:pt x="2686085" y="245720"/>
                  </a:lnTo>
                  <a:lnTo>
                    <a:pt x="2719933" y="278901"/>
                  </a:lnTo>
                  <a:lnTo>
                    <a:pt x="2753789" y="314816"/>
                  </a:lnTo>
                  <a:lnTo>
                    <a:pt x="2787654" y="351943"/>
                  </a:lnTo>
                  <a:lnTo>
                    <a:pt x="2821518" y="390317"/>
                  </a:lnTo>
                  <a:lnTo>
                    <a:pt x="2855383" y="430890"/>
                  </a:lnTo>
                  <a:lnTo>
                    <a:pt x="2887369" y="470560"/>
                  </a:lnTo>
                  <a:lnTo>
                    <a:pt x="2918046" y="510063"/>
                  </a:lnTo>
                  <a:lnTo>
                    <a:pt x="2948145" y="551139"/>
                  </a:lnTo>
                  <a:lnTo>
                    <a:pt x="2976104" y="594795"/>
                  </a:lnTo>
                  <a:lnTo>
                    <a:pt x="3003346" y="639362"/>
                  </a:lnTo>
                  <a:lnTo>
                    <a:pt x="3031916" y="682688"/>
                  </a:lnTo>
                  <a:lnTo>
                    <a:pt x="3061076" y="727345"/>
                  </a:lnTo>
                  <a:lnTo>
                    <a:pt x="3089796" y="773767"/>
                  </a:lnTo>
                  <a:lnTo>
                    <a:pt x="3103380" y="798000"/>
                  </a:lnTo>
                  <a:lnTo>
                    <a:pt x="3116669" y="822622"/>
                  </a:lnTo>
                  <a:lnTo>
                    <a:pt x="3129763" y="846798"/>
                  </a:lnTo>
                  <a:lnTo>
                    <a:pt x="3155600" y="894356"/>
                  </a:lnTo>
                  <a:lnTo>
                    <a:pt x="3181193" y="941363"/>
                  </a:lnTo>
                  <a:lnTo>
                    <a:pt x="3205974" y="988125"/>
                  </a:lnTo>
                  <a:lnTo>
                    <a:pt x="3228749" y="1034779"/>
                  </a:lnTo>
                  <a:lnTo>
                    <a:pt x="3252511" y="1081385"/>
                  </a:lnTo>
                  <a:lnTo>
                    <a:pt x="3277183" y="1127263"/>
                  </a:lnTo>
                  <a:lnTo>
                    <a:pt x="3302258" y="1171173"/>
                  </a:lnTo>
                  <a:lnTo>
                    <a:pt x="3327515" y="1214206"/>
                  </a:lnTo>
                  <a:lnTo>
                    <a:pt x="3354261" y="1256851"/>
                  </a:lnTo>
                  <a:lnTo>
                    <a:pt x="3384965" y="1299322"/>
                  </a:lnTo>
                  <a:lnTo>
                    <a:pt x="3417426" y="1341718"/>
                  </a:lnTo>
                  <a:lnTo>
                    <a:pt x="3450665" y="1383372"/>
                  </a:lnTo>
                  <a:lnTo>
                    <a:pt x="3484255" y="1423052"/>
                  </a:lnTo>
                  <a:lnTo>
                    <a:pt x="3519880" y="1459972"/>
                  </a:lnTo>
                  <a:lnTo>
                    <a:pt x="3559703" y="1495902"/>
                  </a:lnTo>
                  <a:lnTo>
                    <a:pt x="3583163" y="1514373"/>
                  </a:lnTo>
                  <a:lnTo>
                    <a:pt x="3607974" y="1533038"/>
                  </a:lnTo>
                  <a:lnTo>
                    <a:pt x="3635805" y="1550419"/>
                  </a:lnTo>
                  <a:lnTo>
                    <a:pt x="3665648" y="1566946"/>
                  </a:lnTo>
                  <a:lnTo>
                    <a:pt x="3696832" y="1582903"/>
                  </a:lnTo>
                  <a:lnTo>
                    <a:pt x="3730321" y="1597774"/>
                  </a:lnTo>
                  <a:lnTo>
                    <a:pt x="3765348" y="1611921"/>
                  </a:lnTo>
                  <a:lnTo>
                    <a:pt x="3801398" y="1625586"/>
                  </a:lnTo>
                  <a:lnTo>
                    <a:pt x="3839542" y="1638930"/>
                  </a:lnTo>
                  <a:lnTo>
                    <a:pt x="3879084" y="1652058"/>
                  </a:lnTo>
                  <a:lnTo>
                    <a:pt x="3919556" y="1665044"/>
                  </a:lnTo>
                  <a:lnTo>
                    <a:pt x="3961355" y="1676524"/>
                  </a:lnTo>
                  <a:lnTo>
                    <a:pt x="4004037" y="1686999"/>
                  </a:lnTo>
                  <a:lnTo>
                    <a:pt x="4047309" y="1696804"/>
                  </a:lnTo>
                  <a:lnTo>
                    <a:pt x="4089561" y="1706164"/>
                  </a:lnTo>
                  <a:lnTo>
                    <a:pt x="4131135" y="1715225"/>
                  </a:lnTo>
                  <a:lnTo>
                    <a:pt x="4172257" y="1724089"/>
                  </a:lnTo>
                  <a:lnTo>
                    <a:pt x="4210961" y="1731409"/>
                  </a:lnTo>
                  <a:lnTo>
                    <a:pt x="4248053" y="1737700"/>
                  </a:lnTo>
                  <a:lnTo>
                    <a:pt x="4284070" y="1743306"/>
                  </a:lnTo>
                  <a:lnTo>
                    <a:pt x="4356100" y="1754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4557"/>
            <p:cNvSpPr/>
            <p:nvPr>
              <p:custDataLst>
                <p:tags r:id="rId73"/>
              </p:custDataLst>
            </p:nvPr>
          </p:nvSpPr>
          <p:spPr>
            <a:xfrm>
              <a:off x="6637417" y="5475462"/>
              <a:ext cx="4221084" cy="144289"/>
            </a:xfrm>
            <a:custGeom>
              <a:avLst/>
              <a:gdLst/>
              <a:ahLst/>
              <a:cxnLst/>
              <a:rect l="0" t="0" r="0" b="0"/>
              <a:pathLst>
                <a:path w="4221084" h="144289">
                  <a:moveTo>
                    <a:pt x="23733" y="144288"/>
                  </a:moveTo>
                  <a:lnTo>
                    <a:pt x="23733" y="144288"/>
                  </a:lnTo>
                  <a:lnTo>
                    <a:pt x="0" y="144288"/>
                  </a:lnTo>
                  <a:lnTo>
                    <a:pt x="19274" y="142407"/>
                  </a:lnTo>
                  <a:lnTo>
                    <a:pt x="33746" y="140629"/>
                  </a:lnTo>
                  <a:lnTo>
                    <a:pt x="74599" y="142890"/>
                  </a:lnTo>
                  <a:lnTo>
                    <a:pt x="120895" y="143667"/>
                  </a:lnTo>
                  <a:lnTo>
                    <a:pt x="152007" y="142463"/>
                  </a:lnTo>
                  <a:lnTo>
                    <a:pt x="187566" y="140249"/>
                  </a:lnTo>
                  <a:lnTo>
                    <a:pt x="226088" y="137362"/>
                  </a:lnTo>
                  <a:lnTo>
                    <a:pt x="272231" y="132615"/>
                  </a:lnTo>
                  <a:lnTo>
                    <a:pt x="323453" y="126628"/>
                  </a:lnTo>
                  <a:lnTo>
                    <a:pt x="378064" y="119814"/>
                  </a:lnTo>
                  <a:lnTo>
                    <a:pt x="439870" y="112450"/>
                  </a:lnTo>
                  <a:lnTo>
                    <a:pt x="506475" y="104718"/>
                  </a:lnTo>
                  <a:lnTo>
                    <a:pt x="576278" y="96741"/>
                  </a:lnTo>
                  <a:lnTo>
                    <a:pt x="652447" y="89307"/>
                  </a:lnTo>
                  <a:lnTo>
                    <a:pt x="732858" y="82234"/>
                  </a:lnTo>
                  <a:lnTo>
                    <a:pt x="816099" y="75402"/>
                  </a:lnTo>
                  <a:lnTo>
                    <a:pt x="903343" y="68025"/>
                  </a:lnTo>
                  <a:lnTo>
                    <a:pt x="993257" y="60285"/>
                  </a:lnTo>
                  <a:lnTo>
                    <a:pt x="1084949" y="52303"/>
                  </a:lnTo>
                  <a:lnTo>
                    <a:pt x="1182766" y="44863"/>
                  </a:lnTo>
                  <a:lnTo>
                    <a:pt x="1284665" y="37789"/>
                  </a:lnTo>
                  <a:lnTo>
                    <a:pt x="1389288" y="30955"/>
                  </a:lnTo>
                  <a:lnTo>
                    <a:pt x="1496431" y="24988"/>
                  </a:lnTo>
                  <a:lnTo>
                    <a:pt x="1605254" y="19599"/>
                  </a:lnTo>
                  <a:lnTo>
                    <a:pt x="1715196" y="14596"/>
                  </a:lnTo>
                  <a:lnTo>
                    <a:pt x="1828710" y="10554"/>
                  </a:lnTo>
                  <a:lnTo>
                    <a:pt x="1944601" y="7155"/>
                  </a:lnTo>
                  <a:lnTo>
                    <a:pt x="2062079" y="4182"/>
                  </a:lnTo>
                  <a:lnTo>
                    <a:pt x="2178495" y="2201"/>
                  </a:lnTo>
                  <a:lnTo>
                    <a:pt x="2294208" y="880"/>
                  </a:lnTo>
                  <a:lnTo>
                    <a:pt x="2409449" y="0"/>
                  </a:lnTo>
                  <a:lnTo>
                    <a:pt x="2525789" y="823"/>
                  </a:lnTo>
                  <a:lnTo>
                    <a:pt x="2642858" y="2783"/>
                  </a:lnTo>
                  <a:lnTo>
                    <a:pt x="2760416" y="5502"/>
                  </a:lnTo>
                  <a:lnTo>
                    <a:pt x="2875478" y="8725"/>
                  </a:lnTo>
                  <a:lnTo>
                    <a:pt x="2988874" y="12284"/>
                  </a:lnTo>
                  <a:lnTo>
                    <a:pt x="3101160" y="16069"/>
                  </a:lnTo>
                  <a:lnTo>
                    <a:pt x="3207062" y="20709"/>
                  </a:lnTo>
                  <a:lnTo>
                    <a:pt x="3308707" y="25919"/>
                  </a:lnTo>
                  <a:lnTo>
                    <a:pt x="3407516" y="31509"/>
                  </a:lnTo>
                  <a:lnTo>
                    <a:pt x="3501611" y="36646"/>
                  </a:lnTo>
                  <a:lnTo>
                    <a:pt x="3592563" y="41483"/>
                  </a:lnTo>
                  <a:lnTo>
                    <a:pt x="3681417" y="46118"/>
                  </a:lnTo>
                  <a:lnTo>
                    <a:pt x="3759002" y="49914"/>
                  </a:lnTo>
                  <a:lnTo>
                    <a:pt x="3829067" y="53149"/>
                  </a:lnTo>
                  <a:lnTo>
                    <a:pt x="3894124" y="56012"/>
                  </a:lnTo>
                  <a:lnTo>
                    <a:pt x="3949488" y="58626"/>
                  </a:lnTo>
                  <a:lnTo>
                    <a:pt x="3998392" y="61074"/>
                  </a:lnTo>
                  <a:lnTo>
                    <a:pt x="4042989" y="63412"/>
                  </a:lnTo>
                  <a:lnTo>
                    <a:pt x="4080481" y="65677"/>
                  </a:lnTo>
                  <a:lnTo>
                    <a:pt x="4113236" y="67892"/>
                  </a:lnTo>
                  <a:lnTo>
                    <a:pt x="4142834" y="70074"/>
                  </a:lnTo>
                  <a:lnTo>
                    <a:pt x="4181368" y="72499"/>
                  </a:lnTo>
                  <a:lnTo>
                    <a:pt x="4221083" y="74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4558"/>
            <p:cNvSpPr/>
            <p:nvPr>
              <p:custDataLst>
                <p:tags r:id="rId74"/>
              </p:custDataLst>
            </p:nvPr>
          </p:nvSpPr>
          <p:spPr>
            <a:xfrm>
              <a:off x="8801100" y="4178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4559"/>
            <p:cNvSpPr/>
            <p:nvPr>
              <p:custDataLst>
                <p:tags r:id="rId75"/>
              </p:custDataLst>
            </p:nvPr>
          </p:nvSpPr>
          <p:spPr>
            <a:xfrm>
              <a:off x="8826500" y="49784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4560"/>
            <p:cNvSpPr/>
            <p:nvPr>
              <p:custDataLst>
                <p:tags r:id="rId76"/>
              </p:custDataLst>
            </p:nvPr>
          </p:nvSpPr>
          <p:spPr>
            <a:xfrm>
              <a:off x="8810429" y="514985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4561"/>
            <p:cNvSpPr/>
            <p:nvPr>
              <p:custDataLst>
                <p:tags r:id="rId77"/>
              </p:custDataLst>
            </p:nvPr>
          </p:nvSpPr>
          <p:spPr>
            <a:xfrm>
              <a:off x="8739941" y="5717601"/>
              <a:ext cx="277060" cy="234376"/>
            </a:xfrm>
            <a:custGeom>
              <a:avLst/>
              <a:gdLst/>
              <a:ahLst/>
              <a:cxnLst/>
              <a:rect l="0" t="0" r="0" b="0"/>
              <a:pathLst>
                <a:path w="277060" h="234376">
                  <a:moveTo>
                    <a:pt x="86559" y="92649"/>
                  </a:moveTo>
                  <a:lnTo>
                    <a:pt x="86559" y="92649"/>
                  </a:lnTo>
                  <a:lnTo>
                    <a:pt x="97544" y="68801"/>
                  </a:lnTo>
                  <a:lnTo>
                    <a:pt x="99157" y="34847"/>
                  </a:lnTo>
                  <a:lnTo>
                    <a:pt x="95449" y="24390"/>
                  </a:lnTo>
                  <a:lnTo>
                    <a:pt x="81573" y="6180"/>
                  </a:lnTo>
                  <a:lnTo>
                    <a:pt x="73523" y="1301"/>
                  </a:lnTo>
                  <a:lnTo>
                    <a:pt x="69403" y="0"/>
                  </a:lnTo>
                  <a:lnTo>
                    <a:pt x="64538" y="1250"/>
                  </a:lnTo>
                  <a:lnTo>
                    <a:pt x="53489" y="8282"/>
                  </a:lnTo>
                  <a:lnTo>
                    <a:pt x="35368" y="30884"/>
                  </a:lnTo>
                  <a:lnTo>
                    <a:pt x="16056" y="75901"/>
                  </a:lnTo>
                  <a:lnTo>
                    <a:pt x="7186" y="116536"/>
                  </a:lnTo>
                  <a:lnTo>
                    <a:pt x="794" y="154994"/>
                  </a:lnTo>
                  <a:lnTo>
                    <a:pt x="0" y="188341"/>
                  </a:lnTo>
                  <a:lnTo>
                    <a:pt x="4814" y="207380"/>
                  </a:lnTo>
                  <a:lnTo>
                    <a:pt x="11657" y="219606"/>
                  </a:lnTo>
                  <a:lnTo>
                    <a:pt x="20110" y="227391"/>
                  </a:lnTo>
                  <a:lnTo>
                    <a:pt x="30920" y="233203"/>
                  </a:lnTo>
                  <a:lnTo>
                    <a:pt x="42781" y="234375"/>
                  </a:lnTo>
                  <a:lnTo>
                    <a:pt x="67642" y="229378"/>
                  </a:lnTo>
                  <a:lnTo>
                    <a:pt x="97297" y="207094"/>
                  </a:lnTo>
                  <a:lnTo>
                    <a:pt x="130751" y="171848"/>
                  </a:lnTo>
                  <a:lnTo>
                    <a:pt x="146611" y="140574"/>
                  </a:lnTo>
                  <a:lnTo>
                    <a:pt x="153505" y="101127"/>
                  </a:lnTo>
                  <a:lnTo>
                    <a:pt x="148809" y="64901"/>
                  </a:lnTo>
                  <a:lnTo>
                    <a:pt x="133871" y="26831"/>
                  </a:lnTo>
                  <a:lnTo>
                    <a:pt x="123109" y="11890"/>
                  </a:lnTo>
                  <a:lnTo>
                    <a:pt x="116570" y="7766"/>
                  </a:lnTo>
                  <a:lnTo>
                    <a:pt x="101779" y="5064"/>
                  </a:lnTo>
                  <a:lnTo>
                    <a:pt x="80955" y="7509"/>
                  </a:lnTo>
                  <a:lnTo>
                    <a:pt x="69723" y="14593"/>
                  </a:lnTo>
                  <a:lnTo>
                    <a:pt x="54383" y="33016"/>
                  </a:lnTo>
                  <a:lnTo>
                    <a:pt x="50215" y="49345"/>
                  </a:lnTo>
                  <a:lnTo>
                    <a:pt x="53002" y="61408"/>
                  </a:lnTo>
                  <a:lnTo>
                    <a:pt x="55721" y="67589"/>
                  </a:lnTo>
                  <a:lnTo>
                    <a:pt x="66266" y="78218"/>
                  </a:lnTo>
                  <a:lnTo>
                    <a:pt x="73031" y="83029"/>
                  </a:lnTo>
                  <a:lnTo>
                    <a:pt x="106146" y="89798"/>
                  </a:lnTo>
                  <a:lnTo>
                    <a:pt x="150611" y="88434"/>
                  </a:lnTo>
                  <a:lnTo>
                    <a:pt x="182994" y="85366"/>
                  </a:lnTo>
                  <a:lnTo>
                    <a:pt x="215497" y="81651"/>
                  </a:lnTo>
                  <a:lnTo>
                    <a:pt x="256624" y="76298"/>
                  </a:lnTo>
                  <a:lnTo>
                    <a:pt x="277059" y="735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4562"/>
            <p:cNvSpPr/>
            <p:nvPr>
              <p:custDataLst>
                <p:tags r:id="rId78"/>
              </p:custDataLst>
            </p:nvPr>
          </p:nvSpPr>
          <p:spPr>
            <a:xfrm>
              <a:off x="8737600" y="442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4563"/>
            <p:cNvSpPr/>
            <p:nvPr>
              <p:custDataLst>
                <p:tags r:id="rId79"/>
              </p:custDataLst>
            </p:nvPr>
          </p:nvSpPr>
          <p:spPr>
            <a:xfrm>
              <a:off x="8801100" y="5257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4564"/>
            <p:cNvSpPr/>
            <p:nvPr>
              <p:custDataLst>
                <p:tags r:id="rId80"/>
              </p:custDataLst>
            </p:nvPr>
          </p:nvSpPr>
          <p:spPr>
            <a:xfrm>
              <a:off x="8788400" y="54229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411" y="10832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1" name="SMARTInkShape-4565"/>
          <p:cNvSpPr/>
          <p:nvPr>
            <p:custDataLst>
              <p:tags r:id="rId4"/>
            </p:custDataLst>
          </p:nvPr>
        </p:nvSpPr>
        <p:spPr>
          <a:xfrm>
            <a:off x="9684633" y="3124200"/>
            <a:ext cx="335668" cy="69249"/>
          </a:xfrm>
          <a:custGeom>
            <a:avLst/>
            <a:gdLst/>
            <a:ahLst/>
            <a:cxnLst/>
            <a:rect l="0" t="0" r="0" b="0"/>
            <a:pathLst>
              <a:path w="335668" h="69249">
                <a:moveTo>
                  <a:pt x="5467" y="0"/>
                </a:moveTo>
                <a:lnTo>
                  <a:pt x="5467" y="0"/>
                </a:lnTo>
                <a:lnTo>
                  <a:pt x="0" y="0"/>
                </a:lnTo>
                <a:lnTo>
                  <a:pt x="2749" y="3371"/>
                </a:lnTo>
                <a:lnTo>
                  <a:pt x="38875" y="17312"/>
                </a:lnTo>
                <a:lnTo>
                  <a:pt x="75113" y="30507"/>
                </a:lnTo>
                <a:lnTo>
                  <a:pt x="122734" y="43897"/>
                </a:lnTo>
                <a:lnTo>
                  <a:pt x="149262" y="50432"/>
                </a:lnTo>
                <a:lnTo>
                  <a:pt x="174000" y="55493"/>
                </a:lnTo>
                <a:lnTo>
                  <a:pt x="220307" y="62999"/>
                </a:lnTo>
                <a:lnTo>
                  <a:pt x="254998" y="66805"/>
                </a:lnTo>
                <a:lnTo>
                  <a:pt x="289158" y="69248"/>
                </a:lnTo>
                <a:lnTo>
                  <a:pt x="288433" y="67332"/>
                </a:lnTo>
                <a:lnTo>
                  <a:pt x="278222" y="59559"/>
                </a:lnTo>
                <a:lnTo>
                  <a:pt x="235782" y="50024"/>
                </a:lnTo>
                <a:lnTo>
                  <a:pt x="200256" y="45046"/>
                </a:lnTo>
                <a:lnTo>
                  <a:pt x="155843" y="38276"/>
                </a:lnTo>
                <a:lnTo>
                  <a:pt x="141446" y="34651"/>
                </a:lnTo>
                <a:lnTo>
                  <a:pt x="140570" y="33684"/>
                </a:lnTo>
                <a:lnTo>
                  <a:pt x="142101" y="33039"/>
                </a:lnTo>
                <a:lnTo>
                  <a:pt x="177969" y="32132"/>
                </a:lnTo>
                <a:lnTo>
                  <a:pt x="217602" y="33801"/>
                </a:lnTo>
                <a:lnTo>
                  <a:pt x="260617" y="37600"/>
                </a:lnTo>
                <a:lnTo>
                  <a:pt x="298547" y="43992"/>
                </a:lnTo>
                <a:lnTo>
                  <a:pt x="335667" y="50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5" name="SMARTInkShape-Group983"/>
          <p:cNvGrpSpPr/>
          <p:nvPr/>
        </p:nvGrpSpPr>
        <p:grpSpPr>
          <a:xfrm>
            <a:off x="6067896" y="717550"/>
            <a:ext cx="5393855" cy="2284498"/>
            <a:chOff x="6067896" y="717550"/>
            <a:chExt cx="5393855" cy="2284498"/>
          </a:xfrm>
        </p:grpSpPr>
        <p:sp>
          <p:nvSpPr>
            <p:cNvPr id="762" name="SMARTInkShape-4566"/>
            <p:cNvSpPr/>
            <p:nvPr>
              <p:custDataLst>
                <p:tags r:id="rId6"/>
              </p:custDataLst>
            </p:nvPr>
          </p:nvSpPr>
          <p:spPr>
            <a:xfrm>
              <a:off x="7119233" y="2533728"/>
              <a:ext cx="145168" cy="185647"/>
            </a:xfrm>
            <a:custGeom>
              <a:avLst/>
              <a:gdLst/>
              <a:ahLst/>
              <a:cxnLst/>
              <a:rect l="0" t="0" r="0" b="0"/>
              <a:pathLst>
                <a:path w="145168" h="185647">
                  <a:moveTo>
                    <a:pt x="5467" y="12622"/>
                  </a:moveTo>
                  <a:lnTo>
                    <a:pt x="5467" y="12622"/>
                  </a:lnTo>
                  <a:lnTo>
                    <a:pt x="0" y="7155"/>
                  </a:lnTo>
                  <a:lnTo>
                    <a:pt x="6120" y="6533"/>
                  </a:lnTo>
                  <a:lnTo>
                    <a:pt x="50041" y="2924"/>
                  </a:lnTo>
                  <a:lnTo>
                    <a:pt x="94105" y="317"/>
                  </a:lnTo>
                  <a:lnTo>
                    <a:pt x="118069" y="0"/>
                  </a:lnTo>
                  <a:lnTo>
                    <a:pt x="120751" y="1385"/>
                  </a:lnTo>
                  <a:lnTo>
                    <a:pt x="122540" y="3719"/>
                  </a:lnTo>
                  <a:lnTo>
                    <a:pt x="123733" y="6687"/>
                  </a:lnTo>
                  <a:lnTo>
                    <a:pt x="123176" y="15629"/>
                  </a:lnTo>
                  <a:lnTo>
                    <a:pt x="122039" y="20976"/>
                  </a:lnTo>
                  <a:lnTo>
                    <a:pt x="90555" y="66682"/>
                  </a:lnTo>
                  <a:lnTo>
                    <a:pt x="63368" y="104370"/>
                  </a:lnTo>
                  <a:lnTo>
                    <a:pt x="35640" y="151238"/>
                  </a:lnTo>
                  <a:lnTo>
                    <a:pt x="26715" y="176829"/>
                  </a:lnTo>
                  <a:lnTo>
                    <a:pt x="25494" y="183910"/>
                  </a:lnTo>
                  <a:lnTo>
                    <a:pt x="25874" y="185375"/>
                  </a:lnTo>
                  <a:lnTo>
                    <a:pt x="26832" y="185646"/>
                  </a:lnTo>
                  <a:lnTo>
                    <a:pt x="63787" y="175421"/>
                  </a:lnTo>
                  <a:lnTo>
                    <a:pt x="106904" y="163705"/>
                  </a:lnTo>
                  <a:lnTo>
                    <a:pt x="145167" y="1523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4567"/>
            <p:cNvSpPr/>
            <p:nvPr>
              <p:custDataLst>
                <p:tags r:id="rId7"/>
              </p:custDataLst>
            </p:nvPr>
          </p:nvSpPr>
          <p:spPr>
            <a:xfrm>
              <a:off x="6489700" y="1990529"/>
              <a:ext cx="100718" cy="212922"/>
            </a:xfrm>
            <a:custGeom>
              <a:avLst/>
              <a:gdLst/>
              <a:ahLst/>
              <a:cxnLst/>
              <a:rect l="0" t="0" r="0" b="0"/>
              <a:pathLst>
                <a:path w="100718" h="212922">
                  <a:moveTo>
                    <a:pt x="95250" y="3371"/>
                  </a:moveTo>
                  <a:lnTo>
                    <a:pt x="95250" y="3371"/>
                  </a:lnTo>
                  <a:lnTo>
                    <a:pt x="98620" y="0"/>
                  </a:lnTo>
                  <a:lnTo>
                    <a:pt x="99614" y="418"/>
                  </a:lnTo>
                  <a:lnTo>
                    <a:pt x="100717" y="4646"/>
                  </a:lnTo>
                  <a:lnTo>
                    <a:pt x="89875" y="40547"/>
                  </a:lnTo>
                  <a:lnTo>
                    <a:pt x="69747" y="83844"/>
                  </a:lnTo>
                  <a:lnTo>
                    <a:pt x="45908" y="128266"/>
                  </a:lnTo>
                  <a:lnTo>
                    <a:pt x="22382" y="170591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4568"/>
            <p:cNvSpPr/>
            <p:nvPr>
              <p:custDataLst>
                <p:tags r:id="rId8"/>
              </p:custDataLst>
            </p:nvPr>
          </p:nvSpPr>
          <p:spPr>
            <a:xfrm>
              <a:off x="9585668" y="2573256"/>
              <a:ext cx="155233" cy="193568"/>
            </a:xfrm>
            <a:custGeom>
              <a:avLst/>
              <a:gdLst/>
              <a:ahLst/>
              <a:cxnLst/>
              <a:rect l="0" t="0" r="0" b="0"/>
              <a:pathLst>
                <a:path w="155233" h="193568">
                  <a:moveTo>
                    <a:pt x="9182" y="30244"/>
                  </a:moveTo>
                  <a:lnTo>
                    <a:pt x="9182" y="30244"/>
                  </a:lnTo>
                  <a:lnTo>
                    <a:pt x="9180" y="26873"/>
                  </a:lnTo>
                  <a:lnTo>
                    <a:pt x="14827" y="23337"/>
                  </a:lnTo>
                  <a:lnTo>
                    <a:pt x="54684" y="6119"/>
                  </a:lnTo>
                  <a:lnTo>
                    <a:pt x="87707" y="0"/>
                  </a:lnTo>
                  <a:lnTo>
                    <a:pt x="109589" y="2311"/>
                  </a:lnTo>
                  <a:lnTo>
                    <a:pt x="122736" y="7464"/>
                  </a:lnTo>
                  <a:lnTo>
                    <a:pt x="125101" y="10118"/>
                  </a:lnTo>
                  <a:lnTo>
                    <a:pt x="127730" y="16831"/>
                  </a:lnTo>
                  <a:lnTo>
                    <a:pt x="125836" y="31914"/>
                  </a:lnTo>
                  <a:lnTo>
                    <a:pt x="114066" y="53160"/>
                  </a:lnTo>
                  <a:lnTo>
                    <a:pt x="80986" y="90692"/>
                  </a:lnTo>
                  <a:lnTo>
                    <a:pt x="42362" y="130196"/>
                  </a:lnTo>
                  <a:lnTo>
                    <a:pt x="5974" y="168185"/>
                  </a:lnTo>
                  <a:lnTo>
                    <a:pt x="701" y="178805"/>
                  </a:lnTo>
                  <a:lnTo>
                    <a:pt x="0" y="182907"/>
                  </a:lnTo>
                  <a:lnTo>
                    <a:pt x="1103" y="189346"/>
                  </a:lnTo>
                  <a:lnTo>
                    <a:pt x="4502" y="191345"/>
                  </a:lnTo>
                  <a:lnTo>
                    <a:pt x="15803" y="193567"/>
                  </a:lnTo>
                  <a:lnTo>
                    <a:pt x="63014" y="183177"/>
                  </a:lnTo>
                  <a:lnTo>
                    <a:pt x="108010" y="174282"/>
                  </a:lnTo>
                  <a:lnTo>
                    <a:pt x="155232" y="163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4569"/>
            <p:cNvSpPr/>
            <p:nvPr>
              <p:custDataLst>
                <p:tags r:id="rId9"/>
              </p:custDataLst>
            </p:nvPr>
          </p:nvSpPr>
          <p:spPr>
            <a:xfrm>
              <a:off x="10775950" y="781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4570"/>
            <p:cNvSpPr/>
            <p:nvPr>
              <p:custDataLst>
                <p:tags r:id="rId10"/>
              </p:custDataLst>
            </p:nvPr>
          </p:nvSpPr>
          <p:spPr>
            <a:xfrm>
              <a:off x="10795000" y="717550"/>
              <a:ext cx="50801" cy="222251"/>
            </a:xfrm>
            <a:custGeom>
              <a:avLst/>
              <a:gdLst/>
              <a:ahLst/>
              <a:cxnLst/>
              <a:rect l="0" t="0" r="0" b="0"/>
              <a:pathLst>
                <a:path w="50801" h="222251">
                  <a:moveTo>
                    <a:pt x="0" y="0"/>
                  </a:moveTo>
                  <a:lnTo>
                    <a:pt x="0" y="0"/>
                  </a:lnTo>
                  <a:lnTo>
                    <a:pt x="1411" y="10008"/>
                  </a:lnTo>
                  <a:lnTo>
                    <a:pt x="11550" y="49846"/>
                  </a:lnTo>
                  <a:lnTo>
                    <a:pt x="24418" y="93650"/>
                  </a:lnTo>
                  <a:lnTo>
                    <a:pt x="30390" y="118172"/>
                  </a:lnTo>
                  <a:lnTo>
                    <a:pt x="35783" y="143692"/>
                  </a:lnTo>
                  <a:lnTo>
                    <a:pt x="44125" y="187335"/>
                  </a:lnTo>
                  <a:lnTo>
                    <a:pt x="5080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4571"/>
            <p:cNvSpPr/>
            <p:nvPr>
              <p:custDataLst>
                <p:tags r:id="rId11"/>
              </p:custDataLst>
            </p:nvPr>
          </p:nvSpPr>
          <p:spPr>
            <a:xfrm>
              <a:off x="10547030" y="781050"/>
              <a:ext cx="190821" cy="133351"/>
            </a:xfrm>
            <a:custGeom>
              <a:avLst/>
              <a:gdLst/>
              <a:ahLst/>
              <a:cxnLst/>
              <a:rect l="0" t="0" r="0" b="0"/>
              <a:pathLst>
                <a:path w="190821" h="133351">
                  <a:moveTo>
                    <a:pt x="190820" y="0"/>
                  </a:moveTo>
                  <a:lnTo>
                    <a:pt x="190820" y="0"/>
                  </a:lnTo>
                  <a:lnTo>
                    <a:pt x="180150" y="14433"/>
                  </a:lnTo>
                  <a:lnTo>
                    <a:pt x="160376" y="38614"/>
                  </a:lnTo>
                  <a:lnTo>
                    <a:pt x="118720" y="75439"/>
                  </a:lnTo>
                  <a:lnTo>
                    <a:pt x="82203" y="96122"/>
                  </a:lnTo>
                  <a:lnTo>
                    <a:pt x="51315" y="104445"/>
                  </a:lnTo>
                  <a:lnTo>
                    <a:pt x="34978" y="102629"/>
                  </a:lnTo>
                  <a:lnTo>
                    <a:pt x="21369" y="96413"/>
                  </a:lnTo>
                  <a:lnTo>
                    <a:pt x="10616" y="86595"/>
                  </a:lnTo>
                  <a:lnTo>
                    <a:pt x="0" y="65796"/>
                  </a:lnTo>
                  <a:lnTo>
                    <a:pt x="106" y="60092"/>
                  </a:lnTo>
                  <a:lnTo>
                    <a:pt x="2294" y="55583"/>
                  </a:lnTo>
                  <a:lnTo>
                    <a:pt x="5870" y="51872"/>
                  </a:lnTo>
                  <a:lnTo>
                    <a:pt x="11075" y="50104"/>
                  </a:lnTo>
                  <a:lnTo>
                    <a:pt x="41591" y="52335"/>
                  </a:lnTo>
                  <a:lnTo>
                    <a:pt x="72989" y="61368"/>
                  </a:lnTo>
                  <a:lnTo>
                    <a:pt x="118157" y="83383"/>
                  </a:lnTo>
                  <a:lnTo>
                    <a:pt x="149498" y="111773"/>
                  </a:lnTo>
                  <a:lnTo>
                    <a:pt x="16542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4572"/>
            <p:cNvSpPr/>
            <p:nvPr>
              <p:custDataLst>
                <p:tags r:id="rId12"/>
              </p:custDataLst>
            </p:nvPr>
          </p:nvSpPr>
          <p:spPr>
            <a:xfrm>
              <a:off x="10356850" y="8572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48987" y="3056"/>
                  </a:lnTo>
                  <a:lnTo>
                    <a:pt x="96277" y="60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4573"/>
            <p:cNvSpPr/>
            <p:nvPr>
              <p:custDataLst>
                <p:tags r:id="rId13"/>
              </p:custDataLst>
            </p:nvPr>
          </p:nvSpPr>
          <p:spPr>
            <a:xfrm>
              <a:off x="9785350" y="193675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0" y="0"/>
                  </a:moveTo>
                  <a:lnTo>
                    <a:pt x="0" y="0"/>
                  </a:lnTo>
                  <a:lnTo>
                    <a:pt x="10670" y="29511"/>
                  </a:lnTo>
                  <a:lnTo>
                    <a:pt x="39313" y="77028"/>
                  </a:lnTo>
                  <a:lnTo>
                    <a:pt x="42928" y="85774"/>
                  </a:lnTo>
                  <a:lnTo>
                    <a:pt x="444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4574"/>
            <p:cNvSpPr/>
            <p:nvPr>
              <p:custDataLst>
                <p:tags r:id="rId14"/>
              </p:custDataLst>
            </p:nvPr>
          </p:nvSpPr>
          <p:spPr>
            <a:xfrm>
              <a:off x="11195050" y="1612900"/>
              <a:ext cx="165101" cy="266701"/>
            </a:xfrm>
            <a:custGeom>
              <a:avLst/>
              <a:gdLst/>
              <a:ahLst/>
              <a:cxnLst/>
              <a:rect l="0" t="0" r="0" b="0"/>
              <a:pathLst>
                <a:path w="165101" h="266701">
                  <a:moveTo>
                    <a:pt x="165100" y="0"/>
                  </a:moveTo>
                  <a:lnTo>
                    <a:pt x="165100" y="0"/>
                  </a:lnTo>
                  <a:lnTo>
                    <a:pt x="154256" y="12961"/>
                  </a:lnTo>
                  <a:lnTo>
                    <a:pt x="128699" y="57123"/>
                  </a:lnTo>
                  <a:lnTo>
                    <a:pt x="109411" y="88182"/>
                  </a:lnTo>
                  <a:lnTo>
                    <a:pt x="86726" y="123153"/>
                  </a:lnTo>
                  <a:lnTo>
                    <a:pt x="64415" y="159863"/>
                  </a:lnTo>
                  <a:lnTo>
                    <a:pt x="42741" y="196639"/>
                  </a:lnTo>
                  <a:lnTo>
                    <a:pt x="14232" y="24343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4575"/>
            <p:cNvSpPr/>
            <p:nvPr>
              <p:custDataLst>
                <p:tags r:id="rId15"/>
              </p:custDataLst>
            </p:nvPr>
          </p:nvSpPr>
          <p:spPr>
            <a:xfrm>
              <a:off x="6711950" y="2032000"/>
              <a:ext cx="133351" cy="146051"/>
            </a:xfrm>
            <a:custGeom>
              <a:avLst/>
              <a:gdLst/>
              <a:ahLst/>
              <a:cxnLst/>
              <a:rect l="0" t="0" r="0" b="0"/>
              <a:pathLst>
                <a:path w="133351" h="146051">
                  <a:moveTo>
                    <a:pt x="133350" y="0"/>
                  </a:moveTo>
                  <a:lnTo>
                    <a:pt x="133350" y="0"/>
                  </a:lnTo>
                  <a:lnTo>
                    <a:pt x="101522" y="36898"/>
                  </a:lnTo>
                  <a:lnTo>
                    <a:pt x="73578" y="68610"/>
                  </a:lnTo>
                  <a:lnTo>
                    <a:pt x="29483" y="11542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4576"/>
            <p:cNvSpPr/>
            <p:nvPr>
              <p:custDataLst>
                <p:tags r:id="rId16"/>
              </p:custDataLst>
            </p:nvPr>
          </p:nvSpPr>
          <p:spPr>
            <a:xfrm>
              <a:off x="6625453" y="2000250"/>
              <a:ext cx="130948" cy="209551"/>
            </a:xfrm>
            <a:custGeom>
              <a:avLst/>
              <a:gdLst/>
              <a:ahLst/>
              <a:cxnLst/>
              <a:rect l="0" t="0" r="0" b="0"/>
              <a:pathLst>
                <a:path w="130948" h="209551">
                  <a:moveTo>
                    <a:pt x="130947" y="0"/>
                  </a:moveTo>
                  <a:lnTo>
                    <a:pt x="130947" y="0"/>
                  </a:lnTo>
                  <a:lnTo>
                    <a:pt x="99554" y="42063"/>
                  </a:lnTo>
                  <a:lnTo>
                    <a:pt x="76777" y="75139"/>
                  </a:lnTo>
                  <a:lnTo>
                    <a:pt x="50192" y="113358"/>
                  </a:lnTo>
                  <a:lnTo>
                    <a:pt x="27557" y="148218"/>
                  </a:lnTo>
                  <a:lnTo>
                    <a:pt x="4592" y="188085"/>
                  </a:lnTo>
                  <a:lnTo>
                    <a:pt x="143" y="197357"/>
                  </a:lnTo>
                  <a:lnTo>
                    <a:pt x="0" y="202832"/>
                  </a:lnTo>
                  <a:lnTo>
                    <a:pt x="2726" y="205777"/>
                  </a:lnTo>
                  <a:lnTo>
                    <a:pt x="16647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577"/>
            <p:cNvSpPr/>
            <p:nvPr>
              <p:custDataLst>
                <p:tags r:id="rId17"/>
              </p:custDataLst>
            </p:nvPr>
          </p:nvSpPr>
          <p:spPr>
            <a:xfrm>
              <a:off x="7304247" y="2667000"/>
              <a:ext cx="93504" cy="98697"/>
            </a:xfrm>
            <a:custGeom>
              <a:avLst/>
              <a:gdLst/>
              <a:ahLst/>
              <a:cxnLst/>
              <a:rect l="0" t="0" r="0" b="0"/>
              <a:pathLst>
                <a:path w="93504" h="98697">
                  <a:moveTo>
                    <a:pt x="87153" y="0"/>
                  </a:moveTo>
                  <a:lnTo>
                    <a:pt x="87153" y="0"/>
                  </a:lnTo>
                  <a:lnTo>
                    <a:pt x="87153" y="3371"/>
                  </a:lnTo>
                  <a:lnTo>
                    <a:pt x="69477" y="44813"/>
                  </a:lnTo>
                  <a:lnTo>
                    <a:pt x="43706" y="78676"/>
                  </a:lnTo>
                  <a:lnTo>
                    <a:pt x="24655" y="94180"/>
                  </a:lnTo>
                  <a:lnTo>
                    <a:pt x="14455" y="98302"/>
                  </a:lnTo>
                  <a:lnTo>
                    <a:pt x="10465" y="98696"/>
                  </a:lnTo>
                  <a:lnTo>
                    <a:pt x="4151" y="97252"/>
                  </a:lnTo>
                  <a:lnTo>
                    <a:pt x="2186" y="94468"/>
                  </a:lnTo>
                  <a:lnTo>
                    <a:pt x="0" y="85730"/>
                  </a:lnTo>
                  <a:lnTo>
                    <a:pt x="2794" y="74791"/>
                  </a:lnTo>
                  <a:lnTo>
                    <a:pt x="12298" y="58614"/>
                  </a:lnTo>
                  <a:lnTo>
                    <a:pt x="24052" y="46765"/>
                  </a:lnTo>
                  <a:lnTo>
                    <a:pt x="28152" y="43877"/>
                  </a:lnTo>
                  <a:lnTo>
                    <a:pt x="32296" y="42657"/>
                  </a:lnTo>
                  <a:lnTo>
                    <a:pt x="40665" y="43182"/>
                  </a:lnTo>
                  <a:lnTo>
                    <a:pt x="56679" y="54187"/>
                  </a:lnTo>
                  <a:lnTo>
                    <a:pt x="70916" y="71799"/>
                  </a:lnTo>
                  <a:lnTo>
                    <a:pt x="82732" y="93111"/>
                  </a:lnTo>
                  <a:lnTo>
                    <a:pt x="84911" y="95235"/>
                  </a:lnTo>
                  <a:lnTo>
                    <a:pt x="87069" y="95946"/>
                  </a:lnTo>
                  <a:lnTo>
                    <a:pt x="93503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4578"/>
            <p:cNvSpPr/>
            <p:nvPr>
              <p:custDataLst>
                <p:tags r:id="rId18"/>
              </p:custDataLst>
            </p:nvPr>
          </p:nvSpPr>
          <p:spPr>
            <a:xfrm>
              <a:off x="7372350" y="2642483"/>
              <a:ext cx="146051" cy="246768"/>
            </a:xfrm>
            <a:custGeom>
              <a:avLst/>
              <a:gdLst/>
              <a:ahLst/>
              <a:cxnLst/>
              <a:rect l="0" t="0" r="0" b="0"/>
              <a:pathLst>
                <a:path w="146051" h="246768">
                  <a:moveTo>
                    <a:pt x="146050" y="5467"/>
                  </a:moveTo>
                  <a:lnTo>
                    <a:pt x="146050" y="5467"/>
                  </a:lnTo>
                  <a:lnTo>
                    <a:pt x="146048" y="2096"/>
                  </a:lnTo>
                  <a:lnTo>
                    <a:pt x="145345" y="1103"/>
                  </a:lnTo>
                  <a:lnTo>
                    <a:pt x="144168" y="441"/>
                  </a:lnTo>
                  <a:lnTo>
                    <a:pt x="142679" y="0"/>
                  </a:lnTo>
                  <a:lnTo>
                    <a:pt x="130470" y="6120"/>
                  </a:lnTo>
                  <a:lnTo>
                    <a:pt x="101605" y="46178"/>
                  </a:lnTo>
                  <a:lnTo>
                    <a:pt x="73536" y="89418"/>
                  </a:lnTo>
                  <a:lnTo>
                    <a:pt x="55731" y="126269"/>
                  </a:lnTo>
                  <a:lnTo>
                    <a:pt x="38409" y="162403"/>
                  </a:lnTo>
                  <a:lnTo>
                    <a:pt x="16555" y="208835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4579"/>
            <p:cNvSpPr/>
            <p:nvPr>
              <p:custDataLst>
                <p:tags r:id="rId19"/>
              </p:custDataLst>
            </p:nvPr>
          </p:nvSpPr>
          <p:spPr>
            <a:xfrm>
              <a:off x="10082824" y="2082800"/>
              <a:ext cx="178777" cy="158876"/>
            </a:xfrm>
            <a:custGeom>
              <a:avLst/>
              <a:gdLst/>
              <a:ahLst/>
              <a:cxnLst/>
              <a:rect l="0" t="0" r="0" b="0"/>
              <a:pathLst>
                <a:path w="178777" h="158876">
                  <a:moveTo>
                    <a:pt x="178776" y="0"/>
                  </a:moveTo>
                  <a:lnTo>
                    <a:pt x="178776" y="0"/>
                  </a:lnTo>
                  <a:lnTo>
                    <a:pt x="140872" y="27789"/>
                  </a:lnTo>
                  <a:lnTo>
                    <a:pt x="109720" y="50216"/>
                  </a:lnTo>
                  <a:lnTo>
                    <a:pt x="76118" y="75940"/>
                  </a:lnTo>
                  <a:lnTo>
                    <a:pt x="32255" y="113517"/>
                  </a:lnTo>
                  <a:lnTo>
                    <a:pt x="2685" y="150651"/>
                  </a:lnTo>
                  <a:lnTo>
                    <a:pt x="0" y="155468"/>
                  </a:lnTo>
                  <a:lnTo>
                    <a:pt x="1736" y="157973"/>
                  </a:lnTo>
                  <a:lnTo>
                    <a:pt x="13072" y="158875"/>
                  </a:lnTo>
                  <a:lnTo>
                    <a:pt x="58662" y="141319"/>
                  </a:lnTo>
                  <a:lnTo>
                    <a:pt x="77176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4580"/>
            <p:cNvSpPr/>
            <p:nvPr>
              <p:custDataLst>
                <p:tags r:id="rId20"/>
              </p:custDataLst>
            </p:nvPr>
          </p:nvSpPr>
          <p:spPr>
            <a:xfrm>
              <a:off x="6591946" y="1479550"/>
              <a:ext cx="324398" cy="603251"/>
            </a:xfrm>
            <a:custGeom>
              <a:avLst/>
              <a:gdLst/>
              <a:ahLst/>
              <a:cxnLst/>
              <a:rect l="0" t="0" r="0" b="0"/>
              <a:pathLst>
                <a:path w="324398" h="603251">
                  <a:moveTo>
                    <a:pt x="215254" y="603250"/>
                  </a:moveTo>
                  <a:lnTo>
                    <a:pt x="215254" y="603250"/>
                  </a:lnTo>
                  <a:lnTo>
                    <a:pt x="215254" y="587670"/>
                  </a:lnTo>
                  <a:lnTo>
                    <a:pt x="237858" y="542106"/>
                  </a:lnTo>
                  <a:lnTo>
                    <a:pt x="253522" y="506225"/>
                  </a:lnTo>
                  <a:lnTo>
                    <a:pt x="262638" y="482828"/>
                  </a:lnTo>
                  <a:lnTo>
                    <a:pt x="272244" y="457352"/>
                  </a:lnTo>
                  <a:lnTo>
                    <a:pt x="280765" y="428373"/>
                  </a:lnTo>
                  <a:lnTo>
                    <a:pt x="288560" y="397060"/>
                  </a:lnTo>
                  <a:lnTo>
                    <a:pt x="295875" y="364190"/>
                  </a:lnTo>
                  <a:lnTo>
                    <a:pt x="302162" y="336632"/>
                  </a:lnTo>
                  <a:lnTo>
                    <a:pt x="312912" y="290961"/>
                  </a:lnTo>
                  <a:lnTo>
                    <a:pt x="323525" y="243628"/>
                  </a:lnTo>
                  <a:lnTo>
                    <a:pt x="324397" y="210632"/>
                  </a:lnTo>
                  <a:lnTo>
                    <a:pt x="316815" y="182981"/>
                  </a:lnTo>
                  <a:lnTo>
                    <a:pt x="298889" y="156914"/>
                  </a:lnTo>
                  <a:lnTo>
                    <a:pt x="278061" y="143588"/>
                  </a:lnTo>
                  <a:lnTo>
                    <a:pt x="236685" y="130033"/>
                  </a:lnTo>
                  <a:lnTo>
                    <a:pt x="202907" y="125526"/>
                  </a:lnTo>
                  <a:lnTo>
                    <a:pt x="162023" y="125874"/>
                  </a:lnTo>
                  <a:lnTo>
                    <a:pt x="123628" y="130263"/>
                  </a:lnTo>
                  <a:lnTo>
                    <a:pt x="89159" y="136917"/>
                  </a:lnTo>
                  <a:lnTo>
                    <a:pt x="47365" y="147891"/>
                  </a:lnTo>
                  <a:lnTo>
                    <a:pt x="18597" y="154513"/>
                  </a:lnTo>
                  <a:lnTo>
                    <a:pt x="8377" y="153810"/>
                  </a:lnTo>
                  <a:lnTo>
                    <a:pt x="6075" y="152634"/>
                  </a:lnTo>
                  <a:lnTo>
                    <a:pt x="5245" y="151145"/>
                  </a:lnTo>
                  <a:lnTo>
                    <a:pt x="6205" y="146903"/>
                  </a:lnTo>
                  <a:lnTo>
                    <a:pt x="8984" y="140315"/>
                  </a:lnTo>
                  <a:lnTo>
                    <a:pt x="10713" y="137993"/>
                  </a:lnTo>
                  <a:lnTo>
                    <a:pt x="17252" y="133961"/>
                  </a:lnTo>
                  <a:lnTo>
                    <a:pt x="21433" y="133531"/>
                  </a:lnTo>
                  <a:lnTo>
                    <a:pt x="22540" y="135587"/>
                  </a:lnTo>
                  <a:lnTo>
                    <a:pt x="24462" y="166623"/>
                  </a:lnTo>
                  <a:lnTo>
                    <a:pt x="19626" y="205330"/>
                  </a:lnTo>
                  <a:lnTo>
                    <a:pt x="13190" y="236006"/>
                  </a:lnTo>
                  <a:lnTo>
                    <a:pt x="12106" y="237065"/>
                  </a:lnTo>
                  <a:lnTo>
                    <a:pt x="10677" y="237066"/>
                  </a:lnTo>
                  <a:lnTo>
                    <a:pt x="9019" y="236360"/>
                  </a:lnTo>
                  <a:lnTo>
                    <a:pt x="7178" y="228051"/>
                  </a:lnTo>
                  <a:lnTo>
                    <a:pt x="1534" y="184522"/>
                  </a:lnTo>
                  <a:lnTo>
                    <a:pt x="0" y="140908"/>
                  </a:lnTo>
                  <a:lnTo>
                    <a:pt x="250" y="95765"/>
                  </a:lnTo>
                  <a:lnTo>
                    <a:pt x="4480" y="68826"/>
                  </a:lnTo>
                  <a:lnTo>
                    <a:pt x="13429" y="45009"/>
                  </a:lnTo>
                  <a:lnTo>
                    <a:pt x="20792" y="36094"/>
                  </a:lnTo>
                  <a:lnTo>
                    <a:pt x="23524" y="35352"/>
                  </a:lnTo>
                  <a:lnTo>
                    <a:pt x="30321" y="36408"/>
                  </a:lnTo>
                  <a:lnTo>
                    <a:pt x="77648" y="52257"/>
                  </a:lnTo>
                  <a:lnTo>
                    <a:pt x="103064" y="55700"/>
                  </a:lnTo>
                  <a:lnTo>
                    <a:pt x="131840" y="49979"/>
                  </a:lnTo>
                  <a:lnTo>
                    <a:pt x="162323" y="35403"/>
                  </a:lnTo>
                  <a:lnTo>
                    <a:pt x="173150" y="27259"/>
                  </a:lnTo>
                  <a:lnTo>
                    <a:pt x="178901" y="17054"/>
                  </a:lnTo>
                  <a:lnTo>
                    <a:pt x="1835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4581"/>
            <p:cNvSpPr/>
            <p:nvPr>
              <p:custDataLst>
                <p:tags r:id="rId21"/>
              </p:custDataLst>
            </p:nvPr>
          </p:nvSpPr>
          <p:spPr>
            <a:xfrm>
              <a:off x="11308050" y="1798456"/>
              <a:ext cx="153701" cy="144645"/>
            </a:xfrm>
            <a:custGeom>
              <a:avLst/>
              <a:gdLst/>
              <a:ahLst/>
              <a:cxnLst/>
              <a:rect l="0" t="0" r="0" b="0"/>
              <a:pathLst>
                <a:path w="153701" h="144645">
                  <a:moveTo>
                    <a:pt x="26700" y="17644"/>
                  </a:moveTo>
                  <a:lnTo>
                    <a:pt x="26700" y="17644"/>
                  </a:lnTo>
                  <a:lnTo>
                    <a:pt x="31726" y="5710"/>
                  </a:lnTo>
                  <a:lnTo>
                    <a:pt x="32787" y="0"/>
                  </a:lnTo>
                  <a:lnTo>
                    <a:pt x="33581" y="237"/>
                  </a:lnTo>
                  <a:lnTo>
                    <a:pt x="43686" y="5687"/>
                  </a:lnTo>
                  <a:lnTo>
                    <a:pt x="53299" y="10213"/>
                  </a:lnTo>
                  <a:lnTo>
                    <a:pt x="62275" y="16928"/>
                  </a:lnTo>
                  <a:lnTo>
                    <a:pt x="67205" y="26498"/>
                  </a:lnTo>
                  <a:lnTo>
                    <a:pt x="68521" y="32013"/>
                  </a:lnTo>
                  <a:lnTo>
                    <a:pt x="64337" y="47549"/>
                  </a:lnTo>
                  <a:lnTo>
                    <a:pt x="54012" y="66213"/>
                  </a:lnTo>
                  <a:lnTo>
                    <a:pt x="20520" y="105058"/>
                  </a:lnTo>
                  <a:lnTo>
                    <a:pt x="0" y="130004"/>
                  </a:lnTo>
                  <a:lnTo>
                    <a:pt x="434" y="133473"/>
                  </a:lnTo>
                  <a:lnTo>
                    <a:pt x="2839" y="136491"/>
                  </a:lnTo>
                  <a:lnTo>
                    <a:pt x="6561" y="139209"/>
                  </a:lnTo>
                  <a:lnTo>
                    <a:pt x="48017" y="143570"/>
                  </a:lnTo>
                  <a:lnTo>
                    <a:pt x="90088" y="144326"/>
                  </a:lnTo>
                  <a:lnTo>
                    <a:pt x="132343" y="144550"/>
                  </a:lnTo>
                  <a:lnTo>
                    <a:pt x="153700" y="1446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4582"/>
            <p:cNvSpPr/>
            <p:nvPr>
              <p:custDataLst>
                <p:tags r:id="rId22"/>
              </p:custDataLst>
            </p:nvPr>
          </p:nvSpPr>
          <p:spPr>
            <a:xfrm>
              <a:off x="6870700" y="20828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4583"/>
            <p:cNvSpPr/>
            <p:nvPr>
              <p:custDataLst>
                <p:tags r:id="rId23"/>
              </p:custDataLst>
            </p:nvPr>
          </p:nvSpPr>
          <p:spPr>
            <a:xfrm>
              <a:off x="10135483" y="1730024"/>
              <a:ext cx="538868" cy="377553"/>
            </a:xfrm>
            <a:custGeom>
              <a:avLst/>
              <a:gdLst/>
              <a:ahLst/>
              <a:cxnLst/>
              <a:rect l="0" t="0" r="0" b="0"/>
              <a:pathLst>
                <a:path w="538868" h="377553">
                  <a:moveTo>
                    <a:pt x="5467" y="352776"/>
                  </a:moveTo>
                  <a:lnTo>
                    <a:pt x="5467" y="352776"/>
                  </a:lnTo>
                  <a:lnTo>
                    <a:pt x="5465" y="356147"/>
                  </a:lnTo>
                  <a:lnTo>
                    <a:pt x="3586" y="359683"/>
                  </a:lnTo>
                  <a:lnTo>
                    <a:pt x="2096" y="361614"/>
                  </a:lnTo>
                  <a:lnTo>
                    <a:pt x="441" y="367523"/>
                  </a:lnTo>
                  <a:lnTo>
                    <a:pt x="0" y="371074"/>
                  </a:lnTo>
                  <a:lnTo>
                    <a:pt x="410" y="373441"/>
                  </a:lnTo>
                  <a:lnTo>
                    <a:pt x="1391" y="375019"/>
                  </a:lnTo>
                  <a:lnTo>
                    <a:pt x="4662" y="377552"/>
                  </a:lnTo>
                  <a:lnTo>
                    <a:pt x="26443" y="336026"/>
                  </a:lnTo>
                  <a:lnTo>
                    <a:pt x="41835" y="299706"/>
                  </a:lnTo>
                  <a:lnTo>
                    <a:pt x="50881" y="277179"/>
                  </a:lnTo>
                  <a:lnTo>
                    <a:pt x="63258" y="249461"/>
                  </a:lnTo>
                  <a:lnTo>
                    <a:pt x="77862" y="218283"/>
                  </a:lnTo>
                  <a:lnTo>
                    <a:pt x="93948" y="184797"/>
                  </a:lnTo>
                  <a:lnTo>
                    <a:pt x="112431" y="151890"/>
                  </a:lnTo>
                  <a:lnTo>
                    <a:pt x="132514" y="119369"/>
                  </a:lnTo>
                  <a:lnTo>
                    <a:pt x="153666" y="87104"/>
                  </a:lnTo>
                  <a:lnTo>
                    <a:pt x="192218" y="43729"/>
                  </a:lnTo>
                  <a:lnTo>
                    <a:pt x="226050" y="17161"/>
                  </a:lnTo>
                  <a:lnTo>
                    <a:pt x="252846" y="3000"/>
                  </a:lnTo>
                  <a:lnTo>
                    <a:pt x="284040" y="0"/>
                  </a:lnTo>
                  <a:lnTo>
                    <a:pt x="320483" y="3370"/>
                  </a:lnTo>
                  <a:lnTo>
                    <a:pt x="362549" y="9571"/>
                  </a:lnTo>
                  <a:lnTo>
                    <a:pt x="407115" y="15150"/>
                  </a:lnTo>
                  <a:lnTo>
                    <a:pt x="449267" y="19276"/>
                  </a:lnTo>
                  <a:lnTo>
                    <a:pt x="494680" y="22304"/>
                  </a:lnTo>
                  <a:lnTo>
                    <a:pt x="538867" y="289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4584"/>
            <p:cNvSpPr/>
            <p:nvPr>
              <p:custDataLst>
                <p:tags r:id="rId24"/>
              </p:custDataLst>
            </p:nvPr>
          </p:nvSpPr>
          <p:spPr>
            <a:xfrm>
              <a:off x="9764840" y="2749550"/>
              <a:ext cx="128461" cy="122620"/>
            </a:xfrm>
            <a:custGeom>
              <a:avLst/>
              <a:gdLst/>
              <a:ahLst/>
              <a:cxnLst/>
              <a:rect l="0" t="0" r="0" b="0"/>
              <a:pathLst>
                <a:path w="128461" h="122620">
                  <a:moveTo>
                    <a:pt x="90360" y="0"/>
                  </a:moveTo>
                  <a:lnTo>
                    <a:pt x="90360" y="0"/>
                  </a:lnTo>
                  <a:lnTo>
                    <a:pt x="80926" y="15914"/>
                  </a:lnTo>
                  <a:lnTo>
                    <a:pt x="62601" y="56989"/>
                  </a:lnTo>
                  <a:lnTo>
                    <a:pt x="38390" y="96342"/>
                  </a:lnTo>
                  <a:lnTo>
                    <a:pt x="12805" y="120317"/>
                  </a:lnTo>
                  <a:lnTo>
                    <a:pt x="9023" y="122545"/>
                  </a:lnTo>
                  <a:lnTo>
                    <a:pt x="5797" y="122619"/>
                  </a:lnTo>
                  <a:lnTo>
                    <a:pt x="2941" y="121257"/>
                  </a:lnTo>
                  <a:lnTo>
                    <a:pt x="329" y="118938"/>
                  </a:lnTo>
                  <a:lnTo>
                    <a:pt x="0" y="114570"/>
                  </a:lnTo>
                  <a:lnTo>
                    <a:pt x="6281" y="95643"/>
                  </a:lnTo>
                  <a:lnTo>
                    <a:pt x="25100" y="66923"/>
                  </a:lnTo>
                  <a:lnTo>
                    <a:pt x="37131" y="61494"/>
                  </a:lnTo>
                  <a:lnTo>
                    <a:pt x="51886" y="59786"/>
                  </a:lnTo>
                  <a:lnTo>
                    <a:pt x="67852" y="61379"/>
                  </a:lnTo>
                  <a:lnTo>
                    <a:pt x="82474" y="68202"/>
                  </a:lnTo>
                  <a:lnTo>
                    <a:pt x="100723" y="83943"/>
                  </a:lnTo>
                  <a:lnTo>
                    <a:pt x="116162" y="104854"/>
                  </a:lnTo>
                  <a:lnTo>
                    <a:pt x="120347" y="114872"/>
                  </a:lnTo>
                  <a:lnTo>
                    <a:pt x="121641" y="116093"/>
                  </a:lnTo>
                  <a:lnTo>
                    <a:pt x="123208" y="116200"/>
                  </a:lnTo>
                  <a:lnTo>
                    <a:pt x="12846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4585"/>
            <p:cNvSpPr/>
            <p:nvPr>
              <p:custDataLst>
                <p:tags r:id="rId25"/>
              </p:custDataLst>
            </p:nvPr>
          </p:nvSpPr>
          <p:spPr>
            <a:xfrm>
              <a:off x="9886950" y="2756783"/>
              <a:ext cx="107068" cy="221368"/>
            </a:xfrm>
            <a:custGeom>
              <a:avLst/>
              <a:gdLst/>
              <a:ahLst/>
              <a:cxnLst/>
              <a:rect l="0" t="0" r="0" b="0"/>
              <a:pathLst>
                <a:path w="107068" h="221368">
                  <a:moveTo>
                    <a:pt x="101600" y="5467"/>
                  </a:moveTo>
                  <a:lnTo>
                    <a:pt x="101600" y="5467"/>
                  </a:lnTo>
                  <a:lnTo>
                    <a:pt x="107067" y="0"/>
                  </a:lnTo>
                  <a:lnTo>
                    <a:pt x="80461" y="46870"/>
                  </a:lnTo>
                  <a:lnTo>
                    <a:pt x="58020" y="83351"/>
                  </a:lnTo>
                  <a:lnTo>
                    <a:pt x="34909" y="125127"/>
                  </a:lnTo>
                  <a:lnTo>
                    <a:pt x="18497" y="168079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4586"/>
            <p:cNvSpPr/>
            <p:nvPr>
              <p:custDataLst>
                <p:tags r:id="rId26"/>
              </p:custDataLst>
            </p:nvPr>
          </p:nvSpPr>
          <p:spPr>
            <a:xfrm>
              <a:off x="10509250" y="1622229"/>
              <a:ext cx="167491" cy="200222"/>
            </a:xfrm>
            <a:custGeom>
              <a:avLst/>
              <a:gdLst/>
              <a:ahLst/>
              <a:cxnLst/>
              <a:rect l="0" t="0" r="0" b="0"/>
              <a:pathLst>
                <a:path w="167491" h="2002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31160" y="4646"/>
                  </a:lnTo>
                  <a:lnTo>
                    <a:pt x="68576" y="18330"/>
                  </a:lnTo>
                  <a:lnTo>
                    <a:pt x="107574" y="45903"/>
                  </a:lnTo>
                  <a:lnTo>
                    <a:pt x="147832" y="88782"/>
                  </a:lnTo>
                  <a:lnTo>
                    <a:pt x="163068" y="112593"/>
                  </a:lnTo>
                  <a:lnTo>
                    <a:pt x="167490" y="133523"/>
                  </a:lnTo>
                  <a:lnTo>
                    <a:pt x="164750" y="151527"/>
                  </a:lnTo>
                  <a:lnTo>
                    <a:pt x="158830" y="166585"/>
                  </a:lnTo>
                  <a:lnTo>
                    <a:pt x="127000" y="200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4587"/>
            <p:cNvSpPr/>
            <p:nvPr>
              <p:custDataLst>
                <p:tags r:id="rId27"/>
              </p:custDataLst>
            </p:nvPr>
          </p:nvSpPr>
          <p:spPr>
            <a:xfrm>
              <a:off x="11033218" y="1620394"/>
              <a:ext cx="174533" cy="157607"/>
            </a:xfrm>
            <a:custGeom>
              <a:avLst/>
              <a:gdLst/>
              <a:ahLst/>
              <a:cxnLst/>
              <a:rect l="0" t="0" r="0" b="0"/>
              <a:pathLst>
                <a:path w="174533" h="157607">
                  <a:moveTo>
                    <a:pt x="161832" y="11556"/>
                  </a:moveTo>
                  <a:lnTo>
                    <a:pt x="161832" y="11556"/>
                  </a:lnTo>
                  <a:lnTo>
                    <a:pt x="158462" y="8185"/>
                  </a:lnTo>
                  <a:lnTo>
                    <a:pt x="156806" y="4648"/>
                  </a:lnTo>
                  <a:lnTo>
                    <a:pt x="155745" y="0"/>
                  </a:lnTo>
                  <a:lnTo>
                    <a:pt x="155599" y="1246"/>
                  </a:lnTo>
                  <a:lnTo>
                    <a:pt x="155560" y="2566"/>
                  </a:lnTo>
                  <a:lnTo>
                    <a:pt x="143242" y="35102"/>
                  </a:lnTo>
                  <a:lnTo>
                    <a:pt x="107152" y="82294"/>
                  </a:lnTo>
                  <a:lnTo>
                    <a:pt x="69900" y="116006"/>
                  </a:lnTo>
                  <a:lnTo>
                    <a:pt x="35110" y="136343"/>
                  </a:lnTo>
                  <a:lnTo>
                    <a:pt x="26551" y="139197"/>
                  </a:lnTo>
                  <a:lnTo>
                    <a:pt x="19432" y="138983"/>
                  </a:lnTo>
                  <a:lnTo>
                    <a:pt x="13274" y="136724"/>
                  </a:lnTo>
                  <a:lnTo>
                    <a:pt x="7762" y="133102"/>
                  </a:lnTo>
                  <a:lnTo>
                    <a:pt x="4084" y="127864"/>
                  </a:lnTo>
                  <a:lnTo>
                    <a:pt x="0" y="114519"/>
                  </a:lnTo>
                  <a:lnTo>
                    <a:pt x="1070" y="84397"/>
                  </a:lnTo>
                  <a:lnTo>
                    <a:pt x="5951" y="68389"/>
                  </a:lnTo>
                  <a:lnTo>
                    <a:pt x="9227" y="62145"/>
                  </a:lnTo>
                  <a:lnTo>
                    <a:pt x="14234" y="58687"/>
                  </a:lnTo>
                  <a:lnTo>
                    <a:pt x="27325" y="56727"/>
                  </a:lnTo>
                  <a:lnTo>
                    <a:pt x="53929" y="66333"/>
                  </a:lnTo>
                  <a:lnTo>
                    <a:pt x="100301" y="98681"/>
                  </a:lnTo>
                  <a:lnTo>
                    <a:pt x="139054" y="127290"/>
                  </a:lnTo>
                  <a:lnTo>
                    <a:pt x="174532" y="157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4588"/>
            <p:cNvSpPr/>
            <p:nvPr>
              <p:custDataLst>
                <p:tags r:id="rId28"/>
              </p:custDataLst>
            </p:nvPr>
          </p:nvSpPr>
          <p:spPr>
            <a:xfrm>
              <a:off x="8575294" y="2407280"/>
              <a:ext cx="235968" cy="207751"/>
            </a:xfrm>
            <a:custGeom>
              <a:avLst/>
              <a:gdLst/>
              <a:ahLst/>
              <a:cxnLst/>
              <a:rect l="0" t="0" r="0" b="0"/>
              <a:pathLst>
                <a:path w="235968" h="207751">
                  <a:moveTo>
                    <a:pt x="105156" y="31120"/>
                  </a:moveTo>
                  <a:lnTo>
                    <a:pt x="105156" y="31120"/>
                  </a:lnTo>
                  <a:lnTo>
                    <a:pt x="105154" y="16193"/>
                  </a:lnTo>
                  <a:lnTo>
                    <a:pt x="101785" y="6550"/>
                  </a:lnTo>
                  <a:lnTo>
                    <a:pt x="100087" y="4156"/>
                  </a:lnTo>
                  <a:lnTo>
                    <a:pt x="96317" y="1497"/>
                  </a:lnTo>
                  <a:lnTo>
                    <a:pt x="83487" y="0"/>
                  </a:lnTo>
                  <a:lnTo>
                    <a:pt x="74124" y="3413"/>
                  </a:lnTo>
                  <a:lnTo>
                    <a:pt x="53243" y="20473"/>
                  </a:lnTo>
                  <a:lnTo>
                    <a:pt x="27486" y="59229"/>
                  </a:lnTo>
                  <a:lnTo>
                    <a:pt x="6636" y="99388"/>
                  </a:lnTo>
                  <a:lnTo>
                    <a:pt x="0" y="130762"/>
                  </a:lnTo>
                  <a:lnTo>
                    <a:pt x="1405" y="155658"/>
                  </a:lnTo>
                  <a:lnTo>
                    <a:pt x="9660" y="176440"/>
                  </a:lnTo>
                  <a:lnTo>
                    <a:pt x="24414" y="192633"/>
                  </a:lnTo>
                  <a:lnTo>
                    <a:pt x="45563" y="202997"/>
                  </a:lnTo>
                  <a:lnTo>
                    <a:pt x="83768" y="207750"/>
                  </a:lnTo>
                  <a:lnTo>
                    <a:pt x="117635" y="207162"/>
                  </a:lnTo>
                  <a:lnTo>
                    <a:pt x="163835" y="191198"/>
                  </a:lnTo>
                  <a:lnTo>
                    <a:pt x="189649" y="175682"/>
                  </a:lnTo>
                  <a:lnTo>
                    <a:pt x="218318" y="140198"/>
                  </a:lnTo>
                  <a:lnTo>
                    <a:pt x="229938" y="118473"/>
                  </a:lnTo>
                  <a:lnTo>
                    <a:pt x="235967" y="94162"/>
                  </a:lnTo>
                  <a:lnTo>
                    <a:pt x="235873" y="70965"/>
                  </a:lnTo>
                  <a:lnTo>
                    <a:pt x="232396" y="57296"/>
                  </a:lnTo>
                  <a:lnTo>
                    <a:pt x="226148" y="44165"/>
                  </a:lnTo>
                  <a:lnTo>
                    <a:pt x="214904" y="33155"/>
                  </a:lnTo>
                  <a:lnTo>
                    <a:pt x="207955" y="28243"/>
                  </a:lnTo>
                  <a:lnTo>
                    <a:pt x="190826" y="22786"/>
                  </a:lnTo>
                  <a:lnTo>
                    <a:pt x="161349" y="21595"/>
                  </a:lnTo>
                  <a:lnTo>
                    <a:pt x="117153" y="287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4589"/>
            <p:cNvSpPr/>
            <p:nvPr>
              <p:custDataLst>
                <p:tags r:id="rId29"/>
              </p:custDataLst>
            </p:nvPr>
          </p:nvSpPr>
          <p:spPr>
            <a:xfrm>
              <a:off x="10185400" y="211455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127000" y="0"/>
                  </a:moveTo>
                  <a:lnTo>
                    <a:pt x="127000" y="0"/>
                  </a:lnTo>
                  <a:lnTo>
                    <a:pt x="126998" y="3371"/>
                  </a:lnTo>
                  <a:lnTo>
                    <a:pt x="81535" y="42716"/>
                  </a:lnTo>
                  <a:lnTo>
                    <a:pt x="44148" y="7419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4590"/>
            <p:cNvSpPr/>
            <p:nvPr>
              <p:custDataLst>
                <p:tags r:id="rId30"/>
              </p:custDataLst>
            </p:nvPr>
          </p:nvSpPr>
          <p:spPr>
            <a:xfrm>
              <a:off x="10243884" y="2127250"/>
              <a:ext cx="112967" cy="126616"/>
            </a:xfrm>
            <a:custGeom>
              <a:avLst/>
              <a:gdLst/>
              <a:ahLst/>
              <a:cxnLst/>
              <a:rect l="0" t="0" r="0" b="0"/>
              <a:pathLst>
                <a:path w="112967" h="126616">
                  <a:moveTo>
                    <a:pt x="112966" y="0"/>
                  </a:moveTo>
                  <a:lnTo>
                    <a:pt x="112966" y="0"/>
                  </a:lnTo>
                  <a:lnTo>
                    <a:pt x="76338" y="42095"/>
                  </a:lnTo>
                  <a:lnTo>
                    <a:pt x="35228" y="83914"/>
                  </a:lnTo>
                  <a:lnTo>
                    <a:pt x="667" y="121997"/>
                  </a:lnTo>
                  <a:lnTo>
                    <a:pt x="0" y="125076"/>
                  </a:lnTo>
                  <a:lnTo>
                    <a:pt x="1671" y="126423"/>
                  </a:lnTo>
                  <a:lnTo>
                    <a:pt x="4902" y="126615"/>
                  </a:lnTo>
                  <a:lnTo>
                    <a:pt x="55816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4591"/>
            <p:cNvSpPr/>
            <p:nvPr>
              <p:custDataLst>
                <p:tags r:id="rId31"/>
              </p:custDataLst>
            </p:nvPr>
          </p:nvSpPr>
          <p:spPr>
            <a:xfrm>
              <a:off x="8674100" y="2209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4592"/>
            <p:cNvSpPr/>
            <p:nvPr>
              <p:custDataLst>
                <p:tags r:id="rId32"/>
              </p:custDataLst>
            </p:nvPr>
          </p:nvSpPr>
          <p:spPr>
            <a:xfrm>
              <a:off x="7470291" y="2801310"/>
              <a:ext cx="219560" cy="103314"/>
            </a:xfrm>
            <a:custGeom>
              <a:avLst/>
              <a:gdLst/>
              <a:ahLst/>
              <a:cxnLst/>
              <a:rect l="0" t="0" r="0" b="0"/>
              <a:pathLst>
                <a:path w="219560" h="103314">
                  <a:moveTo>
                    <a:pt x="3659" y="11740"/>
                  </a:moveTo>
                  <a:lnTo>
                    <a:pt x="3659" y="11740"/>
                  </a:lnTo>
                  <a:lnTo>
                    <a:pt x="288" y="8369"/>
                  </a:lnTo>
                  <a:lnTo>
                    <a:pt x="0" y="7376"/>
                  </a:lnTo>
                  <a:lnTo>
                    <a:pt x="514" y="6714"/>
                  </a:lnTo>
                  <a:lnTo>
                    <a:pt x="1561" y="6273"/>
                  </a:lnTo>
                  <a:lnTo>
                    <a:pt x="2261" y="5273"/>
                  </a:lnTo>
                  <a:lnTo>
                    <a:pt x="3037" y="2280"/>
                  </a:lnTo>
                  <a:lnTo>
                    <a:pt x="5361" y="1200"/>
                  </a:lnTo>
                  <a:lnTo>
                    <a:pt x="13587" y="0"/>
                  </a:lnTo>
                  <a:lnTo>
                    <a:pt x="39773" y="4299"/>
                  </a:lnTo>
                  <a:lnTo>
                    <a:pt x="55360" y="10633"/>
                  </a:lnTo>
                  <a:lnTo>
                    <a:pt x="64502" y="17363"/>
                  </a:lnTo>
                  <a:lnTo>
                    <a:pt x="66799" y="22544"/>
                  </a:lnTo>
                  <a:lnTo>
                    <a:pt x="67469" y="35827"/>
                  </a:lnTo>
                  <a:lnTo>
                    <a:pt x="63879" y="55801"/>
                  </a:lnTo>
                  <a:lnTo>
                    <a:pt x="51982" y="80102"/>
                  </a:lnTo>
                  <a:lnTo>
                    <a:pt x="43988" y="93159"/>
                  </a:lnTo>
                  <a:lnTo>
                    <a:pt x="42199" y="102533"/>
                  </a:lnTo>
                  <a:lnTo>
                    <a:pt x="45580" y="103313"/>
                  </a:lnTo>
                  <a:lnTo>
                    <a:pt x="81999" y="99495"/>
                  </a:lnTo>
                  <a:lnTo>
                    <a:pt x="112560" y="95898"/>
                  </a:lnTo>
                  <a:lnTo>
                    <a:pt x="149661" y="91947"/>
                  </a:lnTo>
                  <a:lnTo>
                    <a:pt x="193361" y="85756"/>
                  </a:lnTo>
                  <a:lnTo>
                    <a:pt x="219559" y="815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4593"/>
            <p:cNvSpPr/>
            <p:nvPr>
              <p:custDataLst>
                <p:tags r:id="rId33"/>
              </p:custDataLst>
            </p:nvPr>
          </p:nvSpPr>
          <p:spPr>
            <a:xfrm>
              <a:off x="6311900" y="1201033"/>
              <a:ext cx="79858" cy="297568"/>
            </a:xfrm>
            <a:custGeom>
              <a:avLst/>
              <a:gdLst/>
              <a:ahLst/>
              <a:cxnLst/>
              <a:rect l="0" t="0" r="0" b="0"/>
              <a:pathLst>
                <a:path w="79858" h="297568">
                  <a:moveTo>
                    <a:pt x="76200" y="5467"/>
                  </a:moveTo>
                  <a:lnTo>
                    <a:pt x="76200" y="5467"/>
                  </a:lnTo>
                  <a:lnTo>
                    <a:pt x="79571" y="2096"/>
                  </a:lnTo>
                  <a:lnTo>
                    <a:pt x="79857" y="1103"/>
                  </a:lnTo>
                  <a:lnTo>
                    <a:pt x="79345" y="441"/>
                  </a:lnTo>
                  <a:lnTo>
                    <a:pt x="78296" y="0"/>
                  </a:lnTo>
                  <a:lnTo>
                    <a:pt x="77597" y="1116"/>
                  </a:lnTo>
                  <a:lnTo>
                    <a:pt x="69642" y="37097"/>
                  </a:lnTo>
                  <a:lnTo>
                    <a:pt x="58705" y="70090"/>
                  </a:lnTo>
                  <a:lnTo>
                    <a:pt x="45141" y="111094"/>
                  </a:lnTo>
                  <a:lnTo>
                    <a:pt x="38560" y="135857"/>
                  </a:lnTo>
                  <a:lnTo>
                    <a:pt x="32057" y="162244"/>
                  </a:lnTo>
                  <a:lnTo>
                    <a:pt x="25605" y="189007"/>
                  </a:lnTo>
                  <a:lnTo>
                    <a:pt x="19186" y="216021"/>
                  </a:lnTo>
                  <a:lnTo>
                    <a:pt x="8527" y="261325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4594"/>
            <p:cNvSpPr/>
            <p:nvPr>
              <p:custDataLst>
                <p:tags r:id="rId34"/>
              </p:custDataLst>
            </p:nvPr>
          </p:nvSpPr>
          <p:spPr>
            <a:xfrm>
              <a:off x="7880350" y="1246812"/>
              <a:ext cx="1250951" cy="61289"/>
            </a:xfrm>
            <a:custGeom>
              <a:avLst/>
              <a:gdLst/>
              <a:ahLst/>
              <a:cxnLst/>
              <a:rect l="0" t="0" r="0" b="0"/>
              <a:pathLst>
                <a:path w="1250951" h="61289">
                  <a:moveTo>
                    <a:pt x="0" y="61288"/>
                  </a:moveTo>
                  <a:lnTo>
                    <a:pt x="0" y="61288"/>
                  </a:lnTo>
                  <a:lnTo>
                    <a:pt x="37081" y="57917"/>
                  </a:lnTo>
                  <a:lnTo>
                    <a:pt x="60703" y="56218"/>
                  </a:lnTo>
                  <a:lnTo>
                    <a:pt x="89152" y="54380"/>
                  </a:lnTo>
                  <a:lnTo>
                    <a:pt x="120817" y="52450"/>
                  </a:lnTo>
                  <a:lnTo>
                    <a:pt x="162389" y="49046"/>
                  </a:lnTo>
                  <a:lnTo>
                    <a:pt x="210565" y="44660"/>
                  </a:lnTo>
                  <a:lnTo>
                    <a:pt x="263143" y="39619"/>
                  </a:lnTo>
                  <a:lnTo>
                    <a:pt x="322184" y="34848"/>
                  </a:lnTo>
                  <a:lnTo>
                    <a:pt x="385534" y="30255"/>
                  </a:lnTo>
                  <a:lnTo>
                    <a:pt x="451755" y="25783"/>
                  </a:lnTo>
                  <a:lnTo>
                    <a:pt x="520598" y="22096"/>
                  </a:lnTo>
                  <a:lnTo>
                    <a:pt x="591188" y="18932"/>
                  </a:lnTo>
                  <a:lnTo>
                    <a:pt x="662941" y="16117"/>
                  </a:lnTo>
                  <a:lnTo>
                    <a:pt x="733356" y="12830"/>
                  </a:lnTo>
                  <a:lnTo>
                    <a:pt x="802876" y="9227"/>
                  </a:lnTo>
                  <a:lnTo>
                    <a:pt x="871800" y="5414"/>
                  </a:lnTo>
                  <a:lnTo>
                    <a:pt x="933978" y="2872"/>
                  </a:lnTo>
                  <a:lnTo>
                    <a:pt x="991657" y="1177"/>
                  </a:lnTo>
                  <a:lnTo>
                    <a:pt x="1046338" y="47"/>
                  </a:lnTo>
                  <a:lnTo>
                    <a:pt x="1093376" y="0"/>
                  </a:lnTo>
                  <a:lnTo>
                    <a:pt x="1135319" y="674"/>
                  </a:lnTo>
                  <a:lnTo>
                    <a:pt x="1173861" y="1828"/>
                  </a:lnTo>
                  <a:lnTo>
                    <a:pt x="1250950" y="4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4595"/>
            <p:cNvSpPr/>
            <p:nvPr>
              <p:custDataLst>
                <p:tags r:id="rId35"/>
              </p:custDataLst>
            </p:nvPr>
          </p:nvSpPr>
          <p:spPr>
            <a:xfrm>
              <a:off x="7956550" y="1530350"/>
              <a:ext cx="1155701" cy="31751"/>
            </a:xfrm>
            <a:custGeom>
              <a:avLst/>
              <a:gdLst/>
              <a:ahLst/>
              <a:cxnLst/>
              <a:rect l="0" t="0" r="0" b="0"/>
              <a:pathLst>
                <a:path w="1155701" h="31751">
                  <a:moveTo>
                    <a:pt x="0" y="0"/>
                  </a:moveTo>
                  <a:lnTo>
                    <a:pt x="0" y="0"/>
                  </a:lnTo>
                  <a:lnTo>
                    <a:pt x="40453" y="3371"/>
                  </a:lnTo>
                  <a:lnTo>
                    <a:pt x="66479" y="5069"/>
                  </a:lnTo>
                  <a:lnTo>
                    <a:pt x="97943" y="6907"/>
                  </a:lnTo>
                  <a:lnTo>
                    <a:pt x="133029" y="8838"/>
                  </a:lnTo>
                  <a:lnTo>
                    <a:pt x="176174" y="10125"/>
                  </a:lnTo>
                  <a:lnTo>
                    <a:pt x="224693" y="10984"/>
                  </a:lnTo>
                  <a:lnTo>
                    <a:pt x="276797" y="11556"/>
                  </a:lnTo>
                  <a:lnTo>
                    <a:pt x="335519" y="11937"/>
                  </a:lnTo>
                  <a:lnTo>
                    <a:pt x="398657" y="12191"/>
                  </a:lnTo>
                  <a:lnTo>
                    <a:pt x="464738" y="12361"/>
                  </a:lnTo>
                  <a:lnTo>
                    <a:pt x="535603" y="12474"/>
                  </a:lnTo>
                  <a:lnTo>
                    <a:pt x="609657" y="12549"/>
                  </a:lnTo>
                  <a:lnTo>
                    <a:pt x="685839" y="12600"/>
                  </a:lnTo>
                  <a:lnTo>
                    <a:pt x="757086" y="13339"/>
                  </a:lnTo>
                  <a:lnTo>
                    <a:pt x="825047" y="14537"/>
                  </a:lnTo>
                  <a:lnTo>
                    <a:pt x="890814" y="16041"/>
                  </a:lnTo>
                  <a:lnTo>
                    <a:pt x="949476" y="18455"/>
                  </a:lnTo>
                  <a:lnTo>
                    <a:pt x="1003402" y="21476"/>
                  </a:lnTo>
                  <a:lnTo>
                    <a:pt x="1054166" y="24900"/>
                  </a:lnTo>
                  <a:lnTo>
                    <a:pt x="1088010" y="27184"/>
                  </a:lnTo>
                  <a:lnTo>
                    <a:pt x="115570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4596"/>
            <p:cNvSpPr/>
            <p:nvPr>
              <p:custDataLst>
                <p:tags r:id="rId36"/>
              </p:custDataLst>
            </p:nvPr>
          </p:nvSpPr>
          <p:spPr>
            <a:xfrm>
              <a:off x="7495979" y="1746250"/>
              <a:ext cx="1908372" cy="141129"/>
            </a:xfrm>
            <a:custGeom>
              <a:avLst/>
              <a:gdLst/>
              <a:ahLst/>
              <a:cxnLst/>
              <a:rect l="0" t="0" r="0" b="0"/>
              <a:pathLst>
                <a:path w="1908372" h="141129">
                  <a:moveTo>
                    <a:pt x="3371" y="127000"/>
                  </a:moveTo>
                  <a:lnTo>
                    <a:pt x="3371" y="127000"/>
                  </a:lnTo>
                  <a:lnTo>
                    <a:pt x="0" y="130371"/>
                  </a:lnTo>
                  <a:lnTo>
                    <a:pt x="28242" y="139209"/>
                  </a:lnTo>
                  <a:lnTo>
                    <a:pt x="51701" y="140784"/>
                  </a:lnTo>
                  <a:lnTo>
                    <a:pt x="82158" y="141128"/>
                  </a:lnTo>
                  <a:lnTo>
                    <a:pt x="117279" y="140652"/>
                  </a:lnTo>
                  <a:lnTo>
                    <a:pt x="163271" y="137513"/>
                  </a:lnTo>
                  <a:lnTo>
                    <a:pt x="216510" y="132597"/>
                  </a:lnTo>
                  <a:lnTo>
                    <a:pt x="274579" y="126498"/>
                  </a:lnTo>
                  <a:lnTo>
                    <a:pt x="342926" y="120315"/>
                  </a:lnTo>
                  <a:lnTo>
                    <a:pt x="418125" y="114077"/>
                  </a:lnTo>
                  <a:lnTo>
                    <a:pt x="497890" y="107801"/>
                  </a:lnTo>
                  <a:lnTo>
                    <a:pt x="583523" y="100795"/>
                  </a:lnTo>
                  <a:lnTo>
                    <a:pt x="673067" y="93302"/>
                  </a:lnTo>
                  <a:lnTo>
                    <a:pt x="765218" y="85485"/>
                  </a:lnTo>
                  <a:lnTo>
                    <a:pt x="859108" y="78156"/>
                  </a:lnTo>
                  <a:lnTo>
                    <a:pt x="954156" y="71154"/>
                  </a:lnTo>
                  <a:lnTo>
                    <a:pt x="1049978" y="64370"/>
                  </a:lnTo>
                  <a:lnTo>
                    <a:pt x="1142787" y="57730"/>
                  </a:lnTo>
                  <a:lnTo>
                    <a:pt x="1233587" y="51186"/>
                  </a:lnTo>
                  <a:lnTo>
                    <a:pt x="1323048" y="44708"/>
                  </a:lnTo>
                  <a:lnTo>
                    <a:pt x="1408795" y="38272"/>
                  </a:lnTo>
                  <a:lnTo>
                    <a:pt x="1492065" y="31865"/>
                  </a:lnTo>
                  <a:lnTo>
                    <a:pt x="1573684" y="25476"/>
                  </a:lnTo>
                  <a:lnTo>
                    <a:pt x="1647147" y="19807"/>
                  </a:lnTo>
                  <a:lnTo>
                    <a:pt x="1715171" y="14615"/>
                  </a:lnTo>
                  <a:lnTo>
                    <a:pt x="1779570" y="9744"/>
                  </a:lnTo>
                  <a:lnTo>
                    <a:pt x="1822504" y="6496"/>
                  </a:lnTo>
                  <a:lnTo>
                    <a:pt x="19083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4597"/>
            <p:cNvSpPr/>
            <p:nvPr>
              <p:custDataLst>
                <p:tags r:id="rId37"/>
              </p:custDataLst>
            </p:nvPr>
          </p:nvSpPr>
          <p:spPr>
            <a:xfrm>
              <a:off x="10490200" y="2249722"/>
              <a:ext cx="123483" cy="55329"/>
            </a:xfrm>
            <a:custGeom>
              <a:avLst/>
              <a:gdLst/>
              <a:ahLst/>
              <a:cxnLst/>
              <a:rect l="0" t="0" r="0" b="0"/>
              <a:pathLst>
                <a:path w="123483" h="55329">
                  <a:moveTo>
                    <a:pt x="0" y="36278"/>
                  </a:moveTo>
                  <a:lnTo>
                    <a:pt x="0" y="36278"/>
                  </a:lnTo>
                  <a:lnTo>
                    <a:pt x="40181" y="20581"/>
                  </a:lnTo>
                  <a:lnTo>
                    <a:pt x="81287" y="7403"/>
                  </a:lnTo>
                  <a:lnTo>
                    <a:pt x="119617" y="0"/>
                  </a:lnTo>
                  <a:lnTo>
                    <a:pt x="122783" y="804"/>
                  </a:lnTo>
                  <a:lnTo>
                    <a:pt x="123482" y="2751"/>
                  </a:lnTo>
                  <a:lnTo>
                    <a:pt x="122538" y="5460"/>
                  </a:lnTo>
                  <a:lnTo>
                    <a:pt x="75689" y="32768"/>
                  </a:lnTo>
                  <a:lnTo>
                    <a:pt x="31750" y="55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4598"/>
            <p:cNvSpPr/>
            <p:nvPr>
              <p:custDataLst>
                <p:tags r:id="rId38"/>
              </p:custDataLst>
            </p:nvPr>
          </p:nvSpPr>
          <p:spPr>
            <a:xfrm>
              <a:off x="10528300" y="2159000"/>
              <a:ext cx="104971" cy="95251"/>
            </a:xfrm>
            <a:custGeom>
              <a:avLst/>
              <a:gdLst/>
              <a:ahLst/>
              <a:cxnLst/>
              <a:rect l="0" t="0" r="0" b="0"/>
              <a:pathLst>
                <a:path w="104971" h="95251">
                  <a:moveTo>
                    <a:pt x="101600" y="0"/>
                  </a:moveTo>
                  <a:lnTo>
                    <a:pt x="101600" y="0"/>
                  </a:lnTo>
                  <a:lnTo>
                    <a:pt x="104970" y="3371"/>
                  </a:lnTo>
                  <a:lnTo>
                    <a:pt x="104552" y="6481"/>
                  </a:lnTo>
                  <a:lnTo>
                    <a:pt x="100326" y="15580"/>
                  </a:lnTo>
                  <a:lnTo>
                    <a:pt x="63719" y="53172"/>
                  </a:lnTo>
                  <a:lnTo>
                    <a:pt x="21701" y="812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4599"/>
            <p:cNvSpPr/>
            <p:nvPr>
              <p:custDataLst>
                <p:tags r:id="rId39"/>
              </p:custDataLst>
            </p:nvPr>
          </p:nvSpPr>
          <p:spPr>
            <a:xfrm>
              <a:off x="10394950" y="21717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4600"/>
            <p:cNvSpPr/>
            <p:nvPr>
              <p:custDataLst>
                <p:tags r:id="rId40"/>
              </p:custDataLst>
            </p:nvPr>
          </p:nvSpPr>
          <p:spPr>
            <a:xfrm>
              <a:off x="8629650" y="19177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4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4601"/>
            <p:cNvSpPr/>
            <p:nvPr>
              <p:custDataLst>
                <p:tags r:id="rId41"/>
              </p:custDataLst>
            </p:nvPr>
          </p:nvSpPr>
          <p:spPr>
            <a:xfrm>
              <a:off x="6407150" y="1435362"/>
              <a:ext cx="165101" cy="120103"/>
            </a:xfrm>
            <a:custGeom>
              <a:avLst/>
              <a:gdLst/>
              <a:ahLst/>
              <a:cxnLst/>
              <a:rect l="0" t="0" r="0" b="0"/>
              <a:pathLst>
                <a:path w="165101" h="120103">
                  <a:moveTo>
                    <a:pt x="0" y="6088"/>
                  </a:moveTo>
                  <a:lnTo>
                    <a:pt x="0" y="6088"/>
                  </a:lnTo>
                  <a:lnTo>
                    <a:pt x="5467" y="621"/>
                  </a:lnTo>
                  <a:lnTo>
                    <a:pt x="16202" y="0"/>
                  </a:lnTo>
                  <a:lnTo>
                    <a:pt x="29417" y="3186"/>
                  </a:lnTo>
                  <a:lnTo>
                    <a:pt x="33017" y="6976"/>
                  </a:lnTo>
                  <a:lnTo>
                    <a:pt x="38898" y="18712"/>
                  </a:lnTo>
                  <a:lnTo>
                    <a:pt x="39434" y="44557"/>
                  </a:lnTo>
                  <a:lnTo>
                    <a:pt x="28223" y="88408"/>
                  </a:lnTo>
                  <a:lnTo>
                    <a:pt x="27361" y="104058"/>
                  </a:lnTo>
                  <a:lnTo>
                    <a:pt x="29329" y="115717"/>
                  </a:lnTo>
                  <a:lnTo>
                    <a:pt x="32958" y="118685"/>
                  </a:lnTo>
                  <a:lnTo>
                    <a:pt x="44516" y="120102"/>
                  </a:lnTo>
                  <a:lnTo>
                    <a:pt x="77003" y="113561"/>
                  </a:lnTo>
                  <a:lnTo>
                    <a:pt x="109482" y="102772"/>
                  </a:lnTo>
                  <a:lnTo>
                    <a:pt x="165100" y="822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4602"/>
            <p:cNvSpPr/>
            <p:nvPr>
              <p:custDataLst>
                <p:tags r:id="rId42"/>
              </p:custDataLst>
            </p:nvPr>
          </p:nvSpPr>
          <p:spPr>
            <a:xfrm>
              <a:off x="8092591" y="1028700"/>
              <a:ext cx="879960" cy="24518"/>
            </a:xfrm>
            <a:custGeom>
              <a:avLst/>
              <a:gdLst/>
              <a:ahLst/>
              <a:cxnLst/>
              <a:rect l="0" t="0" r="0" b="0"/>
              <a:pathLst>
                <a:path w="879960" h="24518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9755"/>
                  </a:lnTo>
                  <a:lnTo>
                    <a:pt x="1563" y="22421"/>
                  </a:lnTo>
                  <a:lnTo>
                    <a:pt x="33377" y="24517"/>
                  </a:lnTo>
                  <a:lnTo>
                    <a:pt x="78720" y="23126"/>
                  </a:lnTo>
                  <a:lnTo>
                    <a:pt x="106616" y="21767"/>
                  </a:lnTo>
                  <a:lnTo>
                    <a:pt x="140030" y="19451"/>
                  </a:lnTo>
                  <a:lnTo>
                    <a:pt x="177123" y="16495"/>
                  </a:lnTo>
                  <a:lnTo>
                    <a:pt x="216668" y="13113"/>
                  </a:lnTo>
                  <a:lnTo>
                    <a:pt x="260670" y="10153"/>
                  </a:lnTo>
                  <a:lnTo>
                    <a:pt x="307644" y="7474"/>
                  </a:lnTo>
                  <a:lnTo>
                    <a:pt x="356599" y="4983"/>
                  </a:lnTo>
                  <a:lnTo>
                    <a:pt x="407580" y="3322"/>
                  </a:lnTo>
                  <a:lnTo>
                    <a:pt x="459913" y="2215"/>
                  </a:lnTo>
                  <a:lnTo>
                    <a:pt x="513144" y="1476"/>
                  </a:lnTo>
                  <a:lnTo>
                    <a:pt x="564860" y="984"/>
                  </a:lnTo>
                  <a:lnTo>
                    <a:pt x="615566" y="656"/>
                  </a:lnTo>
                  <a:lnTo>
                    <a:pt x="665597" y="437"/>
                  </a:lnTo>
                  <a:lnTo>
                    <a:pt x="711651" y="292"/>
                  </a:lnTo>
                  <a:lnTo>
                    <a:pt x="755053" y="194"/>
                  </a:lnTo>
                  <a:lnTo>
                    <a:pt x="796687" y="130"/>
                  </a:lnTo>
                  <a:lnTo>
                    <a:pt x="8799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4603"/>
            <p:cNvSpPr/>
            <p:nvPr>
              <p:custDataLst>
                <p:tags r:id="rId43"/>
              </p:custDataLst>
            </p:nvPr>
          </p:nvSpPr>
          <p:spPr>
            <a:xfrm>
              <a:off x="6067896" y="1225550"/>
              <a:ext cx="218605" cy="168489"/>
            </a:xfrm>
            <a:custGeom>
              <a:avLst/>
              <a:gdLst/>
              <a:ahLst/>
              <a:cxnLst/>
              <a:rect l="0" t="0" r="0" b="0"/>
              <a:pathLst>
                <a:path w="218605" h="168489">
                  <a:moveTo>
                    <a:pt x="142404" y="0"/>
                  </a:moveTo>
                  <a:lnTo>
                    <a:pt x="142404" y="0"/>
                  </a:lnTo>
                  <a:lnTo>
                    <a:pt x="145775" y="0"/>
                  </a:lnTo>
                  <a:lnTo>
                    <a:pt x="149311" y="5644"/>
                  </a:lnTo>
                  <a:lnTo>
                    <a:pt x="151243" y="10113"/>
                  </a:lnTo>
                  <a:lnTo>
                    <a:pt x="150589" y="39999"/>
                  </a:lnTo>
                  <a:lnTo>
                    <a:pt x="135814" y="83505"/>
                  </a:lnTo>
                  <a:lnTo>
                    <a:pt x="113562" y="125401"/>
                  </a:lnTo>
                  <a:lnTo>
                    <a:pt x="85724" y="157884"/>
                  </a:lnTo>
                  <a:lnTo>
                    <a:pt x="75690" y="163112"/>
                  </a:lnTo>
                  <a:lnTo>
                    <a:pt x="30467" y="168488"/>
                  </a:lnTo>
                  <a:lnTo>
                    <a:pt x="23331" y="167359"/>
                  </a:lnTo>
                  <a:lnTo>
                    <a:pt x="9754" y="160459"/>
                  </a:lnTo>
                  <a:lnTo>
                    <a:pt x="5288" y="154951"/>
                  </a:lnTo>
                  <a:lnTo>
                    <a:pt x="324" y="141304"/>
                  </a:lnTo>
                  <a:lnTo>
                    <a:pt x="0" y="127713"/>
                  </a:lnTo>
                  <a:lnTo>
                    <a:pt x="901" y="121125"/>
                  </a:lnTo>
                  <a:lnTo>
                    <a:pt x="4324" y="116028"/>
                  </a:lnTo>
                  <a:lnTo>
                    <a:pt x="15654" y="108483"/>
                  </a:lnTo>
                  <a:lnTo>
                    <a:pt x="48012" y="107010"/>
                  </a:lnTo>
                  <a:lnTo>
                    <a:pt x="92250" y="117784"/>
                  </a:lnTo>
                  <a:lnTo>
                    <a:pt x="124582" y="130430"/>
                  </a:lnTo>
                  <a:lnTo>
                    <a:pt x="168873" y="149653"/>
                  </a:lnTo>
                  <a:lnTo>
                    <a:pt x="209561" y="163744"/>
                  </a:lnTo>
                  <a:lnTo>
                    <a:pt x="218604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4604"/>
            <p:cNvSpPr/>
            <p:nvPr>
              <p:custDataLst>
                <p:tags r:id="rId44"/>
              </p:custDataLst>
            </p:nvPr>
          </p:nvSpPr>
          <p:spPr>
            <a:xfrm>
              <a:off x="8680450" y="7874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4605"/>
            <p:cNvSpPr/>
            <p:nvPr>
              <p:custDataLst>
                <p:tags r:id="rId45"/>
              </p:custDataLst>
            </p:nvPr>
          </p:nvSpPr>
          <p:spPr>
            <a:xfrm>
              <a:off x="7060281" y="2057400"/>
              <a:ext cx="86383" cy="139701"/>
            </a:xfrm>
            <a:custGeom>
              <a:avLst/>
              <a:gdLst/>
              <a:ahLst/>
              <a:cxnLst/>
              <a:rect l="0" t="0" r="0" b="0"/>
              <a:pathLst>
                <a:path w="86383" h="139701">
                  <a:moveTo>
                    <a:pt x="83469" y="0"/>
                  </a:moveTo>
                  <a:lnTo>
                    <a:pt x="83469" y="0"/>
                  </a:lnTo>
                  <a:lnTo>
                    <a:pt x="83469" y="6742"/>
                  </a:lnTo>
                  <a:lnTo>
                    <a:pt x="53957" y="50216"/>
                  </a:lnTo>
                  <a:lnTo>
                    <a:pt x="14924" y="94742"/>
                  </a:lnTo>
                  <a:lnTo>
                    <a:pt x="600" y="111876"/>
                  </a:lnTo>
                  <a:lnTo>
                    <a:pt x="0" y="114095"/>
                  </a:lnTo>
                  <a:lnTo>
                    <a:pt x="1011" y="114869"/>
                  </a:lnTo>
                  <a:lnTo>
                    <a:pt x="3097" y="114679"/>
                  </a:lnTo>
                  <a:lnTo>
                    <a:pt x="45019" y="77931"/>
                  </a:lnTo>
                  <a:lnTo>
                    <a:pt x="85722" y="45906"/>
                  </a:lnTo>
                  <a:lnTo>
                    <a:pt x="86382" y="46126"/>
                  </a:lnTo>
                  <a:lnTo>
                    <a:pt x="57799" y="85671"/>
                  </a:lnTo>
                  <a:lnTo>
                    <a:pt x="13619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4606"/>
            <p:cNvSpPr/>
            <p:nvPr>
              <p:custDataLst>
                <p:tags r:id="rId46"/>
              </p:custDataLst>
            </p:nvPr>
          </p:nvSpPr>
          <p:spPr>
            <a:xfrm>
              <a:off x="6978650" y="20701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38100" y="0"/>
                  </a:moveTo>
                  <a:lnTo>
                    <a:pt x="38100" y="0"/>
                  </a:lnTo>
                  <a:lnTo>
                    <a:pt x="26550" y="4055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4607"/>
            <p:cNvSpPr/>
            <p:nvPr>
              <p:custDataLst>
                <p:tags r:id="rId47"/>
              </p:custDataLst>
            </p:nvPr>
          </p:nvSpPr>
          <p:spPr>
            <a:xfrm>
              <a:off x="9976733" y="2889612"/>
              <a:ext cx="227718" cy="112436"/>
            </a:xfrm>
            <a:custGeom>
              <a:avLst/>
              <a:gdLst/>
              <a:ahLst/>
              <a:cxnLst/>
              <a:rect l="0" t="0" r="0" b="0"/>
              <a:pathLst>
                <a:path w="227718" h="112436">
                  <a:moveTo>
                    <a:pt x="5467" y="18688"/>
                  </a:moveTo>
                  <a:lnTo>
                    <a:pt x="5467" y="18688"/>
                  </a:lnTo>
                  <a:lnTo>
                    <a:pt x="2096" y="15317"/>
                  </a:lnTo>
                  <a:lnTo>
                    <a:pt x="440" y="11781"/>
                  </a:lnTo>
                  <a:lnTo>
                    <a:pt x="0" y="9850"/>
                  </a:lnTo>
                  <a:lnTo>
                    <a:pt x="1116" y="7857"/>
                  </a:lnTo>
                  <a:lnTo>
                    <a:pt x="6120" y="3761"/>
                  </a:lnTo>
                  <a:lnTo>
                    <a:pt x="13048" y="1470"/>
                  </a:lnTo>
                  <a:lnTo>
                    <a:pt x="28992" y="0"/>
                  </a:lnTo>
                  <a:lnTo>
                    <a:pt x="44893" y="6487"/>
                  </a:lnTo>
                  <a:lnTo>
                    <a:pt x="53094" y="15382"/>
                  </a:lnTo>
                  <a:lnTo>
                    <a:pt x="56267" y="20717"/>
                  </a:lnTo>
                  <a:lnTo>
                    <a:pt x="57913" y="34171"/>
                  </a:lnTo>
                  <a:lnTo>
                    <a:pt x="57365" y="41710"/>
                  </a:lnTo>
                  <a:lnTo>
                    <a:pt x="46478" y="65804"/>
                  </a:lnTo>
                  <a:lnTo>
                    <a:pt x="27094" y="100523"/>
                  </a:lnTo>
                  <a:lnTo>
                    <a:pt x="29763" y="103583"/>
                  </a:lnTo>
                  <a:lnTo>
                    <a:pt x="42135" y="108865"/>
                  </a:lnTo>
                  <a:lnTo>
                    <a:pt x="79049" y="112435"/>
                  </a:lnTo>
                  <a:lnTo>
                    <a:pt x="113427" y="111389"/>
                  </a:lnTo>
                  <a:lnTo>
                    <a:pt x="151521" y="108572"/>
                  </a:lnTo>
                  <a:lnTo>
                    <a:pt x="189619" y="104968"/>
                  </a:lnTo>
                  <a:lnTo>
                    <a:pt x="227717" y="101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4608"/>
            <p:cNvSpPr/>
            <p:nvPr>
              <p:custDataLst>
                <p:tags r:id="rId48"/>
              </p:custDataLst>
            </p:nvPr>
          </p:nvSpPr>
          <p:spPr>
            <a:xfrm>
              <a:off x="8636000" y="14668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4609"/>
            <p:cNvSpPr/>
            <p:nvPr>
              <p:custDataLst>
                <p:tags r:id="rId49"/>
              </p:custDataLst>
            </p:nvPr>
          </p:nvSpPr>
          <p:spPr>
            <a:xfrm>
              <a:off x="8655050" y="10414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0126" y="44735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4610"/>
            <p:cNvSpPr/>
            <p:nvPr>
              <p:custDataLst>
                <p:tags r:id="rId50"/>
              </p:custDataLst>
            </p:nvPr>
          </p:nvSpPr>
          <p:spPr>
            <a:xfrm>
              <a:off x="9785350" y="17780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0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4611"/>
            <p:cNvSpPr/>
            <p:nvPr>
              <p:custDataLst>
                <p:tags r:id="rId51"/>
              </p:custDataLst>
            </p:nvPr>
          </p:nvSpPr>
          <p:spPr>
            <a:xfrm>
              <a:off x="10826750" y="723900"/>
              <a:ext cx="52234" cy="298451"/>
            </a:xfrm>
            <a:custGeom>
              <a:avLst/>
              <a:gdLst/>
              <a:ahLst/>
              <a:cxnLst/>
              <a:rect l="0" t="0" r="0" b="0"/>
              <a:pathLst>
                <a:path w="52234" h="29845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3370" y="23765"/>
                  </a:lnTo>
                  <a:lnTo>
                    <a:pt x="27132" y="68859"/>
                  </a:lnTo>
                  <a:lnTo>
                    <a:pt x="35948" y="104599"/>
                  </a:lnTo>
                  <a:lnTo>
                    <a:pt x="46478" y="150310"/>
                  </a:lnTo>
                  <a:lnTo>
                    <a:pt x="51937" y="182986"/>
                  </a:lnTo>
                  <a:lnTo>
                    <a:pt x="52233" y="229745"/>
                  </a:lnTo>
                  <a:lnTo>
                    <a:pt x="42029" y="258036"/>
                  </a:lnTo>
                  <a:lnTo>
                    <a:pt x="1905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4612"/>
            <p:cNvSpPr/>
            <p:nvPr>
              <p:custDataLst>
                <p:tags r:id="rId52"/>
              </p:custDataLst>
            </p:nvPr>
          </p:nvSpPr>
          <p:spPr>
            <a:xfrm>
              <a:off x="6954132" y="2622550"/>
              <a:ext cx="138819" cy="19051"/>
            </a:xfrm>
            <a:custGeom>
              <a:avLst/>
              <a:gdLst/>
              <a:ahLst/>
              <a:cxnLst/>
              <a:rect l="0" t="0" r="0" b="0"/>
              <a:pathLst>
                <a:path w="1388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6871" y="13980"/>
                  </a:lnTo>
                  <a:lnTo>
                    <a:pt x="91258" y="8066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4613"/>
            <p:cNvSpPr/>
            <p:nvPr>
              <p:custDataLst>
                <p:tags r:id="rId53"/>
              </p:custDataLst>
            </p:nvPr>
          </p:nvSpPr>
          <p:spPr>
            <a:xfrm>
              <a:off x="10259358" y="749300"/>
              <a:ext cx="21293" cy="158751"/>
            </a:xfrm>
            <a:custGeom>
              <a:avLst/>
              <a:gdLst/>
              <a:ahLst/>
              <a:cxnLst/>
              <a:rect l="0" t="0" r="0" b="0"/>
              <a:pathLst>
                <a:path w="21293" h="158751">
                  <a:moveTo>
                    <a:pt x="21292" y="0"/>
                  </a:moveTo>
                  <a:lnTo>
                    <a:pt x="21292" y="0"/>
                  </a:lnTo>
                  <a:lnTo>
                    <a:pt x="9083" y="31161"/>
                  </a:lnTo>
                  <a:lnTo>
                    <a:pt x="899" y="75320"/>
                  </a:lnTo>
                  <a:lnTo>
                    <a:pt x="0" y="108499"/>
                  </a:lnTo>
                  <a:lnTo>
                    <a:pt x="2242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4614"/>
            <p:cNvSpPr/>
            <p:nvPr>
              <p:custDataLst>
                <p:tags r:id="rId54"/>
              </p:custDataLst>
            </p:nvPr>
          </p:nvSpPr>
          <p:spPr>
            <a:xfrm>
              <a:off x="10019264" y="725665"/>
              <a:ext cx="204237" cy="245886"/>
            </a:xfrm>
            <a:custGeom>
              <a:avLst/>
              <a:gdLst/>
              <a:ahLst/>
              <a:cxnLst/>
              <a:rect l="0" t="0" r="0" b="0"/>
              <a:pathLst>
                <a:path w="204237" h="245886">
                  <a:moveTo>
                    <a:pt x="204236" y="10935"/>
                  </a:moveTo>
                  <a:lnTo>
                    <a:pt x="204236" y="10935"/>
                  </a:lnTo>
                  <a:lnTo>
                    <a:pt x="177477" y="2207"/>
                  </a:lnTo>
                  <a:lnTo>
                    <a:pt x="153302" y="0"/>
                  </a:lnTo>
                  <a:lnTo>
                    <a:pt x="115296" y="8871"/>
                  </a:lnTo>
                  <a:lnTo>
                    <a:pt x="73853" y="35018"/>
                  </a:lnTo>
                  <a:lnTo>
                    <a:pt x="40405" y="76318"/>
                  </a:lnTo>
                  <a:lnTo>
                    <a:pt x="21591" y="109844"/>
                  </a:lnTo>
                  <a:lnTo>
                    <a:pt x="6643" y="144500"/>
                  </a:lnTo>
                  <a:lnTo>
                    <a:pt x="0" y="176366"/>
                  </a:lnTo>
                  <a:lnTo>
                    <a:pt x="4574" y="203228"/>
                  </a:lnTo>
                  <a:lnTo>
                    <a:pt x="9745" y="215330"/>
                  </a:lnTo>
                  <a:lnTo>
                    <a:pt x="18130" y="224104"/>
                  </a:lnTo>
                  <a:lnTo>
                    <a:pt x="64536" y="245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4615"/>
            <p:cNvSpPr/>
            <p:nvPr>
              <p:custDataLst>
                <p:tags r:id="rId55"/>
              </p:custDataLst>
            </p:nvPr>
          </p:nvSpPr>
          <p:spPr>
            <a:xfrm>
              <a:off x="9615665" y="873190"/>
              <a:ext cx="189149" cy="130111"/>
            </a:xfrm>
            <a:custGeom>
              <a:avLst/>
              <a:gdLst/>
              <a:ahLst/>
              <a:cxnLst/>
              <a:rect l="0" t="0" r="0" b="0"/>
              <a:pathLst>
                <a:path w="189149" h="130111">
                  <a:moveTo>
                    <a:pt x="10935" y="9460"/>
                  </a:moveTo>
                  <a:lnTo>
                    <a:pt x="10935" y="9460"/>
                  </a:lnTo>
                  <a:lnTo>
                    <a:pt x="0" y="3993"/>
                  </a:lnTo>
                  <a:lnTo>
                    <a:pt x="15613" y="0"/>
                  </a:lnTo>
                  <a:lnTo>
                    <a:pt x="52694" y="1091"/>
                  </a:lnTo>
                  <a:lnTo>
                    <a:pt x="99430" y="12625"/>
                  </a:lnTo>
                  <a:lnTo>
                    <a:pt x="142284" y="29448"/>
                  </a:lnTo>
                  <a:lnTo>
                    <a:pt x="175050" y="51209"/>
                  </a:lnTo>
                  <a:lnTo>
                    <a:pt x="186182" y="65409"/>
                  </a:lnTo>
                  <a:lnTo>
                    <a:pt x="189148" y="72160"/>
                  </a:lnTo>
                  <a:lnTo>
                    <a:pt x="188683" y="87186"/>
                  </a:lnTo>
                  <a:lnTo>
                    <a:pt x="180490" y="109631"/>
                  </a:lnTo>
                  <a:lnTo>
                    <a:pt x="169685" y="130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4616"/>
            <p:cNvSpPr/>
            <p:nvPr>
              <p:custDataLst>
                <p:tags r:id="rId56"/>
              </p:custDataLst>
            </p:nvPr>
          </p:nvSpPr>
          <p:spPr>
            <a:xfrm>
              <a:off x="9054457" y="939800"/>
              <a:ext cx="749944" cy="425451"/>
            </a:xfrm>
            <a:custGeom>
              <a:avLst/>
              <a:gdLst/>
              <a:ahLst/>
              <a:cxnLst/>
              <a:rect l="0" t="0" r="0" b="0"/>
              <a:pathLst>
                <a:path w="749944" h="425451">
                  <a:moveTo>
                    <a:pt x="26043" y="425450"/>
                  </a:moveTo>
                  <a:lnTo>
                    <a:pt x="26043" y="425450"/>
                  </a:lnTo>
                  <a:lnTo>
                    <a:pt x="7202" y="402846"/>
                  </a:lnTo>
                  <a:lnTo>
                    <a:pt x="2898" y="395564"/>
                  </a:lnTo>
                  <a:lnTo>
                    <a:pt x="0" y="378065"/>
                  </a:lnTo>
                  <a:lnTo>
                    <a:pt x="214" y="368460"/>
                  </a:lnTo>
                  <a:lnTo>
                    <a:pt x="17371" y="331345"/>
                  </a:lnTo>
                  <a:lnTo>
                    <a:pt x="42650" y="299664"/>
                  </a:lnTo>
                  <a:lnTo>
                    <a:pt x="77875" y="265123"/>
                  </a:lnTo>
                  <a:lnTo>
                    <a:pt x="124103" y="230956"/>
                  </a:lnTo>
                  <a:lnTo>
                    <a:pt x="149977" y="213943"/>
                  </a:lnTo>
                  <a:lnTo>
                    <a:pt x="177106" y="196956"/>
                  </a:lnTo>
                  <a:lnTo>
                    <a:pt x="205067" y="179988"/>
                  </a:lnTo>
                  <a:lnTo>
                    <a:pt x="234995" y="163736"/>
                  </a:lnTo>
                  <a:lnTo>
                    <a:pt x="266242" y="147963"/>
                  </a:lnTo>
                  <a:lnTo>
                    <a:pt x="298357" y="132509"/>
                  </a:lnTo>
                  <a:lnTo>
                    <a:pt x="331763" y="117972"/>
                  </a:lnTo>
                  <a:lnTo>
                    <a:pt x="366026" y="104048"/>
                  </a:lnTo>
                  <a:lnTo>
                    <a:pt x="400864" y="90532"/>
                  </a:lnTo>
                  <a:lnTo>
                    <a:pt x="435380" y="78699"/>
                  </a:lnTo>
                  <a:lnTo>
                    <a:pt x="469679" y="67988"/>
                  </a:lnTo>
                  <a:lnTo>
                    <a:pt x="503833" y="58026"/>
                  </a:lnTo>
                  <a:lnTo>
                    <a:pt x="538598" y="49267"/>
                  </a:lnTo>
                  <a:lnTo>
                    <a:pt x="573768" y="41311"/>
                  </a:lnTo>
                  <a:lnTo>
                    <a:pt x="609210" y="33891"/>
                  </a:lnTo>
                  <a:lnTo>
                    <a:pt x="640598" y="26827"/>
                  </a:lnTo>
                  <a:lnTo>
                    <a:pt x="669285" y="20002"/>
                  </a:lnTo>
                  <a:lnTo>
                    <a:pt x="714096" y="8890"/>
                  </a:lnTo>
                  <a:lnTo>
                    <a:pt x="7499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4617"/>
            <p:cNvSpPr/>
            <p:nvPr>
              <p:custDataLst>
                <p:tags r:id="rId57"/>
              </p:custDataLst>
            </p:nvPr>
          </p:nvSpPr>
          <p:spPr>
            <a:xfrm>
              <a:off x="6477000" y="719595"/>
              <a:ext cx="4368801" cy="1528306"/>
            </a:xfrm>
            <a:custGeom>
              <a:avLst/>
              <a:gdLst/>
              <a:ahLst/>
              <a:cxnLst/>
              <a:rect l="0" t="0" r="0" b="0"/>
              <a:pathLst>
                <a:path w="4368801" h="1528306">
                  <a:moveTo>
                    <a:pt x="0" y="1293355"/>
                  </a:moveTo>
                  <a:lnTo>
                    <a:pt x="0" y="1293355"/>
                  </a:lnTo>
                  <a:lnTo>
                    <a:pt x="0" y="1287888"/>
                  </a:lnTo>
                  <a:lnTo>
                    <a:pt x="0" y="1290638"/>
                  </a:lnTo>
                  <a:lnTo>
                    <a:pt x="2117" y="1291543"/>
                  </a:lnTo>
                  <a:lnTo>
                    <a:pt x="47385" y="1295130"/>
                  </a:lnTo>
                  <a:lnTo>
                    <a:pt x="90734" y="1298801"/>
                  </a:lnTo>
                  <a:lnTo>
                    <a:pt x="134285" y="1299437"/>
                  </a:lnTo>
                  <a:lnTo>
                    <a:pt x="166457" y="1301467"/>
                  </a:lnTo>
                  <a:lnTo>
                    <a:pt x="200275" y="1304016"/>
                  </a:lnTo>
                  <a:lnTo>
                    <a:pt x="236472" y="1305149"/>
                  </a:lnTo>
                  <a:lnTo>
                    <a:pt x="277488" y="1303771"/>
                  </a:lnTo>
                  <a:lnTo>
                    <a:pt x="321590" y="1300806"/>
                  </a:lnTo>
                  <a:lnTo>
                    <a:pt x="367061" y="1297137"/>
                  </a:lnTo>
                  <a:lnTo>
                    <a:pt x="390757" y="1294465"/>
                  </a:lnTo>
                  <a:lnTo>
                    <a:pt x="415021" y="1291273"/>
                  </a:lnTo>
                  <a:lnTo>
                    <a:pt x="439665" y="1287734"/>
                  </a:lnTo>
                  <a:lnTo>
                    <a:pt x="464559" y="1283257"/>
                  </a:lnTo>
                  <a:lnTo>
                    <a:pt x="489624" y="1278157"/>
                  </a:lnTo>
                  <a:lnTo>
                    <a:pt x="514799" y="1272639"/>
                  </a:lnTo>
                  <a:lnTo>
                    <a:pt x="539344" y="1267550"/>
                  </a:lnTo>
                  <a:lnTo>
                    <a:pt x="563468" y="1262746"/>
                  </a:lnTo>
                  <a:lnTo>
                    <a:pt x="610969" y="1252234"/>
                  </a:lnTo>
                  <a:lnTo>
                    <a:pt x="657951" y="1238155"/>
                  </a:lnTo>
                  <a:lnTo>
                    <a:pt x="704703" y="1224372"/>
                  </a:lnTo>
                  <a:lnTo>
                    <a:pt x="749939" y="1209779"/>
                  </a:lnTo>
                  <a:lnTo>
                    <a:pt x="791211" y="1191534"/>
                  </a:lnTo>
                  <a:lnTo>
                    <a:pt x="828840" y="1171666"/>
                  </a:lnTo>
                  <a:lnTo>
                    <a:pt x="863673" y="1150371"/>
                  </a:lnTo>
                  <a:lnTo>
                    <a:pt x="911050" y="1114582"/>
                  </a:lnTo>
                  <a:lnTo>
                    <a:pt x="955661" y="1075755"/>
                  </a:lnTo>
                  <a:lnTo>
                    <a:pt x="997416" y="1029130"/>
                  </a:lnTo>
                  <a:lnTo>
                    <a:pt x="1028672" y="996240"/>
                  </a:lnTo>
                  <a:lnTo>
                    <a:pt x="1057615" y="962808"/>
                  </a:lnTo>
                  <a:lnTo>
                    <a:pt x="1085296" y="928428"/>
                  </a:lnTo>
                  <a:lnTo>
                    <a:pt x="1114061" y="891982"/>
                  </a:lnTo>
                  <a:lnTo>
                    <a:pt x="1143309" y="854617"/>
                  </a:lnTo>
                  <a:lnTo>
                    <a:pt x="1172064" y="815433"/>
                  </a:lnTo>
                  <a:lnTo>
                    <a:pt x="1198956" y="772147"/>
                  </a:lnTo>
                  <a:lnTo>
                    <a:pt x="1225020" y="728920"/>
                  </a:lnTo>
                  <a:lnTo>
                    <a:pt x="1251420" y="686189"/>
                  </a:lnTo>
                  <a:lnTo>
                    <a:pt x="1279616" y="643680"/>
                  </a:lnTo>
                  <a:lnTo>
                    <a:pt x="1308611" y="601268"/>
                  </a:lnTo>
                  <a:lnTo>
                    <a:pt x="1337960" y="559605"/>
                  </a:lnTo>
                  <a:lnTo>
                    <a:pt x="1367467" y="519922"/>
                  </a:lnTo>
                  <a:lnTo>
                    <a:pt x="1397045" y="481118"/>
                  </a:lnTo>
                  <a:lnTo>
                    <a:pt x="1428064" y="442705"/>
                  </a:lnTo>
                  <a:lnTo>
                    <a:pt x="1463018" y="404466"/>
                  </a:lnTo>
                  <a:lnTo>
                    <a:pt x="1495956" y="370067"/>
                  </a:lnTo>
                  <a:lnTo>
                    <a:pt x="1527763" y="337611"/>
                  </a:lnTo>
                  <a:lnTo>
                    <a:pt x="1560715" y="304370"/>
                  </a:lnTo>
                  <a:lnTo>
                    <a:pt x="1594175" y="272664"/>
                  </a:lnTo>
                  <a:lnTo>
                    <a:pt x="1628566" y="242109"/>
                  </a:lnTo>
                  <a:lnTo>
                    <a:pt x="1665019" y="212066"/>
                  </a:lnTo>
                  <a:lnTo>
                    <a:pt x="1702386" y="184132"/>
                  </a:lnTo>
                  <a:lnTo>
                    <a:pt x="1740866" y="156900"/>
                  </a:lnTo>
                  <a:lnTo>
                    <a:pt x="1781487" y="128334"/>
                  </a:lnTo>
                  <a:lnTo>
                    <a:pt x="1823058" y="102938"/>
                  </a:lnTo>
                  <a:lnTo>
                    <a:pt x="1865054" y="80598"/>
                  </a:lnTo>
                  <a:lnTo>
                    <a:pt x="1907236" y="61261"/>
                  </a:lnTo>
                  <a:lnTo>
                    <a:pt x="1949503" y="45141"/>
                  </a:lnTo>
                  <a:lnTo>
                    <a:pt x="1991807" y="30921"/>
                  </a:lnTo>
                  <a:lnTo>
                    <a:pt x="2034127" y="17545"/>
                  </a:lnTo>
                  <a:lnTo>
                    <a:pt x="2076455" y="8308"/>
                  </a:lnTo>
                  <a:lnTo>
                    <a:pt x="2118079" y="2556"/>
                  </a:lnTo>
                  <a:lnTo>
                    <a:pt x="2157746" y="0"/>
                  </a:lnTo>
                  <a:lnTo>
                    <a:pt x="2196543" y="745"/>
                  </a:lnTo>
                  <a:lnTo>
                    <a:pt x="2235657" y="4134"/>
                  </a:lnTo>
                  <a:lnTo>
                    <a:pt x="2276559" y="10344"/>
                  </a:lnTo>
                  <a:lnTo>
                    <a:pt x="2316376" y="19689"/>
                  </a:lnTo>
                  <a:lnTo>
                    <a:pt x="2354533" y="31603"/>
                  </a:lnTo>
                  <a:lnTo>
                    <a:pt x="2390308" y="46306"/>
                  </a:lnTo>
                  <a:lnTo>
                    <a:pt x="2428784" y="64130"/>
                  </a:lnTo>
                  <a:lnTo>
                    <a:pt x="2468697" y="83810"/>
                  </a:lnTo>
                  <a:lnTo>
                    <a:pt x="2507605" y="104317"/>
                  </a:lnTo>
                  <a:lnTo>
                    <a:pt x="2546062" y="130834"/>
                  </a:lnTo>
                  <a:lnTo>
                    <a:pt x="2584323" y="161435"/>
                  </a:lnTo>
                  <a:lnTo>
                    <a:pt x="2622492" y="193850"/>
                  </a:lnTo>
                  <a:lnTo>
                    <a:pt x="2660625" y="227071"/>
                  </a:lnTo>
                  <a:lnTo>
                    <a:pt x="2699447" y="261357"/>
                  </a:lnTo>
                  <a:lnTo>
                    <a:pt x="2740215" y="297761"/>
                  </a:lnTo>
                  <a:lnTo>
                    <a:pt x="2778092" y="336989"/>
                  </a:lnTo>
                  <a:lnTo>
                    <a:pt x="2813741" y="377942"/>
                  </a:lnTo>
                  <a:lnTo>
                    <a:pt x="2848399" y="419662"/>
                  </a:lnTo>
                  <a:lnTo>
                    <a:pt x="2880738" y="461723"/>
                  </a:lnTo>
                  <a:lnTo>
                    <a:pt x="2911572" y="503935"/>
                  </a:lnTo>
                  <a:lnTo>
                    <a:pt x="2941739" y="546215"/>
                  </a:lnTo>
                  <a:lnTo>
                    <a:pt x="2971610" y="586643"/>
                  </a:lnTo>
                  <a:lnTo>
                    <a:pt x="3000642" y="627188"/>
                  </a:lnTo>
                  <a:lnTo>
                    <a:pt x="3027658" y="671079"/>
                  </a:lnTo>
                  <a:lnTo>
                    <a:pt x="3053776" y="712694"/>
                  </a:lnTo>
                  <a:lnTo>
                    <a:pt x="3079493" y="752355"/>
                  </a:lnTo>
                  <a:lnTo>
                    <a:pt x="3105036" y="791150"/>
                  </a:lnTo>
                  <a:lnTo>
                    <a:pt x="3130498" y="829558"/>
                  </a:lnTo>
                  <a:lnTo>
                    <a:pt x="3155928" y="867795"/>
                  </a:lnTo>
                  <a:lnTo>
                    <a:pt x="3181340" y="905956"/>
                  </a:lnTo>
                  <a:lnTo>
                    <a:pt x="3206746" y="942202"/>
                  </a:lnTo>
                  <a:lnTo>
                    <a:pt x="3232854" y="977831"/>
                  </a:lnTo>
                  <a:lnTo>
                    <a:pt x="3260920" y="1014833"/>
                  </a:lnTo>
                  <a:lnTo>
                    <a:pt x="3289857" y="1050564"/>
                  </a:lnTo>
                  <a:lnTo>
                    <a:pt x="3320593" y="1085259"/>
                  </a:lnTo>
                  <a:lnTo>
                    <a:pt x="3355418" y="1119494"/>
                  </a:lnTo>
                  <a:lnTo>
                    <a:pt x="3392063" y="1151643"/>
                  </a:lnTo>
                  <a:lnTo>
                    <a:pt x="3429517" y="1181688"/>
                  </a:lnTo>
                  <a:lnTo>
                    <a:pt x="3467330" y="1209153"/>
                  </a:lnTo>
                  <a:lnTo>
                    <a:pt x="3509066" y="1237352"/>
                  </a:lnTo>
                  <a:lnTo>
                    <a:pt x="3554192" y="1265643"/>
                  </a:lnTo>
                  <a:lnTo>
                    <a:pt x="3578078" y="1279113"/>
                  </a:lnTo>
                  <a:lnTo>
                    <a:pt x="3602468" y="1292327"/>
                  </a:lnTo>
                  <a:lnTo>
                    <a:pt x="3627900" y="1304664"/>
                  </a:lnTo>
                  <a:lnTo>
                    <a:pt x="3654028" y="1316417"/>
                  </a:lnTo>
                  <a:lnTo>
                    <a:pt x="3680616" y="1327779"/>
                  </a:lnTo>
                  <a:lnTo>
                    <a:pt x="3708929" y="1338882"/>
                  </a:lnTo>
                  <a:lnTo>
                    <a:pt x="3738386" y="1349812"/>
                  </a:lnTo>
                  <a:lnTo>
                    <a:pt x="3768607" y="1360626"/>
                  </a:lnTo>
                  <a:lnTo>
                    <a:pt x="3799338" y="1370658"/>
                  </a:lnTo>
                  <a:lnTo>
                    <a:pt x="3830408" y="1380168"/>
                  </a:lnTo>
                  <a:lnTo>
                    <a:pt x="3861705" y="1389330"/>
                  </a:lnTo>
                  <a:lnTo>
                    <a:pt x="3894565" y="1398966"/>
                  </a:lnTo>
                  <a:lnTo>
                    <a:pt x="3928465" y="1408918"/>
                  </a:lnTo>
                  <a:lnTo>
                    <a:pt x="3963060" y="1419080"/>
                  </a:lnTo>
                  <a:lnTo>
                    <a:pt x="3997412" y="1428677"/>
                  </a:lnTo>
                  <a:lnTo>
                    <a:pt x="4031603" y="1437898"/>
                  </a:lnTo>
                  <a:lnTo>
                    <a:pt x="4065684" y="1446867"/>
                  </a:lnTo>
                  <a:lnTo>
                    <a:pt x="4099696" y="1455668"/>
                  </a:lnTo>
                  <a:lnTo>
                    <a:pt x="4133660" y="1464358"/>
                  </a:lnTo>
                  <a:lnTo>
                    <a:pt x="4167588" y="1472974"/>
                  </a:lnTo>
                  <a:lnTo>
                    <a:pt x="4199382" y="1480834"/>
                  </a:lnTo>
                  <a:lnTo>
                    <a:pt x="4229749" y="1488191"/>
                  </a:lnTo>
                  <a:lnTo>
                    <a:pt x="4259166" y="1495212"/>
                  </a:lnTo>
                  <a:lnTo>
                    <a:pt x="4284423" y="1502010"/>
                  </a:lnTo>
                  <a:lnTo>
                    <a:pt x="4327535" y="1515207"/>
                  </a:lnTo>
                  <a:lnTo>
                    <a:pt x="4368800" y="15283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4618"/>
            <p:cNvSpPr/>
            <p:nvPr>
              <p:custDataLst>
                <p:tags r:id="rId58"/>
              </p:custDataLst>
            </p:nvPr>
          </p:nvSpPr>
          <p:spPr>
            <a:xfrm>
              <a:off x="7131050" y="2235740"/>
              <a:ext cx="69851" cy="86710"/>
            </a:xfrm>
            <a:custGeom>
              <a:avLst/>
              <a:gdLst/>
              <a:ahLst/>
              <a:cxnLst/>
              <a:rect l="0" t="0" r="0" b="0"/>
              <a:pathLst>
                <a:path w="69851" h="86710">
                  <a:moveTo>
                    <a:pt x="69850" y="37560"/>
                  </a:moveTo>
                  <a:lnTo>
                    <a:pt x="69850" y="37560"/>
                  </a:lnTo>
                  <a:lnTo>
                    <a:pt x="66479" y="30818"/>
                  </a:lnTo>
                  <a:lnTo>
                    <a:pt x="62010" y="8685"/>
                  </a:lnTo>
                  <a:lnTo>
                    <a:pt x="58110" y="1282"/>
                  </a:lnTo>
                  <a:lnTo>
                    <a:pt x="53814" y="270"/>
                  </a:lnTo>
                  <a:lnTo>
                    <a:pt x="50692" y="0"/>
                  </a:lnTo>
                  <a:lnTo>
                    <a:pt x="47906" y="1231"/>
                  </a:lnTo>
                  <a:lnTo>
                    <a:pt x="36159" y="13813"/>
                  </a:lnTo>
                  <a:lnTo>
                    <a:pt x="33711" y="20185"/>
                  </a:lnTo>
                  <a:lnTo>
                    <a:pt x="32137" y="32403"/>
                  </a:lnTo>
                  <a:lnTo>
                    <a:pt x="33419" y="34828"/>
                  </a:lnTo>
                  <a:lnTo>
                    <a:pt x="38607" y="39403"/>
                  </a:lnTo>
                  <a:lnTo>
                    <a:pt x="41260" y="39494"/>
                  </a:lnTo>
                  <a:lnTo>
                    <a:pt x="43735" y="38144"/>
                  </a:lnTo>
                  <a:lnTo>
                    <a:pt x="46089" y="35833"/>
                  </a:lnTo>
                  <a:lnTo>
                    <a:pt x="48706" y="29501"/>
                  </a:lnTo>
                  <a:lnTo>
                    <a:pt x="49404" y="25838"/>
                  </a:lnTo>
                  <a:lnTo>
                    <a:pt x="48458" y="21984"/>
                  </a:lnTo>
                  <a:lnTo>
                    <a:pt x="43645" y="13939"/>
                  </a:lnTo>
                  <a:lnTo>
                    <a:pt x="38681" y="9423"/>
                  </a:lnTo>
                  <a:lnTo>
                    <a:pt x="36371" y="8219"/>
                  </a:lnTo>
                  <a:lnTo>
                    <a:pt x="28160" y="10643"/>
                  </a:lnTo>
                  <a:lnTo>
                    <a:pt x="23006" y="13266"/>
                  </a:lnTo>
                  <a:lnTo>
                    <a:pt x="15399" y="23705"/>
                  </a:lnTo>
                  <a:lnTo>
                    <a:pt x="4766" y="50032"/>
                  </a:lnTo>
                  <a:lnTo>
                    <a:pt x="4589" y="55752"/>
                  </a:lnTo>
                  <a:lnTo>
                    <a:pt x="8154" y="65871"/>
                  </a:lnTo>
                  <a:lnTo>
                    <a:pt x="14724" y="76131"/>
                  </a:lnTo>
                  <a:lnTo>
                    <a:pt x="18283" y="76679"/>
                  </a:lnTo>
                  <a:lnTo>
                    <a:pt x="27879" y="73526"/>
                  </a:lnTo>
                  <a:lnTo>
                    <a:pt x="51508" y="55374"/>
                  </a:lnTo>
                  <a:lnTo>
                    <a:pt x="54642" y="50652"/>
                  </a:lnTo>
                  <a:lnTo>
                    <a:pt x="55478" y="48404"/>
                  </a:lnTo>
                  <a:lnTo>
                    <a:pt x="54625" y="47612"/>
                  </a:lnTo>
                  <a:lnTo>
                    <a:pt x="49912" y="48613"/>
                  </a:lnTo>
                  <a:lnTo>
                    <a:pt x="35956" y="59885"/>
                  </a:lnTo>
                  <a:lnTo>
                    <a:pt x="25157" y="73259"/>
                  </a:lnTo>
                  <a:lnTo>
                    <a:pt x="20859" y="82788"/>
                  </a:lnTo>
                  <a:lnTo>
                    <a:pt x="20962" y="84645"/>
                  </a:lnTo>
                  <a:lnTo>
                    <a:pt x="21735" y="85884"/>
                  </a:lnTo>
                  <a:lnTo>
                    <a:pt x="22957" y="86709"/>
                  </a:lnTo>
                  <a:lnTo>
                    <a:pt x="25182" y="85848"/>
                  </a:lnTo>
                  <a:lnTo>
                    <a:pt x="42864" y="70538"/>
                  </a:lnTo>
                  <a:lnTo>
                    <a:pt x="47272" y="60684"/>
                  </a:lnTo>
                  <a:lnTo>
                    <a:pt x="48526" y="49954"/>
                  </a:lnTo>
                  <a:lnTo>
                    <a:pt x="45126" y="30586"/>
                  </a:lnTo>
                  <a:lnTo>
                    <a:pt x="44196" y="28677"/>
                  </a:lnTo>
                  <a:lnTo>
                    <a:pt x="42869" y="27405"/>
                  </a:lnTo>
                  <a:lnTo>
                    <a:pt x="41279" y="26556"/>
                  </a:lnTo>
                  <a:lnTo>
                    <a:pt x="39514" y="26696"/>
                  </a:lnTo>
                  <a:lnTo>
                    <a:pt x="35671" y="28734"/>
                  </a:lnTo>
                  <a:lnTo>
                    <a:pt x="34364" y="30265"/>
                  </a:lnTo>
                  <a:lnTo>
                    <a:pt x="32911" y="33847"/>
                  </a:lnTo>
                  <a:lnTo>
                    <a:pt x="33935" y="35790"/>
                  </a:lnTo>
                  <a:lnTo>
                    <a:pt x="38836" y="39831"/>
                  </a:lnTo>
                  <a:lnTo>
                    <a:pt x="52899" y="42701"/>
                  </a:lnTo>
                  <a:lnTo>
                    <a:pt x="63729" y="43552"/>
                  </a:lnTo>
                  <a:lnTo>
                    <a:pt x="65064" y="42260"/>
                  </a:lnTo>
                  <a:lnTo>
                    <a:pt x="65247" y="39988"/>
                  </a:lnTo>
                  <a:lnTo>
                    <a:pt x="64666" y="37062"/>
                  </a:lnTo>
                  <a:lnTo>
                    <a:pt x="63571" y="35111"/>
                  </a:lnTo>
                  <a:lnTo>
                    <a:pt x="62137" y="33811"/>
                  </a:lnTo>
                  <a:lnTo>
                    <a:pt x="60474" y="32944"/>
                  </a:lnTo>
                  <a:lnTo>
                    <a:pt x="44651" y="35095"/>
                  </a:lnTo>
                  <a:lnTo>
                    <a:pt x="0" y="56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4619"/>
            <p:cNvSpPr/>
            <p:nvPr>
              <p:custDataLst>
                <p:tags r:id="rId59"/>
              </p:custDataLst>
            </p:nvPr>
          </p:nvSpPr>
          <p:spPr>
            <a:xfrm>
              <a:off x="9707228" y="2247900"/>
              <a:ext cx="75104" cy="93091"/>
            </a:xfrm>
            <a:custGeom>
              <a:avLst/>
              <a:gdLst/>
              <a:ahLst/>
              <a:cxnLst/>
              <a:rect l="0" t="0" r="0" b="0"/>
              <a:pathLst>
                <a:path w="75104" h="93091">
                  <a:moveTo>
                    <a:pt x="59072" y="0"/>
                  </a:moveTo>
                  <a:lnTo>
                    <a:pt x="59072" y="0"/>
                  </a:lnTo>
                  <a:lnTo>
                    <a:pt x="41395" y="0"/>
                  </a:lnTo>
                  <a:lnTo>
                    <a:pt x="25848" y="6742"/>
                  </a:lnTo>
                  <a:lnTo>
                    <a:pt x="11206" y="24419"/>
                  </a:lnTo>
                  <a:lnTo>
                    <a:pt x="1302" y="50901"/>
                  </a:lnTo>
                  <a:lnTo>
                    <a:pt x="0" y="67073"/>
                  </a:lnTo>
                  <a:lnTo>
                    <a:pt x="1771" y="79904"/>
                  </a:lnTo>
                  <a:lnTo>
                    <a:pt x="4913" y="87959"/>
                  </a:lnTo>
                  <a:lnTo>
                    <a:pt x="8150" y="90390"/>
                  </a:lnTo>
                  <a:lnTo>
                    <a:pt x="17390" y="93090"/>
                  </a:lnTo>
                  <a:lnTo>
                    <a:pt x="37862" y="91239"/>
                  </a:lnTo>
                  <a:lnTo>
                    <a:pt x="44224" y="87637"/>
                  </a:lnTo>
                  <a:lnTo>
                    <a:pt x="55061" y="76109"/>
                  </a:lnTo>
                  <a:lnTo>
                    <a:pt x="65723" y="47010"/>
                  </a:lnTo>
                  <a:lnTo>
                    <a:pt x="69980" y="21690"/>
                  </a:lnTo>
                  <a:lnTo>
                    <a:pt x="68463" y="15165"/>
                  </a:lnTo>
                  <a:lnTo>
                    <a:pt x="61128" y="4153"/>
                  </a:lnTo>
                  <a:lnTo>
                    <a:pt x="56209" y="1358"/>
                  </a:lnTo>
                  <a:lnTo>
                    <a:pt x="45098" y="133"/>
                  </a:lnTo>
                  <a:lnTo>
                    <a:pt x="26946" y="3410"/>
                  </a:lnTo>
                  <a:lnTo>
                    <a:pt x="16336" y="12570"/>
                  </a:lnTo>
                  <a:lnTo>
                    <a:pt x="8328" y="24636"/>
                  </a:lnTo>
                  <a:lnTo>
                    <a:pt x="4769" y="34703"/>
                  </a:lnTo>
                  <a:lnTo>
                    <a:pt x="5069" y="43881"/>
                  </a:lnTo>
                  <a:lnTo>
                    <a:pt x="7553" y="51958"/>
                  </a:lnTo>
                  <a:lnTo>
                    <a:pt x="11010" y="57900"/>
                  </a:lnTo>
                  <a:lnTo>
                    <a:pt x="14331" y="59061"/>
                  </a:lnTo>
                  <a:lnTo>
                    <a:pt x="29117" y="57324"/>
                  </a:lnTo>
                  <a:lnTo>
                    <a:pt x="40820" y="54170"/>
                  </a:lnTo>
                  <a:lnTo>
                    <a:pt x="44787" y="50930"/>
                  </a:lnTo>
                  <a:lnTo>
                    <a:pt x="49196" y="41685"/>
                  </a:lnTo>
                  <a:lnTo>
                    <a:pt x="51677" y="27952"/>
                  </a:lnTo>
                  <a:lnTo>
                    <a:pt x="50616" y="24985"/>
                  </a:lnTo>
                  <a:lnTo>
                    <a:pt x="48495" y="23007"/>
                  </a:lnTo>
                  <a:lnTo>
                    <a:pt x="45669" y="21688"/>
                  </a:lnTo>
                  <a:lnTo>
                    <a:pt x="36888" y="22104"/>
                  </a:lnTo>
                  <a:lnTo>
                    <a:pt x="26634" y="25346"/>
                  </a:lnTo>
                  <a:lnTo>
                    <a:pt x="17373" y="31491"/>
                  </a:lnTo>
                  <a:lnTo>
                    <a:pt x="14340" y="35811"/>
                  </a:lnTo>
                  <a:lnTo>
                    <a:pt x="10969" y="46255"/>
                  </a:lnTo>
                  <a:lnTo>
                    <a:pt x="9071" y="64034"/>
                  </a:lnTo>
                  <a:lnTo>
                    <a:pt x="10921" y="68795"/>
                  </a:lnTo>
                  <a:lnTo>
                    <a:pt x="18622" y="75966"/>
                  </a:lnTo>
                  <a:lnTo>
                    <a:pt x="29099" y="79624"/>
                  </a:lnTo>
                  <a:lnTo>
                    <a:pt x="49702" y="81972"/>
                  </a:lnTo>
                  <a:lnTo>
                    <a:pt x="60553" y="76648"/>
                  </a:lnTo>
                  <a:lnTo>
                    <a:pt x="66409" y="72266"/>
                  </a:lnTo>
                  <a:lnTo>
                    <a:pt x="72915" y="61751"/>
                  </a:lnTo>
                  <a:lnTo>
                    <a:pt x="75103" y="51434"/>
                  </a:lnTo>
                  <a:lnTo>
                    <a:pt x="73722" y="44497"/>
                  </a:lnTo>
                  <a:lnTo>
                    <a:pt x="71663" y="42364"/>
                  </a:lnTo>
                  <a:lnTo>
                    <a:pt x="65608" y="39995"/>
                  </a:lnTo>
                  <a:lnTo>
                    <a:pt x="62722" y="40069"/>
                  </a:lnTo>
                  <a:lnTo>
                    <a:pt x="57637" y="42033"/>
                  </a:lnTo>
                  <a:lnTo>
                    <a:pt x="53025" y="47138"/>
                  </a:lnTo>
                  <a:lnTo>
                    <a:pt x="44316" y="58543"/>
                  </a:lnTo>
                  <a:lnTo>
                    <a:pt x="43590" y="60901"/>
                  </a:lnTo>
                  <a:lnTo>
                    <a:pt x="43812" y="63179"/>
                  </a:lnTo>
                  <a:lnTo>
                    <a:pt x="44664" y="65402"/>
                  </a:lnTo>
                  <a:lnTo>
                    <a:pt x="45939" y="66179"/>
                  </a:lnTo>
                  <a:lnTo>
                    <a:pt x="47495" y="65992"/>
                  </a:lnTo>
                  <a:lnTo>
                    <a:pt x="64197" y="56811"/>
                  </a:lnTo>
                  <a:lnTo>
                    <a:pt x="68407" y="52766"/>
                  </a:lnTo>
                  <a:lnTo>
                    <a:pt x="70275" y="48616"/>
                  </a:lnTo>
                  <a:lnTo>
                    <a:pt x="69364" y="47933"/>
                  </a:lnTo>
                  <a:lnTo>
                    <a:pt x="64587" y="49056"/>
                  </a:lnTo>
                  <a:lnTo>
                    <a:pt x="59640" y="53788"/>
                  </a:lnTo>
                  <a:lnTo>
                    <a:pt x="52722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4620"/>
            <p:cNvSpPr/>
            <p:nvPr>
              <p:custDataLst>
                <p:tags r:id="rId60"/>
              </p:custDataLst>
            </p:nvPr>
          </p:nvSpPr>
          <p:spPr>
            <a:xfrm>
              <a:off x="9982200" y="205105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158750" y="0"/>
                  </a:moveTo>
                  <a:lnTo>
                    <a:pt x="158750" y="0"/>
                  </a:lnTo>
                  <a:lnTo>
                    <a:pt x="116105" y="38987"/>
                  </a:lnTo>
                  <a:lnTo>
                    <a:pt x="77049" y="81010"/>
                  </a:lnTo>
                  <a:lnTo>
                    <a:pt x="40467" y="124349"/>
                  </a:lnTo>
                  <a:lnTo>
                    <a:pt x="16696" y="16290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4621"/>
            <p:cNvSpPr/>
            <p:nvPr>
              <p:custDataLst>
                <p:tags r:id="rId61"/>
              </p:custDataLst>
            </p:nvPr>
          </p:nvSpPr>
          <p:spPr>
            <a:xfrm>
              <a:off x="9893300" y="2034979"/>
              <a:ext cx="215901" cy="168472"/>
            </a:xfrm>
            <a:custGeom>
              <a:avLst/>
              <a:gdLst/>
              <a:ahLst/>
              <a:cxnLst/>
              <a:rect l="0" t="0" r="0" b="0"/>
              <a:pathLst>
                <a:path w="215901" h="168472">
                  <a:moveTo>
                    <a:pt x="215900" y="3371"/>
                  </a:moveTo>
                  <a:lnTo>
                    <a:pt x="215900" y="3371"/>
                  </a:lnTo>
                  <a:lnTo>
                    <a:pt x="212530" y="0"/>
                  </a:lnTo>
                  <a:lnTo>
                    <a:pt x="203347" y="226"/>
                  </a:lnTo>
                  <a:lnTo>
                    <a:pt x="187744" y="4796"/>
                  </a:lnTo>
                  <a:lnTo>
                    <a:pt x="150485" y="24646"/>
                  </a:lnTo>
                  <a:lnTo>
                    <a:pt x="104010" y="57417"/>
                  </a:lnTo>
                  <a:lnTo>
                    <a:pt x="56610" y="97388"/>
                  </a:lnTo>
                  <a:lnTo>
                    <a:pt x="15439" y="143533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4622"/>
            <p:cNvSpPr/>
            <p:nvPr>
              <p:custDataLst>
                <p:tags r:id="rId62"/>
              </p:custDataLst>
            </p:nvPr>
          </p:nvSpPr>
          <p:spPr>
            <a:xfrm>
              <a:off x="9880600" y="199390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120650" y="0"/>
                  </a:moveTo>
                  <a:lnTo>
                    <a:pt x="120650" y="0"/>
                  </a:lnTo>
                  <a:lnTo>
                    <a:pt x="89490" y="22322"/>
                  </a:lnTo>
                  <a:lnTo>
                    <a:pt x="49086" y="66106"/>
                  </a:lnTo>
                  <a:lnTo>
                    <a:pt x="23325" y="10511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4623"/>
            <p:cNvSpPr/>
            <p:nvPr>
              <p:custDataLst>
                <p:tags r:id="rId63"/>
              </p:custDataLst>
            </p:nvPr>
          </p:nvSpPr>
          <p:spPr>
            <a:xfrm>
              <a:off x="9842500" y="1937633"/>
              <a:ext cx="82551" cy="164218"/>
            </a:xfrm>
            <a:custGeom>
              <a:avLst/>
              <a:gdLst/>
              <a:ahLst/>
              <a:cxnLst/>
              <a:rect l="0" t="0" r="0" b="0"/>
              <a:pathLst>
                <a:path w="82551" h="164218">
                  <a:moveTo>
                    <a:pt x="82550" y="5467"/>
                  </a:moveTo>
                  <a:lnTo>
                    <a:pt x="82550" y="5467"/>
                  </a:lnTo>
                  <a:lnTo>
                    <a:pt x="82550" y="2096"/>
                  </a:lnTo>
                  <a:lnTo>
                    <a:pt x="81845" y="1103"/>
                  </a:lnTo>
                  <a:lnTo>
                    <a:pt x="80669" y="441"/>
                  </a:lnTo>
                  <a:lnTo>
                    <a:pt x="79179" y="0"/>
                  </a:lnTo>
                  <a:lnTo>
                    <a:pt x="77481" y="411"/>
                  </a:lnTo>
                  <a:lnTo>
                    <a:pt x="73711" y="2750"/>
                  </a:lnTo>
                  <a:lnTo>
                    <a:pt x="54610" y="40582"/>
                  </a:lnTo>
                  <a:lnTo>
                    <a:pt x="31248" y="87950"/>
                  </a:lnTo>
                  <a:lnTo>
                    <a:pt x="10013" y="135041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4624"/>
            <p:cNvSpPr/>
            <p:nvPr>
              <p:custDataLst>
                <p:tags r:id="rId64"/>
              </p:custDataLst>
            </p:nvPr>
          </p:nvSpPr>
          <p:spPr>
            <a:xfrm>
              <a:off x="9798050" y="1854461"/>
              <a:ext cx="37838" cy="431540"/>
            </a:xfrm>
            <a:custGeom>
              <a:avLst/>
              <a:gdLst/>
              <a:ahLst/>
              <a:cxnLst/>
              <a:rect l="0" t="0" r="0" b="0"/>
              <a:pathLst>
                <a:path w="37838" h="431540">
                  <a:moveTo>
                    <a:pt x="31750" y="6089"/>
                  </a:moveTo>
                  <a:lnTo>
                    <a:pt x="31750" y="6089"/>
                  </a:lnTo>
                  <a:lnTo>
                    <a:pt x="37837" y="0"/>
                  </a:lnTo>
                  <a:lnTo>
                    <a:pt x="34651" y="3187"/>
                  </a:lnTo>
                  <a:lnTo>
                    <a:pt x="27253" y="22136"/>
                  </a:lnTo>
                  <a:lnTo>
                    <a:pt x="20882" y="60268"/>
                  </a:lnTo>
                  <a:lnTo>
                    <a:pt x="17713" y="101634"/>
                  </a:lnTo>
                  <a:lnTo>
                    <a:pt x="14222" y="136748"/>
                  </a:lnTo>
                  <a:lnTo>
                    <a:pt x="10319" y="175873"/>
                  </a:lnTo>
                  <a:lnTo>
                    <a:pt x="8114" y="218661"/>
                  </a:lnTo>
                  <a:lnTo>
                    <a:pt x="7134" y="261432"/>
                  </a:lnTo>
                  <a:lnTo>
                    <a:pt x="6700" y="299256"/>
                  </a:lnTo>
                  <a:lnTo>
                    <a:pt x="8386" y="333000"/>
                  </a:lnTo>
                  <a:lnTo>
                    <a:pt x="9541" y="374120"/>
                  </a:lnTo>
                  <a:lnTo>
                    <a:pt x="4749" y="420287"/>
                  </a:lnTo>
                  <a:lnTo>
                    <a:pt x="0" y="431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4625"/>
            <p:cNvSpPr/>
            <p:nvPr>
              <p:custDataLst>
                <p:tags r:id="rId65"/>
              </p:custDataLst>
            </p:nvPr>
          </p:nvSpPr>
          <p:spPr>
            <a:xfrm>
              <a:off x="7156448" y="1949605"/>
              <a:ext cx="31753" cy="380846"/>
            </a:xfrm>
            <a:custGeom>
              <a:avLst/>
              <a:gdLst/>
              <a:ahLst/>
              <a:cxnLst/>
              <a:rect l="0" t="0" r="0" b="0"/>
              <a:pathLst>
                <a:path w="31753" h="380846">
                  <a:moveTo>
                    <a:pt x="2" y="12545"/>
                  </a:moveTo>
                  <a:lnTo>
                    <a:pt x="2" y="12545"/>
                  </a:lnTo>
                  <a:lnTo>
                    <a:pt x="0" y="0"/>
                  </a:lnTo>
                  <a:lnTo>
                    <a:pt x="0" y="3262"/>
                  </a:lnTo>
                  <a:lnTo>
                    <a:pt x="10986" y="42481"/>
                  </a:lnTo>
                  <a:lnTo>
                    <a:pt x="8992" y="87916"/>
                  </a:lnTo>
                  <a:lnTo>
                    <a:pt x="10505" y="133341"/>
                  </a:lnTo>
                  <a:lnTo>
                    <a:pt x="13607" y="167832"/>
                  </a:lnTo>
                  <a:lnTo>
                    <a:pt x="17337" y="203622"/>
                  </a:lnTo>
                  <a:lnTo>
                    <a:pt x="21348" y="238344"/>
                  </a:lnTo>
                  <a:lnTo>
                    <a:pt x="25481" y="270709"/>
                  </a:lnTo>
                  <a:lnTo>
                    <a:pt x="29893" y="312934"/>
                  </a:lnTo>
                  <a:lnTo>
                    <a:pt x="31507" y="358131"/>
                  </a:lnTo>
                  <a:lnTo>
                    <a:pt x="31752" y="380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626"/>
            <p:cNvSpPr/>
            <p:nvPr>
              <p:custDataLst>
                <p:tags r:id="rId66"/>
              </p:custDataLst>
            </p:nvPr>
          </p:nvSpPr>
          <p:spPr>
            <a:xfrm>
              <a:off x="9785350" y="2298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4627"/>
            <p:cNvSpPr/>
            <p:nvPr>
              <p:custDataLst>
                <p:tags r:id="rId67"/>
              </p:custDataLst>
            </p:nvPr>
          </p:nvSpPr>
          <p:spPr>
            <a:xfrm>
              <a:off x="9804400" y="21399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4628"/>
            <p:cNvSpPr/>
            <p:nvPr>
              <p:custDataLst>
                <p:tags r:id="rId68"/>
              </p:custDataLst>
            </p:nvPr>
          </p:nvSpPr>
          <p:spPr>
            <a:xfrm>
              <a:off x="6485115" y="2206613"/>
              <a:ext cx="4163836" cy="142888"/>
            </a:xfrm>
            <a:custGeom>
              <a:avLst/>
              <a:gdLst/>
              <a:ahLst/>
              <a:cxnLst/>
              <a:rect l="0" t="0" r="0" b="0"/>
              <a:pathLst>
                <a:path w="4163836" h="142888">
                  <a:moveTo>
                    <a:pt x="10935" y="34937"/>
                  </a:moveTo>
                  <a:lnTo>
                    <a:pt x="10935" y="34937"/>
                  </a:lnTo>
                  <a:lnTo>
                    <a:pt x="0" y="34937"/>
                  </a:lnTo>
                  <a:lnTo>
                    <a:pt x="40531" y="39963"/>
                  </a:lnTo>
                  <a:lnTo>
                    <a:pt x="78416" y="40698"/>
                  </a:lnTo>
                  <a:lnTo>
                    <a:pt x="105311" y="40895"/>
                  </a:lnTo>
                  <a:lnTo>
                    <a:pt x="135236" y="41025"/>
                  </a:lnTo>
                  <a:lnTo>
                    <a:pt x="171414" y="40407"/>
                  </a:lnTo>
                  <a:lnTo>
                    <a:pt x="211760" y="39289"/>
                  </a:lnTo>
                  <a:lnTo>
                    <a:pt x="254885" y="37838"/>
                  </a:lnTo>
                  <a:lnTo>
                    <a:pt x="306212" y="36166"/>
                  </a:lnTo>
                  <a:lnTo>
                    <a:pt x="363009" y="34345"/>
                  </a:lnTo>
                  <a:lnTo>
                    <a:pt x="423451" y="32426"/>
                  </a:lnTo>
                  <a:lnTo>
                    <a:pt x="491261" y="29735"/>
                  </a:lnTo>
                  <a:lnTo>
                    <a:pt x="563987" y="26530"/>
                  </a:lnTo>
                  <a:lnTo>
                    <a:pt x="639986" y="22982"/>
                  </a:lnTo>
                  <a:lnTo>
                    <a:pt x="723108" y="19206"/>
                  </a:lnTo>
                  <a:lnTo>
                    <a:pt x="810978" y="15278"/>
                  </a:lnTo>
                  <a:lnTo>
                    <a:pt x="902013" y="11247"/>
                  </a:lnTo>
                  <a:lnTo>
                    <a:pt x="998687" y="8560"/>
                  </a:lnTo>
                  <a:lnTo>
                    <a:pt x="1099120" y="6769"/>
                  </a:lnTo>
                  <a:lnTo>
                    <a:pt x="1202058" y="5575"/>
                  </a:lnTo>
                  <a:lnTo>
                    <a:pt x="1310195" y="4074"/>
                  </a:lnTo>
                  <a:lnTo>
                    <a:pt x="1421797" y="2367"/>
                  </a:lnTo>
                  <a:lnTo>
                    <a:pt x="1535709" y="524"/>
                  </a:lnTo>
                  <a:lnTo>
                    <a:pt x="1655395" y="0"/>
                  </a:lnTo>
                  <a:lnTo>
                    <a:pt x="1778931" y="357"/>
                  </a:lnTo>
                  <a:lnTo>
                    <a:pt x="1905032" y="1300"/>
                  </a:lnTo>
                  <a:lnTo>
                    <a:pt x="2031433" y="2635"/>
                  </a:lnTo>
                  <a:lnTo>
                    <a:pt x="2158033" y="4230"/>
                  </a:lnTo>
                  <a:lnTo>
                    <a:pt x="2284766" y="5999"/>
                  </a:lnTo>
                  <a:lnTo>
                    <a:pt x="2408767" y="9295"/>
                  </a:lnTo>
                  <a:lnTo>
                    <a:pt x="2530946" y="13609"/>
                  </a:lnTo>
                  <a:lnTo>
                    <a:pt x="2651909" y="18602"/>
                  </a:lnTo>
                  <a:lnTo>
                    <a:pt x="2769946" y="24047"/>
                  </a:lnTo>
                  <a:lnTo>
                    <a:pt x="2886031" y="29794"/>
                  </a:lnTo>
                  <a:lnTo>
                    <a:pt x="3000815" y="35741"/>
                  </a:lnTo>
                  <a:lnTo>
                    <a:pt x="3109793" y="43234"/>
                  </a:lnTo>
                  <a:lnTo>
                    <a:pt x="3214901" y="51757"/>
                  </a:lnTo>
                  <a:lnTo>
                    <a:pt x="3317429" y="60967"/>
                  </a:lnTo>
                  <a:lnTo>
                    <a:pt x="3411888" y="69224"/>
                  </a:lnTo>
                  <a:lnTo>
                    <a:pt x="3500964" y="76845"/>
                  </a:lnTo>
                  <a:lnTo>
                    <a:pt x="3586454" y="84042"/>
                  </a:lnTo>
                  <a:lnTo>
                    <a:pt x="3664614" y="90252"/>
                  </a:lnTo>
                  <a:lnTo>
                    <a:pt x="3737887" y="95802"/>
                  </a:lnTo>
                  <a:lnTo>
                    <a:pt x="3807903" y="100914"/>
                  </a:lnTo>
                  <a:lnTo>
                    <a:pt x="3870103" y="106438"/>
                  </a:lnTo>
                  <a:lnTo>
                    <a:pt x="3927091" y="112238"/>
                  </a:lnTo>
                  <a:lnTo>
                    <a:pt x="3980607" y="118221"/>
                  </a:lnTo>
                  <a:lnTo>
                    <a:pt x="4024748" y="123621"/>
                  </a:lnTo>
                  <a:lnTo>
                    <a:pt x="4062644" y="128631"/>
                  </a:lnTo>
                  <a:lnTo>
                    <a:pt x="4096375" y="133383"/>
                  </a:lnTo>
                  <a:lnTo>
                    <a:pt x="4163835" y="142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6" name="SMARTInkShape-4629"/>
          <p:cNvSpPr/>
          <p:nvPr>
            <p:custDataLst>
              <p:tags r:id="rId5"/>
            </p:custDataLst>
          </p:nvPr>
        </p:nvSpPr>
        <p:spPr>
          <a:xfrm>
            <a:off x="9537700" y="3113527"/>
            <a:ext cx="552451" cy="45687"/>
          </a:xfrm>
          <a:custGeom>
            <a:avLst/>
            <a:gdLst/>
            <a:ahLst/>
            <a:cxnLst/>
            <a:rect l="0" t="0" r="0" b="0"/>
            <a:pathLst>
              <a:path w="552451" h="45687">
                <a:moveTo>
                  <a:pt x="0" y="17023"/>
                </a:moveTo>
                <a:lnTo>
                  <a:pt x="0" y="17023"/>
                </a:lnTo>
                <a:lnTo>
                  <a:pt x="3370" y="13652"/>
                </a:lnTo>
                <a:lnTo>
                  <a:pt x="35808" y="4814"/>
                </a:lnTo>
                <a:lnTo>
                  <a:pt x="83177" y="1013"/>
                </a:lnTo>
                <a:lnTo>
                  <a:pt x="112602" y="0"/>
                </a:lnTo>
                <a:lnTo>
                  <a:pt x="144918" y="735"/>
                </a:lnTo>
                <a:lnTo>
                  <a:pt x="179162" y="2637"/>
                </a:lnTo>
                <a:lnTo>
                  <a:pt x="214691" y="5316"/>
                </a:lnTo>
                <a:lnTo>
                  <a:pt x="248255" y="9218"/>
                </a:lnTo>
                <a:lnTo>
                  <a:pt x="280508" y="13936"/>
                </a:lnTo>
                <a:lnTo>
                  <a:pt x="311889" y="19198"/>
                </a:lnTo>
                <a:lnTo>
                  <a:pt x="339158" y="24823"/>
                </a:lnTo>
                <a:lnTo>
                  <a:pt x="386393" y="36718"/>
                </a:lnTo>
                <a:lnTo>
                  <a:pt x="427325" y="45686"/>
                </a:lnTo>
                <a:lnTo>
                  <a:pt x="389210" y="37632"/>
                </a:lnTo>
                <a:lnTo>
                  <a:pt x="345843" y="28299"/>
                </a:lnTo>
                <a:lnTo>
                  <a:pt x="319462" y="23835"/>
                </a:lnTo>
                <a:lnTo>
                  <a:pt x="291292" y="19448"/>
                </a:lnTo>
                <a:lnTo>
                  <a:pt x="263339" y="15817"/>
                </a:lnTo>
                <a:lnTo>
                  <a:pt x="235531" y="12691"/>
                </a:lnTo>
                <a:lnTo>
                  <a:pt x="207821" y="9902"/>
                </a:lnTo>
                <a:lnTo>
                  <a:pt x="161980" y="8684"/>
                </a:lnTo>
                <a:lnTo>
                  <a:pt x="117608" y="8202"/>
                </a:lnTo>
                <a:lnTo>
                  <a:pt x="110155" y="6909"/>
                </a:lnTo>
                <a:lnTo>
                  <a:pt x="108715" y="7458"/>
                </a:lnTo>
                <a:lnTo>
                  <a:pt x="116522" y="11831"/>
                </a:lnTo>
                <a:lnTo>
                  <a:pt x="158090" y="14716"/>
                </a:lnTo>
                <a:lnTo>
                  <a:pt x="187944" y="15484"/>
                </a:lnTo>
                <a:lnTo>
                  <a:pt x="225484" y="16703"/>
                </a:lnTo>
                <a:lnTo>
                  <a:pt x="268151" y="18221"/>
                </a:lnTo>
                <a:lnTo>
                  <a:pt x="314234" y="19938"/>
                </a:lnTo>
                <a:lnTo>
                  <a:pt x="361184" y="21789"/>
                </a:lnTo>
                <a:lnTo>
                  <a:pt x="408711" y="23728"/>
                </a:lnTo>
                <a:lnTo>
                  <a:pt x="456623" y="25726"/>
                </a:lnTo>
                <a:lnTo>
                  <a:pt x="488568" y="27059"/>
                </a:lnTo>
                <a:lnTo>
                  <a:pt x="552450" y="2972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1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4328"/>
          <p:cNvSpPr/>
          <p:nvPr>
            <p:custDataLst>
              <p:tags r:id="rId1"/>
            </p:custDataLst>
          </p:nvPr>
        </p:nvSpPr>
        <p:spPr>
          <a:xfrm>
            <a:off x="1905000" y="1181100"/>
            <a:ext cx="565151" cy="554926"/>
          </a:xfrm>
          <a:custGeom>
            <a:avLst/>
            <a:gdLst/>
            <a:ahLst/>
            <a:cxnLst/>
            <a:rect l="0" t="0" r="0" b="0"/>
            <a:pathLst>
              <a:path w="565151" h="554926">
                <a:moveTo>
                  <a:pt x="0" y="57150"/>
                </a:moveTo>
                <a:lnTo>
                  <a:pt x="0" y="57150"/>
                </a:lnTo>
                <a:lnTo>
                  <a:pt x="0" y="21309"/>
                </a:lnTo>
                <a:lnTo>
                  <a:pt x="706" y="21967"/>
                </a:lnTo>
                <a:lnTo>
                  <a:pt x="24798" y="64328"/>
                </a:lnTo>
                <a:lnTo>
                  <a:pt x="41685" y="111253"/>
                </a:lnTo>
                <a:lnTo>
                  <a:pt x="57332" y="155984"/>
                </a:lnTo>
                <a:lnTo>
                  <a:pt x="66444" y="183717"/>
                </a:lnTo>
                <a:lnTo>
                  <a:pt x="76046" y="213495"/>
                </a:lnTo>
                <a:lnTo>
                  <a:pt x="87386" y="245341"/>
                </a:lnTo>
                <a:lnTo>
                  <a:pt x="99885" y="278566"/>
                </a:lnTo>
                <a:lnTo>
                  <a:pt x="113157" y="312711"/>
                </a:lnTo>
                <a:lnTo>
                  <a:pt x="125532" y="344646"/>
                </a:lnTo>
                <a:lnTo>
                  <a:pt x="137310" y="375108"/>
                </a:lnTo>
                <a:lnTo>
                  <a:pt x="148690" y="404589"/>
                </a:lnTo>
                <a:lnTo>
                  <a:pt x="159099" y="430593"/>
                </a:lnTo>
                <a:lnTo>
                  <a:pt x="178190" y="476419"/>
                </a:lnTo>
                <a:lnTo>
                  <a:pt x="194201" y="512308"/>
                </a:lnTo>
                <a:lnTo>
                  <a:pt x="214985" y="552987"/>
                </a:lnTo>
                <a:lnTo>
                  <a:pt x="218112" y="554925"/>
                </a:lnTo>
                <a:lnTo>
                  <a:pt x="220902" y="554100"/>
                </a:lnTo>
                <a:lnTo>
                  <a:pt x="223468" y="551433"/>
                </a:lnTo>
                <a:lnTo>
                  <a:pt x="223708" y="510599"/>
                </a:lnTo>
                <a:lnTo>
                  <a:pt x="221106" y="485038"/>
                </a:lnTo>
                <a:lnTo>
                  <a:pt x="217254" y="453887"/>
                </a:lnTo>
                <a:lnTo>
                  <a:pt x="212569" y="419008"/>
                </a:lnTo>
                <a:lnTo>
                  <a:pt x="209446" y="384466"/>
                </a:lnTo>
                <a:lnTo>
                  <a:pt x="207364" y="350150"/>
                </a:lnTo>
                <a:lnTo>
                  <a:pt x="205976" y="315983"/>
                </a:lnTo>
                <a:lnTo>
                  <a:pt x="206462" y="288972"/>
                </a:lnTo>
                <a:lnTo>
                  <a:pt x="210764" y="247671"/>
                </a:lnTo>
                <a:lnTo>
                  <a:pt x="217749" y="220845"/>
                </a:lnTo>
                <a:lnTo>
                  <a:pt x="222072" y="219197"/>
                </a:lnTo>
                <a:lnTo>
                  <a:pt x="234400" y="223010"/>
                </a:lnTo>
                <a:lnTo>
                  <a:pt x="263950" y="253911"/>
                </a:lnTo>
                <a:lnTo>
                  <a:pt x="289231" y="294413"/>
                </a:lnTo>
                <a:lnTo>
                  <a:pt x="302888" y="319042"/>
                </a:lnTo>
                <a:lnTo>
                  <a:pt x="316931" y="343928"/>
                </a:lnTo>
                <a:lnTo>
                  <a:pt x="331232" y="368985"/>
                </a:lnTo>
                <a:lnTo>
                  <a:pt x="345704" y="394157"/>
                </a:lnTo>
                <a:lnTo>
                  <a:pt x="373074" y="440940"/>
                </a:lnTo>
                <a:lnTo>
                  <a:pt x="398644" y="483134"/>
                </a:lnTo>
                <a:lnTo>
                  <a:pt x="431462" y="530422"/>
                </a:lnTo>
                <a:lnTo>
                  <a:pt x="447878" y="545717"/>
                </a:lnTo>
                <a:lnTo>
                  <a:pt x="460347" y="551104"/>
                </a:lnTo>
                <a:lnTo>
                  <a:pt x="465648" y="551553"/>
                </a:lnTo>
                <a:lnTo>
                  <a:pt x="471299" y="546207"/>
                </a:lnTo>
                <a:lnTo>
                  <a:pt x="483222" y="525216"/>
                </a:lnTo>
                <a:lnTo>
                  <a:pt x="491813" y="482020"/>
                </a:lnTo>
                <a:lnTo>
                  <a:pt x="495092" y="454697"/>
                </a:lnTo>
                <a:lnTo>
                  <a:pt x="498689" y="420253"/>
                </a:lnTo>
                <a:lnTo>
                  <a:pt x="502498" y="381063"/>
                </a:lnTo>
                <a:lnTo>
                  <a:pt x="506449" y="338709"/>
                </a:lnTo>
                <a:lnTo>
                  <a:pt x="511199" y="296362"/>
                </a:lnTo>
                <a:lnTo>
                  <a:pt x="516483" y="254019"/>
                </a:lnTo>
                <a:lnTo>
                  <a:pt x="522122" y="211679"/>
                </a:lnTo>
                <a:lnTo>
                  <a:pt x="527292" y="174281"/>
                </a:lnTo>
                <a:lnTo>
                  <a:pt x="532150" y="140176"/>
                </a:lnTo>
                <a:lnTo>
                  <a:pt x="536800" y="108267"/>
                </a:lnTo>
                <a:lnTo>
                  <a:pt x="545730" y="61524"/>
                </a:lnTo>
                <a:lnTo>
                  <a:pt x="554927" y="18935"/>
                </a:lnTo>
                <a:lnTo>
                  <a:pt x="557784" y="5593"/>
                </a:lnTo>
                <a:lnTo>
                  <a:pt x="559534" y="3023"/>
                </a:lnTo>
                <a:lnTo>
                  <a:pt x="565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MARTInkShape-Group919"/>
          <p:cNvGrpSpPr/>
          <p:nvPr/>
        </p:nvGrpSpPr>
        <p:grpSpPr>
          <a:xfrm>
            <a:off x="2891942" y="1469075"/>
            <a:ext cx="251309" cy="162876"/>
            <a:chOff x="2891942" y="1469075"/>
            <a:chExt cx="251309" cy="162876"/>
          </a:xfrm>
        </p:grpSpPr>
        <p:sp>
          <p:nvSpPr>
            <p:cNvPr id="3" name="SMARTInkShape-4329"/>
            <p:cNvSpPr/>
            <p:nvPr>
              <p:custDataLst>
                <p:tags r:id="rId130"/>
              </p:custDataLst>
            </p:nvPr>
          </p:nvSpPr>
          <p:spPr>
            <a:xfrm>
              <a:off x="2908300" y="1469075"/>
              <a:ext cx="203201" cy="23176"/>
            </a:xfrm>
            <a:custGeom>
              <a:avLst/>
              <a:gdLst/>
              <a:ahLst/>
              <a:cxnLst/>
              <a:rect l="0" t="0" r="0" b="0"/>
              <a:pathLst>
                <a:path w="203201" h="23176">
                  <a:moveTo>
                    <a:pt x="0" y="23175"/>
                  </a:moveTo>
                  <a:lnTo>
                    <a:pt x="0" y="23175"/>
                  </a:lnTo>
                  <a:lnTo>
                    <a:pt x="3371" y="23175"/>
                  </a:lnTo>
                  <a:lnTo>
                    <a:pt x="6907" y="21293"/>
                  </a:lnTo>
                  <a:lnTo>
                    <a:pt x="13653" y="17400"/>
                  </a:lnTo>
                  <a:lnTo>
                    <a:pt x="52373" y="5284"/>
                  </a:lnTo>
                  <a:lnTo>
                    <a:pt x="97598" y="0"/>
                  </a:lnTo>
                  <a:lnTo>
                    <a:pt x="142983" y="316"/>
                  </a:lnTo>
                  <a:lnTo>
                    <a:pt x="186131" y="6743"/>
                  </a:lnTo>
                  <a:lnTo>
                    <a:pt x="203200" y="1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330"/>
            <p:cNvSpPr/>
            <p:nvPr>
              <p:custDataLst>
                <p:tags r:id="rId131"/>
              </p:custDataLst>
            </p:nvPr>
          </p:nvSpPr>
          <p:spPr>
            <a:xfrm>
              <a:off x="2891942" y="1587500"/>
              <a:ext cx="251309" cy="44451"/>
            </a:xfrm>
            <a:custGeom>
              <a:avLst/>
              <a:gdLst/>
              <a:ahLst/>
              <a:cxnLst/>
              <a:rect l="0" t="0" r="0" b="0"/>
              <a:pathLst>
                <a:path w="25130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41079"/>
                  </a:lnTo>
                  <a:lnTo>
                    <a:pt x="0" y="40086"/>
                  </a:lnTo>
                  <a:lnTo>
                    <a:pt x="514" y="39424"/>
                  </a:lnTo>
                  <a:lnTo>
                    <a:pt x="45445" y="29427"/>
                  </a:lnTo>
                  <a:lnTo>
                    <a:pt x="79380" y="22251"/>
                  </a:lnTo>
                  <a:lnTo>
                    <a:pt x="120332" y="14358"/>
                  </a:lnTo>
                  <a:lnTo>
                    <a:pt x="158760" y="8028"/>
                  </a:lnTo>
                  <a:lnTo>
                    <a:pt x="193242" y="3568"/>
                  </a:lnTo>
                  <a:lnTo>
                    <a:pt x="251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920"/>
          <p:cNvGrpSpPr/>
          <p:nvPr/>
        </p:nvGrpSpPr>
        <p:grpSpPr>
          <a:xfrm>
            <a:off x="4098864" y="682958"/>
            <a:ext cx="358837" cy="710556"/>
            <a:chOff x="4098864" y="682958"/>
            <a:chExt cx="358837" cy="710556"/>
          </a:xfrm>
        </p:grpSpPr>
        <p:sp>
          <p:nvSpPr>
            <p:cNvPr id="6" name="SMARTInkShape-4331"/>
            <p:cNvSpPr/>
            <p:nvPr>
              <p:custDataLst>
                <p:tags r:id="rId128"/>
              </p:custDataLst>
            </p:nvPr>
          </p:nvSpPr>
          <p:spPr>
            <a:xfrm>
              <a:off x="4098864" y="1045525"/>
              <a:ext cx="358837" cy="347989"/>
            </a:xfrm>
            <a:custGeom>
              <a:avLst/>
              <a:gdLst/>
              <a:ahLst/>
              <a:cxnLst/>
              <a:rect l="0" t="0" r="0" b="0"/>
              <a:pathLst>
                <a:path w="358837" h="347989">
                  <a:moveTo>
                    <a:pt x="187386" y="97475"/>
                  </a:moveTo>
                  <a:lnTo>
                    <a:pt x="187386" y="97475"/>
                  </a:lnTo>
                  <a:lnTo>
                    <a:pt x="187386" y="94104"/>
                  </a:lnTo>
                  <a:lnTo>
                    <a:pt x="180644" y="85266"/>
                  </a:lnTo>
                  <a:lnTo>
                    <a:pt x="154161" y="66816"/>
                  </a:lnTo>
                  <a:lnTo>
                    <a:pt x="126036" y="61580"/>
                  </a:lnTo>
                  <a:lnTo>
                    <a:pt x="104850" y="65999"/>
                  </a:lnTo>
                  <a:lnTo>
                    <a:pt x="84381" y="75725"/>
                  </a:lnTo>
                  <a:lnTo>
                    <a:pt x="56990" y="98478"/>
                  </a:lnTo>
                  <a:lnTo>
                    <a:pt x="22451" y="145259"/>
                  </a:lnTo>
                  <a:lnTo>
                    <a:pt x="8248" y="173746"/>
                  </a:lnTo>
                  <a:lnTo>
                    <a:pt x="252" y="220106"/>
                  </a:lnTo>
                  <a:lnTo>
                    <a:pt x="0" y="261280"/>
                  </a:lnTo>
                  <a:lnTo>
                    <a:pt x="7442" y="287400"/>
                  </a:lnTo>
                  <a:lnTo>
                    <a:pt x="30274" y="319163"/>
                  </a:lnTo>
                  <a:lnTo>
                    <a:pt x="62753" y="339706"/>
                  </a:lnTo>
                  <a:lnTo>
                    <a:pt x="99187" y="347988"/>
                  </a:lnTo>
                  <a:lnTo>
                    <a:pt x="140164" y="340329"/>
                  </a:lnTo>
                  <a:lnTo>
                    <a:pt x="180214" y="317912"/>
                  </a:lnTo>
                  <a:lnTo>
                    <a:pt x="218893" y="285556"/>
                  </a:lnTo>
                  <a:lnTo>
                    <a:pt x="250422" y="242416"/>
                  </a:lnTo>
                  <a:lnTo>
                    <a:pt x="265025" y="208460"/>
                  </a:lnTo>
                  <a:lnTo>
                    <a:pt x="274809" y="172202"/>
                  </a:lnTo>
                  <a:lnTo>
                    <a:pt x="279157" y="134920"/>
                  </a:lnTo>
                  <a:lnTo>
                    <a:pt x="279209" y="100947"/>
                  </a:lnTo>
                  <a:lnTo>
                    <a:pt x="274763" y="70090"/>
                  </a:lnTo>
                  <a:lnTo>
                    <a:pt x="256392" y="31035"/>
                  </a:lnTo>
                  <a:lnTo>
                    <a:pt x="241104" y="12913"/>
                  </a:lnTo>
                  <a:lnTo>
                    <a:pt x="219257" y="3447"/>
                  </a:lnTo>
                  <a:lnTo>
                    <a:pt x="179190" y="0"/>
                  </a:lnTo>
                  <a:lnTo>
                    <a:pt x="164989" y="742"/>
                  </a:lnTo>
                  <a:lnTo>
                    <a:pt x="139802" y="10973"/>
                  </a:lnTo>
                  <a:lnTo>
                    <a:pt x="117554" y="28691"/>
                  </a:lnTo>
                  <a:lnTo>
                    <a:pt x="91279" y="66433"/>
                  </a:lnTo>
                  <a:lnTo>
                    <a:pt x="79496" y="108190"/>
                  </a:lnTo>
                  <a:lnTo>
                    <a:pt x="78992" y="134693"/>
                  </a:lnTo>
                  <a:lnTo>
                    <a:pt x="84883" y="154938"/>
                  </a:lnTo>
                  <a:lnTo>
                    <a:pt x="89418" y="163301"/>
                  </a:lnTo>
                  <a:lnTo>
                    <a:pt x="97379" y="168875"/>
                  </a:lnTo>
                  <a:lnTo>
                    <a:pt x="119396" y="175070"/>
                  </a:lnTo>
                  <a:lnTo>
                    <a:pt x="151288" y="172178"/>
                  </a:lnTo>
                  <a:lnTo>
                    <a:pt x="190393" y="162426"/>
                  </a:lnTo>
                  <a:lnTo>
                    <a:pt x="235995" y="146333"/>
                  </a:lnTo>
                  <a:lnTo>
                    <a:pt x="276958" y="129303"/>
                  </a:lnTo>
                  <a:lnTo>
                    <a:pt x="324228" y="105729"/>
                  </a:lnTo>
                  <a:lnTo>
                    <a:pt x="358836" y="8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32"/>
            <p:cNvSpPr/>
            <p:nvPr>
              <p:custDataLst>
                <p:tags r:id="rId129"/>
              </p:custDataLst>
            </p:nvPr>
          </p:nvSpPr>
          <p:spPr>
            <a:xfrm>
              <a:off x="4249737" y="682958"/>
              <a:ext cx="182564" cy="234132"/>
            </a:xfrm>
            <a:custGeom>
              <a:avLst/>
              <a:gdLst/>
              <a:ahLst/>
              <a:cxnLst/>
              <a:rect l="0" t="0" r="0" b="0"/>
              <a:pathLst>
                <a:path w="182564" h="234132">
                  <a:moveTo>
                    <a:pt x="30163" y="117142"/>
                  </a:moveTo>
                  <a:lnTo>
                    <a:pt x="30163" y="117142"/>
                  </a:lnTo>
                  <a:lnTo>
                    <a:pt x="30163" y="113484"/>
                  </a:lnTo>
                  <a:lnTo>
                    <a:pt x="30163" y="115046"/>
                  </a:lnTo>
                  <a:lnTo>
                    <a:pt x="28281" y="118092"/>
                  </a:lnTo>
                  <a:lnTo>
                    <a:pt x="24388" y="124620"/>
                  </a:lnTo>
                  <a:lnTo>
                    <a:pt x="9769" y="170739"/>
                  </a:lnTo>
                  <a:lnTo>
                    <a:pt x="1388" y="212108"/>
                  </a:lnTo>
                  <a:lnTo>
                    <a:pt x="0" y="229555"/>
                  </a:lnTo>
                  <a:lnTo>
                    <a:pt x="882" y="232300"/>
                  </a:lnTo>
                  <a:lnTo>
                    <a:pt x="2176" y="234131"/>
                  </a:lnTo>
                  <a:lnTo>
                    <a:pt x="3038" y="232529"/>
                  </a:lnTo>
                  <a:lnTo>
                    <a:pt x="11278" y="195375"/>
                  </a:lnTo>
                  <a:lnTo>
                    <a:pt x="20359" y="164848"/>
                  </a:lnTo>
                  <a:lnTo>
                    <a:pt x="31450" y="127056"/>
                  </a:lnTo>
                  <a:lnTo>
                    <a:pt x="43435" y="84389"/>
                  </a:lnTo>
                  <a:lnTo>
                    <a:pt x="62082" y="36960"/>
                  </a:lnTo>
                  <a:lnTo>
                    <a:pt x="77207" y="5949"/>
                  </a:lnTo>
                  <a:lnTo>
                    <a:pt x="82351" y="695"/>
                  </a:lnTo>
                  <a:lnTo>
                    <a:pt x="84711" y="0"/>
                  </a:lnTo>
                  <a:lnTo>
                    <a:pt x="86989" y="241"/>
                  </a:lnTo>
                  <a:lnTo>
                    <a:pt x="89214" y="1108"/>
                  </a:lnTo>
                  <a:lnTo>
                    <a:pt x="114320" y="41414"/>
                  </a:lnTo>
                  <a:lnTo>
                    <a:pt x="137725" y="86034"/>
                  </a:lnTo>
                  <a:lnTo>
                    <a:pt x="161066" y="133489"/>
                  </a:lnTo>
                  <a:lnTo>
                    <a:pt x="182563" y="17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4333"/>
          <p:cNvSpPr/>
          <p:nvPr>
            <p:custDataLst>
              <p:tags r:id="rId2"/>
            </p:custDataLst>
          </p:nvPr>
        </p:nvSpPr>
        <p:spPr>
          <a:xfrm>
            <a:off x="4743450" y="1244600"/>
            <a:ext cx="277025" cy="44451"/>
          </a:xfrm>
          <a:custGeom>
            <a:avLst/>
            <a:gdLst/>
            <a:ahLst/>
            <a:cxnLst/>
            <a:rect l="0" t="0" r="0" b="0"/>
            <a:pathLst>
              <a:path w="277025" h="44451">
                <a:moveTo>
                  <a:pt x="0" y="44450"/>
                </a:moveTo>
                <a:lnTo>
                  <a:pt x="0" y="44450"/>
                </a:lnTo>
                <a:lnTo>
                  <a:pt x="3371" y="44450"/>
                </a:lnTo>
                <a:lnTo>
                  <a:pt x="50233" y="32913"/>
                </a:lnTo>
                <a:lnTo>
                  <a:pt x="81592" y="26152"/>
                </a:lnTo>
                <a:lnTo>
                  <a:pt x="116696" y="20325"/>
                </a:lnTo>
                <a:lnTo>
                  <a:pt x="152054" y="16089"/>
                </a:lnTo>
                <a:lnTo>
                  <a:pt x="199021" y="13704"/>
                </a:lnTo>
                <a:lnTo>
                  <a:pt x="237945" y="12997"/>
                </a:lnTo>
                <a:lnTo>
                  <a:pt x="277024" y="12712"/>
                </a:lnTo>
                <a:lnTo>
                  <a:pt x="276404" y="12002"/>
                </a:ln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922"/>
          <p:cNvGrpSpPr/>
          <p:nvPr/>
        </p:nvGrpSpPr>
        <p:grpSpPr>
          <a:xfrm>
            <a:off x="3883380" y="1080366"/>
            <a:ext cx="2110582" cy="1440585"/>
            <a:chOff x="3883380" y="1080366"/>
            <a:chExt cx="2110582" cy="1440585"/>
          </a:xfrm>
        </p:grpSpPr>
        <p:sp>
          <p:nvSpPr>
            <p:cNvPr id="10" name="SMARTInkShape-4334"/>
            <p:cNvSpPr/>
            <p:nvPr>
              <p:custDataLst>
                <p:tags r:id="rId120"/>
              </p:custDataLst>
            </p:nvPr>
          </p:nvSpPr>
          <p:spPr>
            <a:xfrm>
              <a:off x="5478674" y="1080366"/>
              <a:ext cx="280777" cy="306140"/>
            </a:xfrm>
            <a:custGeom>
              <a:avLst/>
              <a:gdLst/>
              <a:ahLst/>
              <a:cxnLst/>
              <a:rect l="0" t="0" r="0" b="0"/>
              <a:pathLst>
                <a:path w="280777" h="306140">
                  <a:moveTo>
                    <a:pt x="90276" y="94384"/>
                  </a:moveTo>
                  <a:lnTo>
                    <a:pt x="90276" y="94384"/>
                  </a:lnTo>
                  <a:lnTo>
                    <a:pt x="90981" y="83539"/>
                  </a:lnTo>
                  <a:lnTo>
                    <a:pt x="96365" y="58106"/>
                  </a:lnTo>
                  <a:lnTo>
                    <a:pt x="95745" y="57499"/>
                  </a:lnTo>
                  <a:lnTo>
                    <a:pt x="93177" y="56824"/>
                  </a:lnTo>
                  <a:lnTo>
                    <a:pt x="77652" y="66557"/>
                  </a:lnTo>
                  <a:lnTo>
                    <a:pt x="50780" y="104723"/>
                  </a:lnTo>
                  <a:lnTo>
                    <a:pt x="24402" y="146288"/>
                  </a:lnTo>
                  <a:lnTo>
                    <a:pt x="9493" y="180247"/>
                  </a:lnTo>
                  <a:lnTo>
                    <a:pt x="1455" y="212743"/>
                  </a:lnTo>
                  <a:lnTo>
                    <a:pt x="0" y="242944"/>
                  </a:lnTo>
                  <a:lnTo>
                    <a:pt x="6409" y="270477"/>
                  </a:lnTo>
                  <a:lnTo>
                    <a:pt x="13198" y="280924"/>
                  </a:lnTo>
                  <a:lnTo>
                    <a:pt x="32030" y="296294"/>
                  </a:lnTo>
                  <a:lnTo>
                    <a:pt x="54512" y="304066"/>
                  </a:lnTo>
                  <a:lnTo>
                    <a:pt x="66433" y="306139"/>
                  </a:lnTo>
                  <a:lnTo>
                    <a:pt x="90968" y="300916"/>
                  </a:lnTo>
                  <a:lnTo>
                    <a:pt x="128581" y="282108"/>
                  </a:lnTo>
                  <a:lnTo>
                    <a:pt x="152456" y="263895"/>
                  </a:lnTo>
                  <a:lnTo>
                    <a:pt x="172474" y="236985"/>
                  </a:lnTo>
                  <a:lnTo>
                    <a:pt x="187016" y="198684"/>
                  </a:lnTo>
                  <a:lnTo>
                    <a:pt x="196771" y="155557"/>
                  </a:lnTo>
                  <a:lnTo>
                    <a:pt x="201107" y="115222"/>
                  </a:lnTo>
                  <a:lnTo>
                    <a:pt x="197390" y="81773"/>
                  </a:lnTo>
                  <a:lnTo>
                    <a:pt x="187271" y="53501"/>
                  </a:lnTo>
                  <a:lnTo>
                    <a:pt x="171015" y="29177"/>
                  </a:lnTo>
                  <a:lnTo>
                    <a:pt x="148267" y="12251"/>
                  </a:lnTo>
                  <a:lnTo>
                    <a:pt x="122400" y="2142"/>
                  </a:lnTo>
                  <a:lnTo>
                    <a:pt x="96792" y="0"/>
                  </a:lnTo>
                  <a:lnTo>
                    <a:pt x="73181" y="7045"/>
                  </a:lnTo>
                  <a:lnTo>
                    <a:pt x="52340" y="19583"/>
                  </a:lnTo>
                  <a:lnTo>
                    <a:pt x="36021" y="34563"/>
                  </a:lnTo>
                  <a:lnTo>
                    <a:pt x="27357" y="54391"/>
                  </a:lnTo>
                  <a:lnTo>
                    <a:pt x="25047" y="65606"/>
                  </a:lnTo>
                  <a:lnTo>
                    <a:pt x="26328" y="75904"/>
                  </a:lnTo>
                  <a:lnTo>
                    <a:pt x="35279" y="94872"/>
                  </a:lnTo>
                  <a:lnTo>
                    <a:pt x="56190" y="110829"/>
                  </a:lnTo>
                  <a:lnTo>
                    <a:pt x="86415" y="123565"/>
                  </a:lnTo>
                  <a:lnTo>
                    <a:pt x="125719" y="131577"/>
                  </a:lnTo>
                  <a:lnTo>
                    <a:pt x="167177" y="133727"/>
                  </a:lnTo>
                  <a:lnTo>
                    <a:pt x="207710" y="131625"/>
                  </a:lnTo>
                  <a:lnTo>
                    <a:pt x="244539" y="125988"/>
                  </a:lnTo>
                  <a:lnTo>
                    <a:pt x="280776" y="119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335"/>
            <p:cNvSpPr/>
            <p:nvPr>
              <p:custDataLst>
                <p:tags r:id="rId121"/>
              </p:custDataLst>
            </p:nvPr>
          </p:nvSpPr>
          <p:spPr>
            <a:xfrm>
              <a:off x="5811925" y="1339850"/>
              <a:ext cx="146814" cy="94559"/>
            </a:xfrm>
            <a:custGeom>
              <a:avLst/>
              <a:gdLst/>
              <a:ahLst/>
              <a:cxnLst/>
              <a:rect l="0" t="0" r="0" b="0"/>
              <a:pathLst>
                <a:path w="146814" h="94559">
                  <a:moveTo>
                    <a:pt x="55475" y="12700"/>
                  </a:moveTo>
                  <a:lnTo>
                    <a:pt x="55475" y="12700"/>
                  </a:lnTo>
                  <a:lnTo>
                    <a:pt x="37471" y="2574"/>
                  </a:lnTo>
                  <a:lnTo>
                    <a:pt x="27718" y="1144"/>
                  </a:lnTo>
                  <a:lnTo>
                    <a:pt x="18209" y="4271"/>
                  </a:lnTo>
                  <a:lnTo>
                    <a:pt x="9985" y="10365"/>
                  </a:lnTo>
                  <a:lnTo>
                    <a:pt x="3978" y="17777"/>
                  </a:lnTo>
                  <a:lnTo>
                    <a:pt x="0" y="36625"/>
                  </a:lnTo>
                  <a:lnTo>
                    <a:pt x="2193" y="60084"/>
                  </a:lnTo>
                  <a:lnTo>
                    <a:pt x="12979" y="74682"/>
                  </a:lnTo>
                  <a:lnTo>
                    <a:pt x="30238" y="86814"/>
                  </a:lnTo>
                  <a:lnTo>
                    <a:pt x="52019" y="94558"/>
                  </a:lnTo>
                  <a:lnTo>
                    <a:pt x="75811" y="92826"/>
                  </a:lnTo>
                  <a:lnTo>
                    <a:pt x="99085" y="84295"/>
                  </a:lnTo>
                  <a:lnTo>
                    <a:pt x="127349" y="63625"/>
                  </a:lnTo>
                  <a:lnTo>
                    <a:pt x="142453" y="47798"/>
                  </a:lnTo>
                  <a:lnTo>
                    <a:pt x="145915" y="40332"/>
                  </a:lnTo>
                  <a:lnTo>
                    <a:pt x="146813" y="33238"/>
                  </a:lnTo>
                  <a:lnTo>
                    <a:pt x="146000" y="26392"/>
                  </a:lnTo>
                  <a:lnTo>
                    <a:pt x="142637" y="20417"/>
                  </a:lnTo>
                  <a:lnTo>
                    <a:pt x="131373" y="10015"/>
                  </a:lnTo>
                  <a:lnTo>
                    <a:pt x="115079" y="4451"/>
                  </a:lnTo>
                  <a:lnTo>
                    <a:pt x="69073" y="586"/>
                  </a:lnTo>
                  <a:lnTo>
                    <a:pt x="55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336"/>
            <p:cNvSpPr/>
            <p:nvPr>
              <p:custDataLst>
                <p:tags r:id="rId122"/>
              </p:custDataLst>
            </p:nvPr>
          </p:nvSpPr>
          <p:spPr>
            <a:xfrm>
              <a:off x="3883380" y="1562100"/>
              <a:ext cx="1907821" cy="125052"/>
            </a:xfrm>
            <a:custGeom>
              <a:avLst/>
              <a:gdLst/>
              <a:ahLst/>
              <a:cxnLst/>
              <a:rect l="0" t="0" r="0" b="0"/>
              <a:pathLst>
                <a:path w="1907821" h="125052">
                  <a:moveTo>
                    <a:pt x="21870" y="114300"/>
                  </a:moveTo>
                  <a:lnTo>
                    <a:pt x="21870" y="114300"/>
                  </a:lnTo>
                  <a:lnTo>
                    <a:pt x="4414" y="110642"/>
                  </a:lnTo>
                  <a:lnTo>
                    <a:pt x="1766" y="111155"/>
                  </a:lnTo>
                  <a:lnTo>
                    <a:pt x="0" y="112204"/>
                  </a:lnTo>
                  <a:lnTo>
                    <a:pt x="21113" y="120421"/>
                  </a:lnTo>
                  <a:lnTo>
                    <a:pt x="58457" y="124076"/>
                  </a:lnTo>
                  <a:lnTo>
                    <a:pt x="82245" y="125051"/>
                  </a:lnTo>
                  <a:lnTo>
                    <a:pt x="113625" y="124289"/>
                  </a:lnTo>
                  <a:lnTo>
                    <a:pt x="150068" y="122371"/>
                  </a:lnTo>
                  <a:lnTo>
                    <a:pt x="189885" y="119680"/>
                  </a:lnTo>
                  <a:lnTo>
                    <a:pt x="238302" y="116476"/>
                  </a:lnTo>
                  <a:lnTo>
                    <a:pt x="292452" y="112928"/>
                  </a:lnTo>
                  <a:lnTo>
                    <a:pt x="350425" y="109152"/>
                  </a:lnTo>
                  <a:lnTo>
                    <a:pt x="414474" y="105224"/>
                  </a:lnTo>
                  <a:lnTo>
                    <a:pt x="482572" y="101194"/>
                  </a:lnTo>
                  <a:lnTo>
                    <a:pt x="553371" y="97096"/>
                  </a:lnTo>
                  <a:lnTo>
                    <a:pt x="628087" y="92247"/>
                  </a:lnTo>
                  <a:lnTo>
                    <a:pt x="705415" y="86898"/>
                  </a:lnTo>
                  <a:lnTo>
                    <a:pt x="784483" y="81215"/>
                  </a:lnTo>
                  <a:lnTo>
                    <a:pt x="868945" y="75310"/>
                  </a:lnTo>
                  <a:lnTo>
                    <a:pt x="957004" y="69257"/>
                  </a:lnTo>
                  <a:lnTo>
                    <a:pt x="1047459" y="63104"/>
                  </a:lnTo>
                  <a:lnTo>
                    <a:pt x="1134573" y="56886"/>
                  </a:lnTo>
                  <a:lnTo>
                    <a:pt x="1219461" y="50624"/>
                  </a:lnTo>
                  <a:lnTo>
                    <a:pt x="1302864" y="44333"/>
                  </a:lnTo>
                  <a:lnTo>
                    <a:pt x="1379632" y="38022"/>
                  </a:lnTo>
                  <a:lnTo>
                    <a:pt x="1451978" y="31698"/>
                  </a:lnTo>
                  <a:lnTo>
                    <a:pt x="1521375" y="25365"/>
                  </a:lnTo>
                  <a:lnTo>
                    <a:pt x="1584573" y="20438"/>
                  </a:lnTo>
                  <a:lnTo>
                    <a:pt x="1643639" y="16447"/>
                  </a:lnTo>
                  <a:lnTo>
                    <a:pt x="1699949" y="13082"/>
                  </a:lnTo>
                  <a:lnTo>
                    <a:pt x="1746662" y="10132"/>
                  </a:lnTo>
                  <a:lnTo>
                    <a:pt x="1786975" y="7460"/>
                  </a:lnTo>
                  <a:lnTo>
                    <a:pt x="1823024" y="4974"/>
                  </a:lnTo>
                  <a:lnTo>
                    <a:pt x="1870603" y="2211"/>
                  </a:lnTo>
                  <a:lnTo>
                    <a:pt x="1907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337"/>
            <p:cNvSpPr/>
            <p:nvPr>
              <p:custDataLst>
                <p:tags r:id="rId123"/>
              </p:custDataLst>
            </p:nvPr>
          </p:nvSpPr>
          <p:spPr>
            <a:xfrm>
              <a:off x="4738590" y="1904033"/>
              <a:ext cx="150911" cy="191468"/>
            </a:xfrm>
            <a:custGeom>
              <a:avLst/>
              <a:gdLst/>
              <a:ahLst/>
              <a:cxnLst/>
              <a:rect l="0" t="0" r="0" b="0"/>
              <a:pathLst>
                <a:path w="150911" h="191468">
                  <a:moveTo>
                    <a:pt x="30260" y="102567"/>
                  </a:moveTo>
                  <a:lnTo>
                    <a:pt x="30260" y="102567"/>
                  </a:lnTo>
                  <a:lnTo>
                    <a:pt x="24793" y="102567"/>
                  </a:lnTo>
                  <a:lnTo>
                    <a:pt x="8766" y="133663"/>
                  </a:lnTo>
                  <a:lnTo>
                    <a:pt x="0" y="159239"/>
                  </a:lnTo>
                  <a:lnTo>
                    <a:pt x="208" y="161515"/>
                  </a:lnTo>
                  <a:lnTo>
                    <a:pt x="1053" y="163032"/>
                  </a:lnTo>
                  <a:lnTo>
                    <a:pt x="2322" y="164044"/>
                  </a:lnTo>
                  <a:lnTo>
                    <a:pt x="3874" y="163307"/>
                  </a:lnTo>
                  <a:lnTo>
                    <a:pt x="10134" y="154117"/>
                  </a:lnTo>
                  <a:lnTo>
                    <a:pt x="31930" y="111742"/>
                  </a:lnTo>
                  <a:lnTo>
                    <a:pt x="49805" y="69380"/>
                  </a:lnTo>
                  <a:lnTo>
                    <a:pt x="73396" y="22529"/>
                  </a:lnTo>
                  <a:lnTo>
                    <a:pt x="84433" y="3554"/>
                  </a:lnTo>
                  <a:lnTo>
                    <a:pt x="85425" y="575"/>
                  </a:lnTo>
                  <a:lnTo>
                    <a:pt x="87498" y="0"/>
                  </a:lnTo>
                  <a:lnTo>
                    <a:pt x="93564" y="3124"/>
                  </a:lnTo>
                  <a:lnTo>
                    <a:pt x="104912" y="26301"/>
                  </a:lnTo>
                  <a:lnTo>
                    <a:pt x="113841" y="66721"/>
                  </a:lnTo>
                  <a:lnTo>
                    <a:pt x="124326" y="107703"/>
                  </a:lnTo>
                  <a:lnTo>
                    <a:pt x="136147" y="153702"/>
                  </a:lnTo>
                  <a:lnTo>
                    <a:pt x="150910" y="19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338"/>
            <p:cNvSpPr/>
            <p:nvPr>
              <p:custDataLst>
                <p:tags r:id="rId124"/>
              </p:custDataLst>
            </p:nvPr>
          </p:nvSpPr>
          <p:spPr>
            <a:xfrm>
              <a:off x="5271601" y="2085779"/>
              <a:ext cx="138600" cy="390722"/>
            </a:xfrm>
            <a:custGeom>
              <a:avLst/>
              <a:gdLst/>
              <a:ahLst/>
              <a:cxnLst/>
              <a:rect l="0" t="0" r="0" b="0"/>
              <a:pathLst>
                <a:path w="138600" h="390722">
                  <a:moveTo>
                    <a:pt x="138599" y="3371"/>
                  </a:moveTo>
                  <a:lnTo>
                    <a:pt x="138599" y="3371"/>
                  </a:lnTo>
                  <a:lnTo>
                    <a:pt x="131857" y="0"/>
                  </a:lnTo>
                  <a:lnTo>
                    <a:pt x="122903" y="226"/>
                  </a:lnTo>
                  <a:lnTo>
                    <a:pt x="117551" y="1275"/>
                  </a:lnTo>
                  <a:lnTo>
                    <a:pt x="99906" y="12863"/>
                  </a:lnTo>
                  <a:lnTo>
                    <a:pt x="64842" y="54478"/>
                  </a:lnTo>
                  <a:lnTo>
                    <a:pt x="44670" y="91467"/>
                  </a:lnTo>
                  <a:lnTo>
                    <a:pt x="25827" y="137539"/>
                  </a:lnTo>
                  <a:lnTo>
                    <a:pt x="16851" y="162667"/>
                  </a:lnTo>
                  <a:lnTo>
                    <a:pt x="10161" y="188590"/>
                  </a:lnTo>
                  <a:lnTo>
                    <a:pt x="4996" y="215045"/>
                  </a:lnTo>
                  <a:lnTo>
                    <a:pt x="847" y="241854"/>
                  </a:lnTo>
                  <a:lnTo>
                    <a:pt x="0" y="286693"/>
                  </a:lnTo>
                  <a:lnTo>
                    <a:pt x="7150" y="323320"/>
                  </a:lnTo>
                  <a:lnTo>
                    <a:pt x="24438" y="351358"/>
                  </a:lnTo>
                  <a:lnTo>
                    <a:pt x="46233" y="369933"/>
                  </a:lnTo>
                  <a:lnTo>
                    <a:pt x="81449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339"/>
            <p:cNvSpPr/>
            <p:nvPr>
              <p:custDataLst>
                <p:tags r:id="rId125"/>
              </p:custDataLst>
            </p:nvPr>
          </p:nvSpPr>
          <p:spPr>
            <a:xfrm>
              <a:off x="5497964" y="2160090"/>
              <a:ext cx="229737" cy="289306"/>
            </a:xfrm>
            <a:custGeom>
              <a:avLst/>
              <a:gdLst/>
              <a:ahLst/>
              <a:cxnLst/>
              <a:rect l="0" t="0" r="0" b="0"/>
              <a:pathLst>
                <a:path w="229737" h="289306">
                  <a:moveTo>
                    <a:pt x="109086" y="81460"/>
                  </a:moveTo>
                  <a:lnTo>
                    <a:pt x="109086" y="81460"/>
                  </a:lnTo>
                  <a:lnTo>
                    <a:pt x="66467" y="72040"/>
                  </a:lnTo>
                  <a:lnTo>
                    <a:pt x="52750" y="73275"/>
                  </a:lnTo>
                  <a:lnTo>
                    <a:pt x="39597" y="79939"/>
                  </a:lnTo>
                  <a:lnTo>
                    <a:pt x="26697" y="92073"/>
                  </a:lnTo>
                  <a:lnTo>
                    <a:pt x="8944" y="123410"/>
                  </a:lnTo>
                  <a:lnTo>
                    <a:pt x="0" y="164367"/>
                  </a:lnTo>
                  <a:lnTo>
                    <a:pt x="1897" y="210526"/>
                  </a:lnTo>
                  <a:lnTo>
                    <a:pt x="12494" y="250229"/>
                  </a:lnTo>
                  <a:lnTo>
                    <a:pt x="25469" y="271004"/>
                  </a:lnTo>
                  <a:lnTo>
                    <a:pt x="42525" y="284000"/>
                  </a:lnTo>
                  <a:lnTo>
                    <a:pt x="52012" y="288453"/>
                  </a:lnTo>
                  <a:lnTo>
                    <a:pt x="61864" y="289305"/>
                  </a:lnTo>
                  <a:lnTo>
                    <a:pt x="82219" y="284608"/>
                  </a:lnTo>
                  <a:lnTo>
                    <a:pt x="110141" y="266692"/>
                  </a:lnTo>
                  <a:lnTo>
                    <a:pt x="139659" y="233396"/>
                  </a:lnTo>
                  <a:lnTo>
                    <a:pt x="156541" y="196965"/>
                  </a:lnTo>
                  <a:lnTo>
                    <a:pt x="169688" y="151846"/>
                  </a:lnTo>
                  <a:lnTo>
                    <a:pt x="174182" y="126973"/>
                  </a:lnTo>
                  <a:lnTo>
                    <a:pt x="179645" y="80521"/>
                  </a:lnTo>
                  <a:lnTo>
                    <a:pt x="179721" y="48117"/>
                  </a:lnTo>
                  <a:lnTo>
                    <a:pt x="171759" y="25719"/>
                  </a:lnTo>
                  <a:lnTo>
                    <a:pt x="165685" y="16782"/>
                  </a:lnTo>
                  <a:lnTo>
                    <a:pt x="147646" y="4972"/>
                  </a:lnTo>
                  <a:lnTo>
                    <a:pt x="136909" y="834"/>
                  </a:lnTo>
                  <a:lnTo>
                    <a:pt x="111810" y="0"/>
                  </a:lnTo>
                  <a:lnTo>
                    <a:pt x="98202" y="1754"/>
                  </a:lnTo>
                  <a:lnTo>
                    <a:pt x="73675" y="13109"/>
                  </a:lnTo>
                  <a:lnTo>
                    <a:pt x="52426" y="31326"/>
                  </a:lnTo>
                  <a:lnTo>
                    <a:pt x="35926" y="55886"/>
                  </a:lnTo>
                  <a:lnTo>
                    <a:pt x="24849" y="94108"/>
                  </a:lnTo>
                  <a:lnTo>
                    <a:pt x="26117" y="105414"/>
                  </a:lnTo>
                  <a:lnTo>
                    <a:pt x="35052" y="125503"/>
                  </a:lnTo>
                  <a:lnTo>
                    <a:pt x="55956" y="140075"/>
                  </a:lnTo>
                  <a:lnTo>
                    <a:pt x="86178" y="149845"/>
                  </a:lnTo>
                  <a:lnTo>
                    <a:pt x="125481" y="154186"/>
                  </a:lnTo>
                  <a:lnTo>
                    <a:pt x="166937" y="154235"/>
                  </a:lnTo>
                  <a:lnTo>
                    <a:pt x="229736" y="151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40"/>
            <p:cNvSpPr/>
            <p:nvPr>
              <p:custDataLst>
                <p:tags r:id="rId126"/>
              </p:custDataLst>
            </p:nvPr>
          </p:nvSpPr>
          <p:spPr>
            <a:xfrm>
              <a:off x="5570716" y="1974321"/>
              <a:ext cx="156985" cy="108480"/>
            </a:xfrm>
            <a:custGeom>
              <a:avLst/>
              <a:gdLst/>
              <a:ahLst/>
              <a:cxnLst/>
              <a:rect l="0" t="0" r="0" b="0"/>
              <a:pathLst>
                <a:path w="156985" h="108480">
                  <a:moveTo>
                    <a:pt x="10934" y="83079"/>
                  </a:moveTo>
                  <a:lnTo>
                    <a:pt x="10934" y="83079"/>
                  </a:lnTo>
                  <a:lnTo>
                    <a:pt x="10934" y="71523"/>
                  </a:lnTo>
                  <a:lnTo>
                    <a:pt x="10934" y="80831"/>
                  </a:lnTo>
                  <a:lnTo>
                    <a:pt x="7171" y="89370"/>
                  </a:lnTo>
                  <a:lnTo>
                    <a:pt x="882" y="100230"/>
                  </a:lnTo>
                  <a:lnTo>
                    <a:pt x="0" y="102980"/>
                  </a:lnTo>
                  <a:lnTo>
                    <a:pt x="116" y="104813"/>
                  </a:lnTo>
                  <a:lnTo>
                    <a:pt x="900" y="106035"/>
                  </a:lnTo>
                  <a:lnTo>
                    <a:pt x="2128" y="106850"/>
                  </a:lnTo>
                  <a:lnTo>
                    <a:pt x="7256" y="102110"/>
                  </a:lnTo>
                  <a:lnTo>
                    <a:pt x="39007" y="56005"/>
                  </a:lnTo>
                  <a:lnTo>
                    <a:pt x="77608" y="11728"/>
                  </a:lnTo>
                  <a:lnTo>
                    <a:pt x="89015" y="2449"/>
                  </a:lnTo>
                  <a:lnTo>
                    <a:pt x="94032" y="398"/>
                  </a:lnTo>
                  <a:lnTo>
                    <a:pt x="103370" y="0"/>
                  </a:lnTo>
                  <a:lnTo>
                    <a:pt x="114106" y="7820"/>
                  </a:lnTo>
                  <a:lnTo>
                    <a:pt x="134873" y="35836"/>
                  </a:lnTo>
                  <a:lnTo>
                    <a:pt x="149952" y="81945"/>
                  </a:lnTo>
                  <a:lnTo>
                    <a:pt x="156984" y="10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341"/>
            <p:cNvSpPr/>
            <p:nvPr>
              <p:custDataLst>
                <p:tags r:id="rId127"/>
              </p:custDataLst>
            </p:nvPr>
          </p:nvSpPr>
          <p:spPr>
            <a:xfrm>
              <a:off x="5892800" y="2083683"/>
              <a:ext cx="101162" cy="437268"/>
            </a:xfrm>
            <a:custGeom>
              <a:avLst/>
              <a:gdLst/>
              <a:ahLst/>
              <a:cxnLst/>
              <a:rect l="0" t="0" r="0" b="0"/>
              <a:pathLst>
                <a:path w="101162" h="437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1159" y="44661"/>
                  </a:lnTo>
                  <a:lnTo>
                    <a:pt x="49597" y="76979"/>
                  </a:lnTo>
                  <a:lnTo>
                    <a:pt x="67198" y="116978"/>
                  </a:lnTo>
                  <a:lnTo>
                    <a:pt x="75843" y="140485"/>
                  </a:lnTo>
                  <a:lnTo>
                    <a:pt x="84428" y="165329"/>
                  </a:lnTo>
                  <a:lnTo>
                    <a:pt x="90858" y="191064"/>
                  </a:lnTo>
                  <a:lnTo>
                    <a:pt x="95850" y="217393"/>
                  </a:lnTo>
                  <a:lnTo>
                    <a:pt x="99883" y="244117"/>
                  </a:lnTo>
                  <a:lnTo>
                    <a:pt x="101161" y="269695"/>
                  </a:lnTo>
                  <a:lnTo>
                    <a:pt x="100602" y="294508"/>
                  </a:lnTo>
                  <a:lnTo>
                    <a:pt x="92690" y="340657"/>
                  </a:lnTo>
                  <a:lnTo>
                    <a:pt x="72710" y="379983"/>
                  </a:lnTo>
                  <a:lnTo>
                    <a:pt x="28944" y="423757"/>
                  </a:lnTo>
                  <a:lnTo>
                    <a:pt x="1270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923"/>
          <p:cNvGrpSpPr/>
          <p:nvPr/>
        </p:nvGrpSpPr>
        <p:grpSpPr>
          <a:xfrm>
            <a:off x="4642417" y="2243455"/>
            <a:ext cx="412184" cy="252079"/>
            <a:chOff x="4642417" y="2243455"/>
            <a:chExt cx="412184" cy="252079"/>
          </a:xfrm>
        </p:grpSpPr>
        <p:sp>
          <p:nvSpPr>
            <p:cNvPr id="19" name="SMARTInkShape-4342"/>
            <p:cNvSpPr/>
            <p:nvPr>
              <p:custDataLst>
                <p:tags r:id="rId118"/>
              </p:custDataLst>
            </p:nvPr>
          </p:nvSpPr>
          <p:spPr>
            <a:xfrm>
              <a:off x="4642417" y="2243455"/>
              <a:ext cx="137296" cy="252079"/>
            </a:xfrm>
            <a:custGeom>
              <a:avLst/>
              <a:gdLst/>
              <a:ahLst/>
              <a:cxnLst/>
              <a:rect l="0" t="0" r="0" b="0"/>
              <a:pathLst>
                <a:path w="137296" h="252079">
                  <a:moveTo>
                    <a:pt x="101033" y="67945"/>
                  </a:moveTo>
                  <a:lnTo>
                    <a:pt x="101033" y="67945"/>
                  </a:lnTo>
                  <a:lnTo>
                    <a:pt x="109871" y="46897"/>
                  </a:lnTo>
                  <a:lnTo>
                    <a:pt x="109748" y="41919"/>
                  </a:lnTo>
                  <a:lnTo>
                    <a:pt x="102831" y="27464"/>
                  </a:lnTo>
                  <a:lnTo>
                    <a:pt x="95717" y="16087"/>
                  </a:lnTo>
                  <a:lnTo>
                    <a:pt x="85970" y="7738"/>
                  </a:lnTo>
                  <a:lnTo>
                    <a:pt x="80408" y="4523"/>
                  </a:lnTo>
                  <a:lnTo>
                    <a:pt x="55724" y="0"/>
                  </a:lnTo>
                  <a:lnTo>
                    <a:pt x="36210" y="6468"/>
                  </a:lnTo>
                  <a:lnTo>
                    <a:pt x="11035" y="24094"/>
                  </a:lnTo>
                  <a:lnTo>
                    <a:pt x="5051" y="30244"/>
                  </a:lnTo>
                  <a:lnTo>
                    <a:pt x="1767" y="37872"/>
                  </a:lnTo>
                  <a:lnTo>
                    <a:pt x="0" y="55755"/>
                  </a:lnTo>
                  <a:lnTo>
                    <a:pt x="5329" y="73581"/>
                  </a:lnTo>
                  <a:lnTo>
                    <a:pt x="16165" y="90911"/>
                  </a:lnTo>
                  <a:lnTo>
                    <a:pt x="53748" y="125032"/>
                  </a:lnTo>
                  <a:lnTo>
                    <a:pt x="89374" y="150476"/>
                  </a:lnTo>
                  <a:lnTo>
                    <a:pt x="129226" y="184358"/>
                  </a:lnTo>
                  <a:lnTo>
                    <a:pt x="133940" y="192826"/>
                  </a:lnTo>
                  <a:lnTo>
                    <a:pt x="137295" y="209761"/>
                  </a:lnTo>
                  <a:lnTo>
                    <a:pt x="135085" y="217522"/>
                  </a:lnTo>
                  <a:lnTo>
                    <a:pt x="125104" y="231790"/>
                  </a:lnTo>
                  <a:lnTo>
                    <a:pt x="100247" y="248352"/>
                  </a:lnTo>
                  <a:lnTo>
                    <a:pt x="82575" y="252078"/>
                  </a:lnTo>
                  <a:lnTo>
                    <a:pt x="66723" y="250676"/>
                  </a:lnTo>
                  <a:lnTo>
                    <a:pt x="54975" y="245350"/>
                  </a:lnTo>
                  <a:lnTo>
                    <a:pt x="54100" y="238426"/>
                  </a:lnTo>
                  <a:lnTo>
                    <a:pt x="69283" y="19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43"/>
            <p:cNvSpPr/>
            <p:nvPr>
              <p:custDataLst>
                <p:tags r:id="rId119"/>
              </p:custDataLst>
            </p:nvPr>
          </p:nvSpPr>
          <p:spPr>
            <a:xfrm>
              <a:off x="4838208" y="2246082"/>
              <a:ext cx="216393" cy="202245"/>
            </a:xfrm>
            <a:custGeom>
              <a:avLst/>
              <a:gdLst/>
              <a:ahLst/>
              <a:cxnLst/>
              <a:rect l="0" t="0" r="0" b="0"/>
              <a:pathLst>
                <a:path w="216393" h="202245">
                  <a:moveTo>
                    <a:pt x="57642" y="103418"/>
                  </a:moveTo>
                  <a:lnTo>
                    <a:pt x="57642" y="103418"/>
                  </a:lnTo>
                  <a:lnTo>
                    <a:pt x="39998" y="103418"/>
                  </a:lnTo>
                  <a:lnTo>
                    <a:pt x="66111" y="102007"/>
                  </a:lnTo>
                  <a:lnTo>
                    <a:pt x="96578" y="87721"/>
                  </a:lnTo>
                  <a:lnTo>
                    <a:pt x="117627" y="70780"/>
                  </a:lnTo>
                  <a:lnTo>
                    <a:pt x="123032" y="64726"/>
                  </a:lnTo>
                  <a:lnTo>
                    <a:pt x="129038" y="46711"/>
                  </a:lnTo>
                  <a:lnTo>
                    <a:pt x="130639" y="35980"/>
                  </a:lnTo>
                  <a:lnTo>
                    <a:pt x="126774" y="18412"/>
                  </a:lnTo>
                  <a:lnTo>
                    <a:pt x="122780" y="10764"/>
                  </a:lnTo>
                  <a:lnTo>
                    <a:pt x="116590" y="5665"/>
                  </a:lnTo>
                  <a:lnTo>
                    <a:pt x="100304" y="0"/>
                  </a:lnTo>
                  <a:lnTo>
                    <a:pt x="79425" y="3127"/>
                  </a:lnTo>
                  <a:lnTo>
                    <a:pt x="67931" y="6924"/>
                  </a:lnTo>
                  <a:lnTo>
                    <a:pt x="34898" y="32494"/>
                  </a:lnTo>
                  <a:lnTo>
                    <a:pt x="9510" y="76994"/>
                  </a:lnTo>
                  <a:lnTo>
                    <a:pt x="972" y="110254"/>
                  </a:lnTo>
                  <a:lnTo>
                    <a:pt x="0" y="141734"/>
                  </a:lnTo>
                  <a:lnTo>
                    <a:pt x="8975" y="167484"/>
                  </a:lnTo>
                  <a:lnTo>
                    <a:pt x="28016" y="186925"/>
                  </a:lnTo>
                  <a:lnTo>
                    <a:pt x="40008" y="195073"/>
                  </a:lnTo>
                  <a:lnTo>
                    <a:pt x="72147" y="202244"/>
                  </a:lnTo>
                  <a:lnTo>
                    <a:pt x="108538" y="200963"/>
                  </a:lnTo>
                  <a:lnTo>
                    <a:pt x="143527" y="190986"/>
                  </a:lnTo>
                  <a:lnTo>
                    <a:pt x="188217" y="169502"/>
                  </a:lnTo>
                  <a:lnTo>
                    <a:pt x="216392" y="15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924"/>
          <p:cNvGrpSpPr/>
          <p:nvPr/>
        </p:nvGrpSpPr>
        <p:grpSpPr>
          <a:xfrm>
            <a:off x="8553450" y="1250950"/>
            <a:ext cx="463551" cy="354395"/>
            <a:chOff x="8553450" y="1250950"/>
            <a:chExt cx="463551" cy="354395"/>
          </a:xfrm>
        </p:grpSpPr>
        <p:sp>
          <p:nvSpPr>
            <p:cNvPr id="22" name="SMARTInkShape-4344"/>
            <p:cNvSpPr/>
            <p:nvPr>
              <p:custDataLst>
                <p:tags r:id="rId114"/>
              </p:custDataLst>
            </p:nvPr>
          </p:nvSpPr>
          <p:spPr>
            <a:xfrm>
              <a:off x="8553450" y="1250950"/>
              <a:ext cx="190501" cy="326106"/>
            </a:xfrm>
            <a:custGeom>
              <a:avLst/>
              <a:gdLst/>
              <a:ahLst/>
              <a:cxnLst/>
              <a:rect l="0" t="0" r="0" b="0"/>
              <a:pathLst>
                <a:path w="190501" h="326106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8839" y="37903"/>
                  </a:lnTo>
                  <a:lnTo>
                    <a:pt x="14746" y="74701"/>
                  </a:lnTo>
                  <a:lnTo>
                    <a:pt x="21371" y="119984"/>
                  </a:lnTo>
                  <a:lnTo>
                    <a:pt x="24124" y="144900"/>
                  </a:lnTo>
                  <a:lnTo>
                    <a:pt x="26666" y="170684"/>
                  </a:lnTo>
                  <a:lnTo>
                    <a:pt x="28361" y="195634"/>
                  </a:lnTo>
                  <a:lnTo>
                    <a:pt x="29490" y="220028"/>
                  </a:lnTo>
                  <a:lnTo>
                    <a:pt x="30040" y="264301"/>
                  </a:lnTo>
                  <a:lnTo>
                    <a:pt x="26383" y="309498"/>
                  </a:lnTo>
                  <a:lnTo>
                    <a:pt x="22778" y="324057"/>
                  </a:lnTo>
                  <a:lnTo>
                    <a:pt x="20831" y="326105"/>
                  </a:lnTo>
                  <a:lnTo>
                    <a:pt x="18825" y="325353"/>
                  </a:lnTo>
                  <a:lnTo>
                    <a:pt x="16783" y="322735"/>
                  </a:lnTo>
                  <a:lnTo>
                    <a:pt x="9143" y="287411"/>
                  </a:lnTo>
                  <a:lnTo>
                    <a:pt x="7883" y="249161"/>
                  </a:lnTo>
                  <a:lnTo>
                    <a:pt x="12370" y="216975"/>
                  </a:lnTo>
                  <a:lnTo>
                    <a:pt x="18668" y="203207"/>
                  </a:lnTo>
                  <a:lnTo>
                    <a:pt x="62258" y="165101"/>
                  </a:lnTo>
                  <a:lnTo>
                    <a:pt x="93724" y="123080"/>
                  </a:lnTo>
                  <a:lnTo>
                    <a:pt x="118002" y="78723"/>
                  </a:lnTo>
                  <a:lnTo>
                    <a:pt x="138210" y="36809"/>
                  </a:lnTo>
                  <a:lnTo>
                    <a:pt x="159137" y="1894"/>
                  </a:lnTo>
                  <a:lnTo>
                    <a:pt x="162536" y="1969"/>
                  </a:lnTo>
                  <a:lnTo>
                    <a:pt x="170076" y="9577"/>
                  </a:lnTo>
                  <a:lnTo>
                    <a:pt x="178881" y="43211"/>
                  </a:lnTo>
                  <a:lnTo>
                    <a:pt x="181809" y="78707"/>
                  </a:lnTo>
                  <a:lnTo>
                    <a:pt x="183110" y="119647"/>
                  </a:lnTo>
                  <a:lnTo>
                    <a:pt x="183687" y="161362"/>
                  </a:lnTo>
                  <a:lnTo>
                    <a:pt x="183945" y="199657"/>
                  </a:lnTo>
                  <a:lnTo>
                    <a:pt x="184763" y="234081"/>
                  </a:lnTo>
                  <a:lnTo>
                    <a:pt x="1905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45"/>
            <p:cNvSpPr/>
            <p:nvPr>
              <p:custDataLst>
                <p:tags r:id="rId115"/>
              </p:custDataLst>
            </p:nvPr>
          </p:nvSpPr>
          <p:spPr>
            <a:xfrm>
              <a:off x="8810716" y="1492250"/>
              <a:ext cx="78750" cy="113095"/>
            </a:xfrm>
            <a:custGeom>
              <a:avLst/>
              <a:gdLst/>
              <a:ahLst/>
              <a:cxnLst/>
              <a:rect l="0" t="0" r="0" b="0"/>
              <a:pathLst>
                <a:path w="78750" h="113095">
                  <a:moveTo>
                    <a:pt x="47534" y="12700"/>
                  </a:moveTo>
                  <a:lnTo>
                    <a:pt x="47534" y="12700"/>
                  </a:lnTo>
                  <a:lnTo>
                    <a:pt x="37421" y="9329"/>
                  </a:lnTo>
                  <a:lnTo>
                    <a:pt x="26812" y="11437"/>
                  </a:lnTo>
                  <a:lnTo>
                    <a:pt x="21019" y="13975"/>
                  </a:lnTo>
                  <a:lnTo>
                    <a:pt x="10820" y="24320"/>
                  </a:lnTo>
                  <a:lnTo>
                    <a:pt x="6125" y="31030"/>
                  </a:lnTo>
                  <a:lnTo>
                    <a:pt x="907" y="47893"/>
                  </a:lnTo>
                  <a:lnTo>
                    <a:pt x="0" y="66441"/>
                  </a:lnTo>
                  <a:lnTo>
                    <a:pt x="4299" y="84092"/>
                  </a:lnTo>
                  <a:lnTo>
                    <a:pt x="14678" y="99463"/>
                  </a:lnTo>
                  <a:lnTo>
                    <a:pt x="21396" y="106525"/>
                  </a:lnTo>
                  <a:lnTo>
                    <a:pt x="28698" y="110528"/>
                  </a:lnTo>
                  <a:lnTo>
                    <a:pt x="44337" y="113094"/>
                  </a:lnTo>
                  <a:lnTo>
                    <a:pt x="58812" y="108119"/>
                  </a:lnTo>
                  <a:lnTo>
                    <a:pt x="65636" y="103830"/>
                  </a:lnTo>
                  <a:lnTo>
                    <a:pt x="75099" y="89656"/>
                  </a:lnTo>
                  <a:lnTo>
                    <a:pt x="78610" y="80937"/>
                  </a:lnTo>
                  <a:lnTo>
                    <a:pt x="78749" y="63724"/>
                  </a:lnTo>
                  <a:lnTo>
                    <a:pt x="70895" y="40048"/>
                  </a:lnTo>
                  <a:lnTo>
                    <a:pt x="57748" y="19627"/>
                  </a:lnTo>
                  <a:lnTo>
                    <a:pt x="41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346"/>
            <p:cNvSpPr/>
            <p:nvPr>
              <p:custDataLst>
                <p:tags r:id="rId116"/>
              </p:custDataLst>
            </p:nvPr>
          </p:nvSpPr>
          <p:spPr>
            <a:xfrm>
              <a:off x="9004300" y="1327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47"/>
            <p:cNvSpPr/>
            <p:nvPr>
              <p:custDataLst>
                <p:tags r:id="rId117"/>
              </p:custDataLst>
            </p:nvPr>
          </p:nvSpPr>
          <p:spPr>
            <a:xfrm>
              <a:off x="9010650" y="1536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925"/>
          <p:cNvGrpSpPr/>
          <p:nvPr/>
        </p:nvGrpSpPr>
        <p:grpSpPr>
          <a:xfrm>
            <a:off x="9329050" y="1319787"/>
            <a:ext cx="1169690" cy="413098"/>
            <a:chOff x="9329050" y="1319787"/>
            <a:chExt cx="1169690" cy="413098"/>
          </a:xfrm>
        </p:grpSpPr>
        <p:sp>
          <p:nvSpPr>
            <p:cNvPr id="27" name="SMARTInkShape-4348"/>
            <p:cNvSpPr/>
            <p:nvPr>
              <p:custDataLst>
                <p:tags r:id="rId110"/>
              </p:custDataLst>
            </p:nvPr>
          </p:nvSpPr>
          <p:spPr>
            <a:xfrm>
              <a:off x="9329050" y="1319787"/>
              <a:ext cx="208651" cy="258861"/>
            </a:xfrm>
            <a:custGeom>
              <a:avLst/>
              <a:gdLst/>
              <a:ahLst/>
              <a:cxnLst/>
              <a:rect l="0" t="0" r="0" b="0"/>
              <a:pathLst>
                <a:path w="208651" h="258861">
                  <a:moveTo>
                    <a:pt x="107050" y="64513"/>
                  </a:moveTo>
                  <a:lnTo>
                    <a:pt x="107050" y="64513"/>
                  </a:lnTo>
                  <a:lnTo>
                    <a:pt x="91854" y="29067"/>
                  </a:lnTo>
                  <a:lnTo>
                    <a:pt x="86655" y="21007"/>
                  </a:lnTo>
                  <a:lnTo>
                    <a:pt x="83575" y="18576"/>
                  </a:lnTo>
                  <a:lnTo>
                    <a:pt x="76390" y="15874"/>
                  </a:lnTo>
                  <a:lnTo>
                    <a:pt x="71794" y="17270"/>
                  </a:lnTo>
                  <a:lnTo>
                    <a:pt x="61042" y="24466"/>
                  </a:lnTo>
                  <a:lnTo>
                    <a:pt x="39718" y="53902"/>
                  </a:lnTo>
                  <a:lnTo>
                    <a:pt x="23737" y="87549"/>
                  </a:lnTo>
                  <a:lnTo>
                    <a:pt x="9344" y="126962"/>
                  </a:lnTo>
                  <a:lnTo>
                    <a:pt x="595" y="165646"/>
                  </a:lnTo>
                  <a:lnTo>
                    <a:pt x="0" y="200242"/>
                  </a:lnTo>
                  <a:lnTo>
                    <a:pt x="1817" y="216383"/>
                  </a:lnTo>
                  <a:lnTo>
                    <a:pt x="13243" y="239961"/>
                  </a:lnTo>
                  <a:lnTo>
                    <a:pt x="21228" y="249211"/>
                  </a:lnTo>
                  <a:lnTo>
                    <a:pt x="31491" y="254673"/>
                  </a:lnTo>
                  <a:lnTo>
                    <a:pt x="56065" y="258860"/>
                  </a:lnTo>
                  <a:lnTo>
                    <a:pt x="83449" y="252725"/>
                  </a:lnTo>
                  <a:lnTo>
                    <a:pt x="111377" y="238474"/>
                  </a:lnTo>
                  <a:lnTo>
                    <a:pt x="137900" y="215677"/>
                  </a:lnTo>
                  <a:lnTo>
                    <a:pt x="156275" y="181556"/>
                  </a:lnTo>
                  <a:lnTo>
                    <a:pt x="166322" y="139110"/>
                  </a:lnTo>
                  <a:lnTo>
                    <a:pt x="167025" y="114950"/>
                  </a:lnTo>
                  <a:lnTo>
                    <a:pt x="162633" y="67879"/>
                  </a:lnTo>
                  <a:lnTo>
                    <a:pt x="151274" y="30496"/>
                  </a:lnTo>
                  <a:lnTo>
                    <a:pt x="141471" y="17846"/>
                  </a:lnTo>
                  <a:lnTo>
                    <a:pt x="115528" y="1909"/>
                  </a:lnTo>
                  <a:lnTo>
                    <a:pt x="85182" y="0"/>
                  </a:lnTo>
                  <a:lnTo>
                    <a:pt x="54292" y="8324"/>
                  </a:lnTo>
                  <a:lnTo>
                    <a:pt x="26452" y="26134"/>
                  </a:lnTo>
                  <a:lnTo>
                    <a:pt x="9374" y="51924"/>
                  </a:lnTo>
                  <a:lnTo>
                    <a:pt x="3832" y="66704"/>
                  </a:lnTo>
                  <a:lnTo>
                    <a:pt x="2960" y="80790"/>
                  </a:lnTo>
                  <a:lnTo>
                    <a:pt x="9517" y="107731"/>
                  </a:lnTo>
                  <a:lnTo>
                    <a:pt x="29366" y="128171"/>
                  </a:lnTo>
                  <a:lnTo>
                    <a:pt x="42560" y="136585"/>
                  </a:lnTo>
                  <a:lnTo>
                    <a:pt x="77918" y="145934"/>
                  </a:lnTo>
                  <a:lnTo>
                    <a:pt x="119501" y="147972"/>
                  </a:lnTo>
                  <a:lnTo>
                    <a:pt x="163854" y="141823"/>
                  </a:lnTo>
                  <a:lnTo>
                    <a:pt x="208650" y="134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49"/>
            <p:cNvSpPr/>
            <p:nvPr>
              <p:custDataLst>
                <p:tags r:id="rId111"/>
              </p:custDataLst>
            </p:nvPr>
          </p:nvSpPr>
          <p:spPr>
            <a:xfrm>
              <a:off x="9798049" y="1536700"/>
              <a:ext cx="127002" cy="30868"/>
            </a:xfrm>
            <a:custGeom>
              <a:avLst/>
              <a:gdLst/>
              <a:ahLst/>
              <a:cxnLst/>
              <a:rect l="0" t="0" r="0" b="0"/>
              <a:pathLst>
                <a:path w="127002" h="30868">
                  <a:moveTo>
                    <a:pt x="1" y="25400"/>
                  </a:moveTo>
                  <a:lnTo>
                    <a:pt x="1" y="25400"/>
                  </a:lnTo>
                  <a:lnTo>
                    <a:pt x="0" y="28771"/>
                  </a:lnTo>
                  <a:lnTo>
                    <a:pt x="1412" y="29764"/>
                  </a:lnTo>
                  <a:lnTo>
                    <a:pt x="6743" y="30867"/>
                  </a:lnTo>
                  <a:lnTo>
                    <a:pt x="46174" y="20731"/>
                  </a:lnTo>
                  <a:lnTo>
                    <a:pt x="85434" y="10625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50"/>
            <p:cNvSpPr/>
            <p:nvPr>
              <p:custDataLst>
                <p:tags r:id="rId112"/>
              </p:custDataLst>
            </p:nvPr>
          </p:nvSpPr>
          <p:spPr>
            <a:xfrm>
              <a:off x="10400417" y="1632833"/>
              <a:ext cx="98323" cy="100052"/>
            </a:xfrm>
            <a:custGeom>
              <a:avLst/>
              <a:gdLst/>
              <a:ahLst/>
              <a:cxnLst/>
              <a:rect l="0" t="0" r="0" b="0"/>
              <a:pathLst>
                <a:path w="98323" h="100052">
                  <a:moveTo>
                    <a:pt x="51683" y="5467"/>
                  </a:moveTo>
                  <a:lnTo>
                    <a:pt x="51683" y="5467"/>
                  </a:lnTo>
                  <a:lnTo>
                    <a:pt x="41544" y="1103"/>
                  </a:lnTo>
                  <a:lnTo>
                    <a:pt x="34007" y="0"/>
                  </a:lnTo>
                  <a:lnTo>
                    <a:pt x="21829" y="2750"/>
                  </a:lnTo>
                  <a:lnTo>
                    <a:pt x="13485" y="9904"/>
                  </a:lnTo>
                  <a:lnTo>
                    <a:pt x="5778" y="20844"/>
                  </a:lnTo>
                  <a:lnTo>
                    <a:pt x="0" y="35114"/>
                  </a:lnTo>
                  <a:lnTo>
                    <a:pt x="726" y="52746"/>
                  </a:lnTo>
                  <a:lnTo>
                    <a:pt x="6457" y="70930"/>
                  </a:lnTo>
                  <a:lnTo>
                    <a:pt x="16061" y="86067"/>
                  </a:lnTo>
                  <a:lnTo>
                    <a:pt x="31146" y="96087"/>
                  </a:lnTo>
                  <a:lnTo>
                    <a:pt x="40109" y="99747"/>
                  </a:lnTo>
                  <a:lnTo>
                    <a:pt x="57591" y="100051"/>
                  </a:lnTo>
                  <a:lnTo>
                    <a:pt x="74065" y="94776"/>
                  </a:lnTo>
                  <a:lnTo>
                    <a:pt x="88441" y="85377"/>
                  </a:lnTo>
                  <a:lnTo>
                    <a:pt x="96241" y="74144"/>
                  </a:lnTo>
                  <a:lnTo>
                    <a:pt x="98322" y="68185"/>
                  </a:lnTo>
                  <a:lnTo>
                    <a:pt x="97592" y="61390"/>
                  </a:lnTo>
                  <a:lnTo>
                    <a:pt x="91136" y="46314"/>
                  </a:lnTo>
                  <a:lnTo>
                    <a:pt x="58033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51"/>
            <p:cNvSpPr/>
            <p:nvPr>
              <p:custDataLst>
                <p:tags r:id="rId113"/>
              </p:custDataLst>
            </p:nvPr>
          </p:nvSpPr>
          <p:spPr>
            <a:xfrm>
              <a:off x="10102934" y="1373299"/>
              <a:ext cx="279317" cy="274470"/>
            </a:xfrm>
            <a:custGeom>
              <a:avLst/>
              <a:gdLst/>
              <a:ahLst/>
              <a:cxnLst/>
              <a:rect l="0" t="0" r="0" b="0"/>
              <a:pathLst>
                <a:path w="279317" h="274470">
                  <a:moveTo>
                    <a:pt x="133266" y="68151"/>
                  </a:moveTo>
                  <a:lnTo>
                    <a:pt x="133266" y="68151"/>
                  </a:lnTo>
                  <a:lnTo>
                    <a:pt x="136636" y="58038"/>
                  </a:lnTo>
                  <a:lnTo>
                    <a:pt x="136409" y="47429"/>
                  </a:lnTo>
                  <a:lnTo>
                    <a:pt x="133251" y="36363"/>
                  </a:lnTo>
                  <a:lnTo>
                    <a:pt x="127145" y="26742"/>
                  </a:lnTo>
                  <a:lnTo>
                    <a:pt x="122129" y="23611"/>
                  </a:lnTo>
                  <a:lnTo>
                    <a:pt x="109031" y="20133"/>
                  </a:lnTo>
                  <a:lnTo>
                    <a:pt x="91920" y="24232"/>
                  </a:lnTo>
                  <a:lnTo>
                    <a:pt x="71852" y="35931"/>
                  </a:lnTo>
                  <a:lnTo>
                    <a:pt x="37457" y="72402"/>
                  </a:lnTo>
                  <a:lnTo>
                    <a:pt x="15425" y="107670"/>
                  </a:lnTo>
                  <a:lnTo>
                    <a:pt x="3282" y="144982"/>
                  </a:lnTo>
                  <a:lnTo>
                    <a:pt x="0" y="182026"/>
                  </a:lnTo>
                  <a:lnTo>
                    <a:pt x="5598" y="217304"/>
                  </a:lnTo>
                  <a:lnTo>
                    <a:pt x="20786" y="244273"/>
                  </a:lnTo>
                  <a:lnTo>
                    <a:pt x="30762" y="255416"/>
                  </a:lnTo>
                  <a:lnTo>
                    <a:pt x="56899" y="269678"/>
                  </a:lnTo>
                  <a:lnTo>
                    <a:pt x="71771" y="274469"/>
                  </a:lnTo>
                  <a:lnTo>
                    <a:pt x="103348" y="272266"/>
                  </a:lnTo>
                  <a:lnTo>
                    <a:pt x="136902" y="261174"/>
                  </a:lnTo>
                  <a:lnTo>
                    <a:pt x="172981" y="244485"/>
                  </a:lnTo>
                  <a:lnTo>
                    <a:pt x="202658" y="215901"/>
                  </a:lnTo>
                  <a:lnTo>
                    <a:pt x="226194" y="176857"/>
                  </a:lnTo>
                  <a:lnTo>
                    <a:pt x="235435" y="152616"/>
                  </a:lnTo>
                  <a:lnTo>
                    <a:pt x="243712" y="126578"/>
                  </a:lnTo>
                  <a:lnTo>
                    <a:pt x="249146" y="82594"/>
                  </a:lnTo>
                  <a:lnTo>
                    <a:pt x="248619" y="62963"/>
                  </a:lnTo>
                  <a:lnTo>
                    <a:pt x="243328" y="47054"/>
                  </a:lnTo>
                  <a:lnTo>
                    <a:pt x="224281" y="21850"/>
                  </a:lnTo>
                  <a:lnTo>
                    <a:pt x="197472" y="6886"/>
                  </a:lnTo>
                  <a:lnTo>
                    <a:pt x="168151" y="0"/>
                  </a:lnTo>
                  <a:lnTo>
                    <a:pt x="141009" y="1643"/>
                  </a:lnTo>
                  <a:lnTo>
                    <a:pt x="118599" y="12722"/>
                  </a:lnTo>
                  <a:lnTo>
                    <a:pt x="102052" y="28699"/>
                  </a:lnTo>
                  <a:lnTo>
                    <a:pt x="94699" y="45208"/>
                  </a:lnTo>
                  <a:lnTo>
                    <a:pt x="95560" y="53561"/>
                  </a:lnTo>
                  <a:lnTo>
                    <a:pt x="104043" y="70368"/>
                  </a:lnTo>
                  <a:lnTo>
                    <a:pt x="122865" y="83483"/>
                  </a:lnTo>
                  <a:lnTo>
                    <a:pt x="166872" y="96918"/>
                  </a:lnTo>
                  <a:lnTo>
                    <a:pt x="203942" y="102103"/>
                  </a:lnTo>
                  <a:lnTo>
                    <a:pt x="241582" y="104407"/>
                  </a:lnTo>
                  <a:lnTo>
                    <a:pt x="279316" y="106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4352"/>
          <p:cNvSpPr/>
          <p:nvPr>
            <p:custDataLst>
              <p:tags r:id="rId3"/>
            </p:custDataLst>
          </p:nvPr>
        </p:nvSpPr>
        <p:spPr>
          <a:xfrm>
            <a:off x="9817982" y="1428750"/>
            <a:ext cx="113419" cy="12701"/>
          </a:xfrm>
          <a:custGeom>
            <a:avLst/>
            <a:gdLst/>
            <a:ahLst/>
            <a:cxnLst/>
            <a:rect l="0" t="0" r="0" b="0"/>
            <a:pathLst>
              <a:path w="113419" h="12701">
                <a:moveTo>
                  <a:pt x="5468" y="12700"/>
                </a:moveTo>
                <a:lnTo>
                  <a:pt x="5468" y="12700"/>
                </a:lnTo>
                <a:lnTo>
                  <a:pt x="0" y="12700"/>
                </a:lnTo>
                <a:lnTo>
                  <a:pt x="34389" y="5792"/>
                </a:lnTo>
                <a:lnTo>
                  <a:pt x="74479" y="1716"/>
                </a:lnTo>
                <a:lnTo>
                  <a:pt x="11341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Shape-4353"/>
          <p:cNvSpPr/>
          <p:nvPr>
            <p:custDataLst>
              <p:tags r:id="rId4"/>
            </p:custDataLst>
          </p:nvPr>
        </p:nvSpPr>
        <p:spPr>
          <a:xfrm>
            <a:off x="3632200" y="3156484"/>
            <a:ext cx="3841751" cy="189967"/>
          </a:xfrm>
          <a:custGeom>
            <a:avLst/>
            <a:gdLst/>
            <a:ahLst/>
            <a:cxnLst/>
            <a:rect l="0" t="0" r="0" b="0"/>
            <a:pathLst>
              <a:path w="3841751" h="189967">
                <a:moveTo>
                  <a:pt x="0" y="189966"/>
                </a:moveTo>
                <a:lnTo>
                  <a:pt x="0" y="189966"/>
                </a:lnTo>
                <a:lnTo>
                  <a:pt x="35356" y="189260"/>
                </a:lnTo>
                <a:lnTo>
                  <a:pt x="76627" y="186595"/>
                </a:lnTo>
                <a:lnTo>
                  <a:pt x="106823" y="183485"/>
                </a:lnTo>
                <a:lnTo>
                  <a:pt x="142477" y="179295"/>
                </a:lnTo>
                <a:lnTo>
                  <a:pt x="181768" y="174386"/>
                </a:lnTo>
                <a:lnTo>
                  <a:pt x="230540" y="168290"/>
                </a:lnTo>
                <a:lnTo>
                  <a:pt x="285632" y="161404"/>
                </a:lnTo>
                <a:lnTo>
                  <a:pt x="344938" y="153991"/>
                </a:lnTo>
                <a:lnTo>
                  <a:pt x="417637" y="144816"/>
                </a:lnTo>
                <a:lnTo>
                  <a:pt x="499263" y="134466"/>
                </a:lnTo>
                <a:lnTo>
                  <a:pt x="586842" y="123333"/>
                </a:lnTo>
                <a:lnTo>
                  <a:pt x="688267" y="112383"/>
                </a:lnTo>
                <a:lnTo>
                  <a:pt x="798922" y="101555"/>
                </a:lnTo>
                <a:lnTo>
                  <a:pt x="915731" y="90808"/>
                </a:lnTo>
                <a:lnTo>
                  <a:pt x="1038054" y="80117"/>
                </a:lnTo>
                <a:lnTo>
                  <a:pt x="1164053" y="69461"/>
                </a:lnTo>
                <a:lnTo>
                  <a:pt x="1292502" y="58829"/>
                </a:lnTo>
                <a:lnTo>
                  <a:pt x="1429640" y="49625"/>
                </a:lnTo>
                <a:lnTo>
                  <a:pt x="1572571" y="41371"/>
                </a:lnTo>
                <a:lnTo>
                  <a:pt x="1719364" y="33753"/>
                </a:lnTo>
                <a:lnTo>
                  <a:pt x="1868026" y="27263"/>
                </a:lnTo>
                <a:lnTo>
                  <a:pt x="2017934" y="21525"/>
                </a:lnTo>
                <a:lnTo>
                  <a:pt x="2168672" y="16289"/>
                </a:lnTo>
                <a:lnTo>
                  <a:pt x="2319259" y="12092"/>
                </a:lnTo>
                <a:lnTo>
                  <a:pt x="2469745" y="8589"/>
                </a:lnTo>
                <a:lnTo>
                  <a:pt x="2620163" y="5548"/>
                </a:lnTo>
                <a:lnTo>
                  <a:pt x="2765598" y="3521"/>
                </a:lnTo>
                <a:lnTo>
                  <a:pt x="2907709" y="2169"/>
                </a:lnTo>
                <a:lnTo>
                  <a:pt x="3047605" y="1268"/>
                </a:lnTo>
                <a:lnTo>
                  <a:pt x="3176148" y="668"/>
                </a:lnTo>
                <a:lnTo>
                  <a:pt x="3297121" y="267"/>
                </a:lnTo>
                <a:lnTo>
                  <a:pt x="3413047" y="0"/>
                </a:lnTo>
                <a:lnTo>
                  <a:pt x="3512203" y="527"/>
                </a:lnTo>
                <a:lnTo>
                  <a:pt x="3600180" y="1585"/>
                </a:lnTo>
                <a:lnTo>
                  <a:pt x="3680704" y="2995"/>
                </a:lnTo>
                <a:lnTo>
                  <a:pt x="3734386" y="3935"/>
                </a:lnTo>
                <a:lnTo>
                  <a:pt x="3841750" y="58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928"/>
          <p:cNvGrpSpPr/>
          <p:nvPr/>
        </p:nvGrpSpPr>
        <p:grpSpPr>
          <a:xfrm>
            <a:off x="5695024" y="3715910"/>
            <a:ext cx="350177" cy="561037"/>
            <a:chOff x="5695024" y="3715910"/>
            <a:chExt cx="350177" cy="561037"/>
          </a:xfrm>
        </p:grpSpPr>
        <p:sp>
          <p:nvSpPr>
            <p:cNvPr id="34" name="SMARTInkShape-4354"/>
            <p:cNvSpPr/>
            <p:nvPr>
              <p:custDataLst>
                <p:tags r:id="rId108"/>
              </p:custDataLst>
            </p:nvPr>
          </p:nvSpPr>
          <p:spPr>
            <a:xfrm>
              <a:off x="5831867" y="3715910"/>
              <a:ext cx="213334" cy="170291"/>
            </a:xfrm>
            <a:custGeom>
              <a:avLst/>
              <a:gdLst/>
              <a:ahLst/>
              <a:cxnLst/>
              <a:rect l="0" t="0" r="0" b="0"/>
              <a:pathLst>
                <a:path w="213334" h="170291">
                  <a:moveTo>
                    <a:pt x="54583" y="75040"/>
                  </a:moveTo>
                  <a:lnTo>
                    <a:pt x="54583" y="75040"/>
                  </a:lnTo>
                  <a:lnTo>
                    <a:pt x="54583" y="69573"/>
                  </a:lnTo>
                  <a:lnTo>
                    <a:pt x="28557" y="107716"/>
                  </a:lnTo>
                  <a:lnTo>
                    <a:pt x="6095" y="154785"/>
                  </a:lnTo>
                  <a:lnTo>
                    <a:pt x="0" y="169067"/>
                  </a:lnTo>
                  <a:lnTo>
                    <a:pt x="555" y="170180"/>
                  </a:lnTo>
                  <a:lnTo>
                    <a:pt x="2337" y="169511"/>
                  </a:lnTo>
                  <a:lnTo>
                    <a:pt x="4935" y="167654"/>
                  </a:lnTo>
                  <a:lnTo>
                    <a:pt x="28908" y="124247"/>
                  </a:lnTo>
                  <a:lnTo>
                    <a:pt x="56383" y="77155"/>
                  </a:lnTo>
                  <a:lnTo>
                    <a:pt x="84985" y="30511"/>
                  </a:lnTo>
                  <a:lnTo>
                    <a:pt x="102668" y="9388"/>
                  </a:lnTo>
                  <a:lnTo>
                    <a:pt x="119934" y="0"/>
                  </a:lnTo>
                  <a:lnTo>
                    <a:pt x="127783" y="1025"/>
                  </a:lnTo>
                  <a:lnTo>
                    <a:pt x="142150" y="11570"/>
                  </a:lnTo>
                  <a:lnTo>
                    <a:pt x="164255" y="57224"/>
                  </a:lnTo>
                  <a:lnTo>
                    <a:pt x="181388" y="97905"/>
                  </a:lnTo>
                  <a:lnTo>
                    <a:pt x="200176" y="142090"/>
                  </a:lnTo>
                  <a:lnTo>
                    <a:pt x="213333" y="170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55"/>
            <p:cNvSpPr/>
            <p:nvPr>
              <p:custDataLst>
                <p:tags r:id="rId109"/>
              </p:custDataLst>
            </p:nvPr>
          </p:nvSpPr>
          <p:spPr>
            <a:xfrm>
              <a:off x="5695024" y="3970516"/>
              <a:ext cx="293027" cy="306431"/>
            </a:xfrm>
            <a:custGeom>
              <a:avLst/>
              <a:gdLst/>
              <a:ahLst/>
              <a:cxnLst/>
              <a:rect l="0" t="0" r="0" b="0"/>
              <a:pathLst>
                <a:path w="293027" h="306431">
                  <a:moveTo>
                    <a:pt x="140626" y="49034"/>
                  </a:moveTo>
                  <a:lnTo>
                    <a:pt x="140626" y="49034"/>
                  </a:lnTo>
                  <a:lnTo>
                    <a:pt x="131837" y="35219"/>
                  </a:lnTo>
                  <a:lnTo>
                    <a:pt x="120852" y="25185"/>
                  </a:lnTo>
                  <a:lnTo>
                    <a:pt x="101129" y="15474"/>
                  </a:lnTo>
                  <a:lnTo>
                    <a:pt x="89204" y="14833"/>
                  </a:lnTo>
                  <a:lnTo>
                    <a:pt x="83062" y="15650"/>
                  </a:lnTo>
                  <a:lnTo>
                    <a:pt x="68711" y="25965"/>
                  </a:lnTo>
                  <a:lnTo>
                    <a:pt x="52925" y="44426"/>
                  </a:lnTo>
                  <a:lnTo>
                    <a:pt x="28876" y="87963"/>
                  </a:lnTo>
                  <a:lnTo>
                    <a:pt x="14759" y="125132"/>
                  </a:lnTo>
                  <a:lnTo>
                    <a:pt x="5192" y="167051"/>
                  </a:lnTo>
                  <a:lnTo>
                    <a:pt x="0" y="208730"/>
                  </a:lnTo>
                  <a:lnTo>
                    <a:pt x="44" y="243717"/>
                  </a:lnTo>
                  <a:lnTo>
                    <a:pt x="8060" y="270086"/>
                  </a:lnTo>
                  <a:lnTo>
                    <a:pt x="14148" y="281069"/>
                  </a:lnTo>
                  <a:lnTo>
                    <a:pt x="32202" y="297034"/>
                  </a:lnTo>
                  <a:lnTo>
                    <a:pt x="42944" y="303267"/>
                  </a:lnTo>
                  <a:lnTo>
                    <a:pt x="68049" y="306430"/>
                  </a:lnTo>
                  <a:lnTo>
                    <a:pt x="81658" y="305298"/>
                  </a:lnTo>
                  <a:lnTo>
                    <a:pt x="108068" y="292751"/>
                  </a:lnTo>
                  <a:lnTo>
                    <a:pt x="146737" y="258124"/>
                  </a:lnTo>
                  <a:lnTo>
                    <a:pt x="171564" y="225924"/>
                  </a:lnTo>
                  <a:lnTo>
                    <a:pt x="194358" y="185742"/>
                  </a:lnTo>
                  <a:lnTo>
                    <a:pt x="210604" y="143895"/>
                  </a:lnTo>
                  <a:lnTo>
                    <a:pt x="221116" y="104600"/>
                  </a:lnTo>
                  <a:lnTo>
                    <a:pt x="225624" y="59383"/>
                  </a:lnTo>
                  <a:lnTo>
                    <a:pt x="221677" y="34819"/>
                  </a:lnTo>
                  <a:lnTo>
                    <a:pt x="211455" y="15905"/>
                  </a:lnTo>
                  <a:lnTo>
                    <a:pt x="204779" y="7898"/>
                  </a:lnTo>
                  <a:lnTo>
                    <a:pt x="195389" y="3265"/>
                  </a:lnTo>
                  <a:lnTo>
                    <a:pt x="171785" y="0"/>
                  </a:lnTo>
                  <a:lnTo>
                    <a:pt x="144832" y="8426"/>
                  </a:lnTo>
                  <a:lnTo>
                    <a:pt x="117801" y="25342"/>
                  </a:lnTo>
                  <a:lnTo>
                    <a:pt x="94028" y="49322"/>
                  </a:lnTo>
                  <a:lnTo>
                    <a:pt x="70923" y="93961"/>
                  </a:lnTo>
                  <a:lnTo>
                    <a:pt x="65253" y="139565"/>
                  </a:lnTo>
                  <a:lnTo>
                    <a:pt x="72319" y="161942"/>
                  </a:lnTo>
                  <a:lnTo>
                    <a:pt x="78155" y="170872"/>
                  </a:lnTo>
                  <a:lnTo>
                    <a:pt x="87690" y="176826"/>
                  </a:lnTo>
                  <a:lnTo>
                    <a:pt x="113336" y="183442"/>
                  </a:lnTo>
                  <a:lnTo>
                    <a:pt x="147312" y="180737"/>
                  </a:lnTo>
                  <a:lnTo>
                    <a:pt x="184519" y="171069"/>
                  </a:lnTo>
                  <a:lnTo>
                    <a:pt x="219872" y="155012"/>
                  </a:lnTo>
                  <a:lnTo>
                    <a:pt x="264765" y="129510"/>
                  </a:lnTo>
                  <a:lnTo>
                    <a:pt x="293026" y="112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929"/>
          <p:cNvGrpSpPr/>
          <p:nvPr/>
        </p:nvGrpSpPr>
        <p:grpSpPr>
          <a:xfrm>
            <a:off x="6325483" y="4089400"/>
            <a:ext cx="265818" cy="279139"/>
            <a:chOff x="6325483" y="4089400"/>
            <a:chExt cx="265818" cy="279139"/>
          </a:xfrm>
        </p:grpSpPr>
        <p:sp>
          <p:nvSpPr>
            <p:cNvPr id="37" name="SMARTInkShape-4356"/>
            <p:cNvSpPr/>
            <p:nvPr>
              <p:custDataLst>
                <p:tags r:id="rId106"/>
              </p:custDataLst>
            </p:nvPr>
          </p:nvSpPr>
          <p:spPr>
            <a:xfrm>
              <a:off x="6357650" y="4286250"/>
              <a:ext cx="233651" cy="82289"/>
            </a:xfrm>
            <a:custGeom>
              <a:avLst/>
              <a:gdLst/>
              <a:ahLst/>
              <a:cxnLst/>
              <a:rect l="0" t="0" r="0" b="0"/>
              <a:pathLst>
                <a:path w="233651" h="82289">
                  <a:moveTo>
                    <a:pt x="24100" y="76200"/>
                  </a:moveTo>
                  <a:lnTo>
                    <a:pt x="24100" y="76200"/>
                  </a:lnTo>
                  <a:lnTo>
                    <a:pt x="12167" y="81226"/>
                  </a:lnTo>
                  <a:lnTo>
                    <a:pt x="3085" y="82288"/>
                  </a:lnTo>
                  <a:lnTo>
                    <a:pt x="1623" y="80259"/>
                  </a:lnTo>
                  <a:lnTo>
                    <a:pt x="0" y="72360"/>
                  </a:lnTo>
                  <a:lnTo>
                    <a:pt x="5827" y="52641"/>
                  </a:lnTo>
                  <a:lnTo>
                    <a:pt x="19862" y="32296"/>
                  </a:lnTo>
                  <a:lnTo>
                    <a:pt x="33270" y="24937"/>
                  </a:lnTo>
                  <a:lnTo>
                    <a:pt x="40795" y="22975"/>
                  </a:lnTo>
                  <a:lnTo>
                    <a:pt x="56686" y="24557"/>
                  </a:lnTo>
                  <a:lnTo>
                    <a:pt x="102657" y="40942"/>
                  </a:lnTo>
                  <a:lnTo>
                    <a:pt x="150099" y="60611"/>
                  </a:lnTo>
                  <a:lnTo>
                    <a:pt x="168442" y="66093"/>
                  </a:lnTo>
                  <a:lnTo>
                    <a:pt x="175976" y="65123"/>
                  </a:lnTo>
                  <a:lnTo>
                    <a:pt x="183558" y="58577"/>
                  </a:lnTo>
                  <a:lnTo>
                    <a:pt x="213086" y="12521"/>
                  </a:lnTo>
                  <a:lnTo>
                    <a:pt x="233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57"/>
            <p:cNvSpPr/>
            <p:nvPr>
              <p:custDataLst>
                <p:tags r:id="rId107"/>
              </p:custDataLst>
            </p:nvPr>
          </p:nvSpPr>
          <p:spPr>
            <a:xfrm>
              <a:off x="6325483" y="4089400"/>
              <a:ext cx="240418" cy="101601"/>
            </a:xfrm>
            <a:custGeom>
              <a:avLst/>
              <a:gdLst/>
              <a:ahLst/>
              <a:cxnLst/>
              <a:rect l="0" t="0" r="0" b="0"/>
              <a:pathLst>
                <a:path w="240418" h="101601">
                  <a:moveTo>
                    <a:pt x="5467" y="101600"/>
                  </a:moveTo>
                  <a:lnTo>
                    <a:pt x="5467" y="101600"/>
                  </a:lnTo>
                  <a:lnTo>
                    <a:pt x="3585" y="74920"/>
                  </a:lnTo>
                  <a:lnTo>
                    <a:pt x="0" y="43805"/>
                  </a:lnTo>
                  <a:lnTo>
                    <a:pt x="2749" y="20740"/>
                  </a:lnTo>
                  <a:lnTo>
                    <a:pt x="5772" y="15238"/>
                  </a:lnTo>
                  <a:lnTo>
                    <a:pt x="14774" y="7243"/>
                  </a:lnTo>
                  <a:lnTo>
                    <a:pt x="20844" y="6945"/>
                  </a:lnTo>
                  <a:lnTo>
                    <a:pt x="35114" y="12259"/>
                  </a:lnTo>
                  <a:lnTo>
                    <a:pt x="77479" y="47667"/>
                  </a:lnTo>
                  <a:lnTo>
                    <a:pt x="122744" y="86946"/>
                  </a:lnTo>
                  <a:lnTo>
                    <a:pt x="137318" y="97674"/>
                  </a:lnTo>
                  <a:lnTo>
                    <a:pt x="144874" y="99688"/>
                  </a:lnTo>
                  <a:lnTo>
                    <a:pt x="160793" y="98163"/>
                  </a:lnTo>
                  <a:lnTo>
                    <a:pt x="175396" y="89019"/>
                  </a:lnTo>
                  <a:lnTo>
                    <a:pt x="205387" y="53411"/>
                  </a:lnTo>
                  <a:lnTo>
                    <a:pt x="234269" y="8412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930"/>
          <p:cNvGrpSpPr/>
          <p:nvPr/>
        </p:nvGrpSpPr>
        <p:grpSpPr>
          <a:xfrm>
            <a:off x="6851650" y="4020433"/>
            <a:ext cx="1549401" cy="500768"/>
            <a:chOff x="6851650" y="4020433"/>
            <a:chExt cx="1549401" cy="500768"/>
          </a:xfrm>
        </p:grpSpPr>
        <p:sp>
          <p:nvSpPr>
            <p:cNvPr id="40" name="SMARTInkShape-4358"/>
            <p:cNvSpPr/>
            <p:nvPr>
              <p:custDataLst>
                <p:tags r:id="rId100"/>
              </p:custDataLst>
            </p:nvPr>
          </p:nvSpPr>
          <p:spPr>
            <a:xfrm>
              <a:off x="8305800" y="441325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95250" y="0"/>
                  </a:moveTo>
                  <a:lnTo>
                    <a:pt x="95250" y="0"/>
                  </a:lnTo>
                  <a:lnTo>
                    <a:pt x="62743" y="42633"/>
                  </a:lnTo>
                  <a:lnTo>
                    <a:pt x="17529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59"/>
            <p:cNvSpPr/>
            <p:nvPr>
              <p:custDataLst>
                <p:tags r:id="rId101"/>
              </p:custDataLst>
            </p:nvPr>
          </p:nvSpPr>
          <p:spPr>
            <a:xfrm>
              <a:off x="8026924" y="4115423"/>
              <a:ext cx="247127" cy="278041"/>
            </a:xfrm>
            <a:custGeom>
              <a:avLst/>
              <a:gdLst/>
              <a:ahLst/>
              <a:cxnLst/>
              <a:rect l="0" t="0" r="0" b="0"/>
              <a:pathLst>
                <a:path w="247127" h="278041">
                  <a:moveTo>
                    <a:pt x="139176" y="24777"/>
                  </a:moveTo>
                  <a:lnTo>
                    <a:pt x="139176" y="24777"/>
                  </a:lnTo>
                  <a:lnTo>
                    <a:pt x="120879" y="6479"/>
                  </a:lnTo>
                  <a:lnTo>
                    <a:pt x="113170" y="2534"/>
                  </a:lnTo>
                  <a:lnTo>
                    <a:pt x="93352" y="0"/>
                  </a:lnTo>
                  <a:lnTo>
                    <a:pt x="81415" y="3417"/>
                  </a:lnTo>
                  <a:lnTo>
                    <a:pt x="69054" y="11050"/>
                  </a:lnTo>
                  <a:lnTo>
                    <a:pt x="41990" y="44591"/>
                  </a:lnTo>
                  <a:lnTo>
                    <a:pt x="19834" y="87798"/>
                  </a:lnTo>
                  <a:lnTo>
                    <a:pt x="7818" y="122636"/>
                  </a:lnTo>
                  <a:lnTo>
                    <a:pt x="126" y="159287"/>
                  </a:lnTo>
                  <a:lnTo>
                    <a:pt x="0" y="194861"/>
                  </a:lnTo>
                  <a:lnTo>
                    <a:pt x="7862" y="239096"/>
                  </a:lnTo>
                  <a:lnTo>
                    <a:pt x="15904" y="259024"/>
                  </a:lnTo>
                  <a:lnTo>
                    <a:pt x="26532" y="272585"/>
                  </a:lnTo>
                  <a:lnTo>
                    <a:pt x="33741" y="276060"/>
                  </a:lnTo>
                  <a:lnTo>
                    <a:pt x="51158" y="278040"/>
                  </a:lnTo>
                  <a:lnTo>
                    <a:pt x="70658" y="269042"/>
                  </a:lnTo>
                  <a:lnTo>
                    <a:pt x="111923" y="231149"/>
                  </a:lnTo>
                  <a:lnTo>
                    <a:pt x="143487" y="185172"/>
                  </a:lnTo>
                  <a:lnTo>
                    <a:pt x="158965" y="151567"/>
                  </a:lnTo>
                  <a:lnTo>
                    <a:pt x="173732" y="104678"/>
                  </a:lnTo>
                  <a:lnTo>
                    <a:pt x="177818" y="77927"/>
                  </a:lnTo>
                  <a:lnTo>
                    <a:pt x="174930" y="54279"/>
                  </a:lnTo>
                  <a:lnTo>
                    <a:pt x="161417" y="33891"/>
                  </a:lnTo>
                  <a:lnTo>
                    <a:pt x="151887" y="24503"/>
                  </a:lnTo>
                  <a:lnTo>
                    <a:pt x="128127" y="14071"/>
                  </a:lnTo>
                  <a:lnTo>
                    <a:pt x="114877" y="11290"/>
                  </a:lnTo>
                  <a:lnTo>
                    <a:pt x="88865" y="13844"/>
                  </a:lnTo>
                  <a:lnTo>
                    <a:pt x="64605" y="22740"/>
                  </a:lnTo>
                  <a:lnTo>
                    <a:pt x="36491" y="42910"/>
                  </a:lnTo>
                  <a:lnTo>
                    <a:pt x="23923" y="56119"/>
                  </a:lnTo>
                  <a:lnTo>
                    <a:pt x="20713" y="62605"/>
                  </a:lnTo>
                  <a:lnTo>
                    <a:pt x="19027" y="75456"/>
                  </a:lnTo>
                  <a:lnTo>
                    <a:pt x="21682" y="81846"/>
                  </a:lnTo>
                  <a:lnTo>
                    <a:pt x="32159" y="94591"/>
                  </a:lnTo>
                  <a:lnTo>
                    <a:pt x="55629" y="99785"/>
                  </a:lnTo>
                  <a:lnTo>
                    <a:pt x="89344" y="99036"/>
                  </a:lnTo>
                  <a:lnTo>
                    <a:pt x="132550" y="94000"/>
                  </a:lnTo>
                  <a:lnTo>
                    <a:pt x="178094" y="88939"/>
                  </a:lnTo>
                  <a:lnTo>
                    <a:pt x="216445" y="85043"/>
                  </a:lnTo>
                  <a:lnTo>
                    <a:pt x="247126" y="81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360"/>
            <p:cNvSpPr/>
            <p:nvPr>
              <p:custDataLst>
                <p:tags r:id="rId102"/>
              </p:custDataLst>
            </p:nvPr>
          </p:nvSpPr>
          <p:spPr>
            <a:xfrm>
              <a:off x="7673020" y="4020433"/>
              <a:ext cx="188281" cy="373768"/>
            </a:xfrm>
            <a:custGeom>
              <a:avLst/>
              <a:gdLst/>
              <a:ahLst/>
              <a:cxnLst/>
              <a:rect l="0" t="0" r="0" b="0"/>
              <a:pathLst>
                <a:path w="188281" h="373768">
                  <a:moveTo>
                    <a:pt x="188280" y="5467"/>
                  </a:moveTo>
                  <a:lnTo>
                    <a:pt x="188280" y="5467"/>
                  </a:lnTo>
                  <a:lnTo>
                    <a:pt x="188279" y="2096"/>
                  </a:lnTo>
                  <a:lnTo>
                    <a:pt x="186163" y="1103"/>
                  </a:lnTo>
                  <a:lnTo>
                    <a:pt x="178166" y="0"/>
                  </a:lnTo>
                  <a:lnTo>
                    <a:pt x="155022" y="2749"/>
                  </a:lnTo>
                  <a:lnTo>
                    <a:pt x="122451" y="14775"/>
                  </a:lnTo>
                  <a:lnTo>
                    <a:pt x="82618" y="48598"/>
                  </a:lnTo>
                  <a:lnTo>
                    <a:pt x="54066" y="87901"/>
                  </a:lnTo>
                  <a:lnTo>
                    <a:pt x="39537" y="111223"/>
                  </a:lnTo>
                  <a:lnTo>
                    <a:pt x="27735" y="135943"/>
                  </a:lnTo>
                  <a:lnTo>
                    <a:pt x="17750" y="161595"/>
                  </a:lnTo>
                  <a:lnTo>
                    <a:pt x="8976" y="187869"/>
                  </a:lnTo>
                  <a:lnTo>
                    <a:pt x="3833" y="212441"/>
                  </a:lnTo>
                  <a:lnTo>
                    <a:pt x="0" y="258557"/>
                  </a:lnTo>
                  <a:lnTo>
                    <a:pt x="11937" y="298809"/>
                  </a:lnTo>
                  <a:lnTo>
                    <a:pt x="35822" y="333397"/>
                  </a:lnTo>
                  <a:lnTo>
                    <a:pt x="69956" y="360529"/>
                  </a:lnTo>
                  <a:lnTo>
                    <a:pt x="110526" y="371175"/>
                  </a:lnTo>
                  <a:lnTo>
                    <a:pt x="175580" y="373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361"/>
            <p:cNvSpPr/>
            <p:nvPr>
              <p:custDataLst>
                <p:tags r:id="rId103"/>
              </p:custDataLst>
            </p:nvPr>
          </p:nvSpPr>
          <p:spPr>
            <a:xfrm>
              <a:off x="7410450" y="4165600"/>
              <a:ext cx="139701" cy="194364"/>
            </a:xfrm>
            <a:custGeom>
              <a:avLst/>
              <a:gdLst/>
              <a:ahLst/>
              <a:cxnLst/>
              <a:rect l="0" t="0" r="0" b="0"/>
              <a:pathLst>
                <a:path w="139701" h="194364">
                  <a:moveTo>
                    <a:pt x="0" y="63500"/>
                  </a:moveTo>
                  <a:lnTo>
                    <a:pt x="0" y="63500"/>
                  </a:lnTo>
                  <a:lnTo>
                    <a:pt x="8839" y="54662"/>
                  </a:lnTo>
                  <a:lnTo>
                    <a:pt x="11537" y="55491"/>
                  </a:lnTo>
                  <a:lnTo>
                    <a:pt x="33408" y="81025"/>
                  </a:lnTo>
                  <a:lnTo>
                    <a:pt x="57478" y="122152"/>
                  </a:lnTo>
                  <a:lnTo>
                    <a:pt x="78852" y="163097"/>
                  </a:lnTo>
                  <a:lnTo>
                    <a:pt x="83728" y="179026"/>
                  </a:lnTo>
                  <a:lnTo>
                    <a:pt x="83544" y="188458"/>
                  </a:lnTo>
                  <a:lnTo>
                    <a:pt x="81802" y="191255"/>
                  </a:lnTo>
                  <a:lnTo>
                    <a:pt x="79229" y="193120"/>
                  </a:lnTo>
                  <a:lnTo>
                    <a:pt x="76102" y="194363"/>
                  </a:lnTo>
                  <a:lnTo>
                    <a:pt x="72607" y="193075"/>
                  </a:lnTo>
                  <a:lnTo>
                    <a:pt x="64960" y="186000"/>
                  </a:lnTo>
                  <a:lnTo>
                    <a:pt x="56093" y="156633"/>
                  </a:lnTo>
                  <a:lnTo>
                    <a:pt x="59110" y="109910"/>
                  </a:lnTo>
                  <a:lnTo>
                    <a:pt x="72837" y="79893"/>
                  </a:lnTo>
                  <a:lnTo>
                    <a:pt x="104366" y="3919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362"/>
            <p:cNvSpPr/>
            <p:nvPr>
              <p:custDataLst>
                <p:tags r:id="rId104"/>
              </p:custDataLst>
            </p:nvPr>
          </p:nvSpPr>
          <p:spPr>
            <a:xfrm>
              <a:off x="7219736" y="4235450"/>
              <a:ext cx="102690" cy="132751"/>
            </a:xfrm>
            <a:custGeom>
              <a:avLst/>
              <a:gdLst/>
              <a:ahLst/>
              <a:cxnLst/>
              <a:rect l="0" t="0" r="0" b="0"/>
              <a:pathLst>
                <a:path w="102690" h="132751">
                  <a:moveTo>
                    <a:pt x="89114" y="12700"/>
                  </a:moveTo>
                  <a:lnTo>
                    <a:pt x="89114" y="12700"/>
                  </a:lnTo>
                  <a:lnTo>
                    <a:pt x="68391" y="7674"/>
                  </a:lnTo>
                  <a:lnTo>
                    <a:pt x="62599" y="7233"/>
                  </a:lnTo>
                  <a:lnTo>
                    <a:pt x="37592" y="16724"/>
                  </a:lnTo>
                  <a:lnTo>
                    <a:pt x="23647" y="29070"/>
                  </a:lnTo>
                  <a:lnTo>
                    <a:pt x="7862" y="55650"/>
                  </a:lnTo>
                  <a:lnTo>
                    <a:pt x="791" y="76945"/>
                  </a:lnTo>
                  <a:lnTo>
                    <a:pt x="0" y="95816"/>
                  </a:lnTo>
                  <a:lnTo>
                    <a:pt x="7645" y="111730"/>
                  </a:lnTo>
                  <a:lnTo>
                    <a:pt x="13634" y="118937"/>
                  </a:lnTo>
                  <a:lnTo>
                    <a:pt x="29697" y="128825"/>
                  </a:lnTo>
                  <a:lnTo>
                    <a:pt x="38919" y="132450"/>
                  </a:lnTo>
                  <a:lnTo>
                    <a:pt x="47890" y="132750"/>
                  </a:lnTo>
                  <a:lnTo>
                    <a:pt x="65382" y="127439"/>
                  </a:lnTo>
                  <a:lnTo>
                    <a:pt x="87727" y="109177"/>
                  </a:lnTo>
                  <a:lnTo>
                    <a:pt x="97434" y="90151"/>
                  </a:lnTo>
                  <a:lnTo>
                    <a:pt x="102689" y="66878"/>
                  </a:lnTo>
                  <a:lnTo>
                    <a:pt x="102196" y="21102"/>
                  </a:lnTo>
                  <a:lnTo>
                    <a:pt x="1018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63"/>
            <p:cNvSpPr/>
            <p:nvPr>
              <p:custDataLst>
                <p:tags r:id="rId105"/>
              </p:custDataLst>
            </p:nvPr>
          </p:nvSpPr>
          <p:spPr>
            <a:xfrm>
              <a:off x="6851650" y="4057650"/>
              <a:ext cx="260351" cy="323752"/>
            </a:xfrm>
            <a:custGeom>
              <a:avLst/>
              <a:gdLst/>
              <a:ahLst/>
              <a:cxnLst/>
              <a:rect l="0" t="0" r="0" b="0"/>
              <a:pathLst>
                <a:path w="260351" h="323752">
                  <a:moveTo>
                    <a:pt x="0" y="107950"/>
                  </a:moveTo>
                  <a:lnTo>
                    <a:pt x="0" y="107950"/>
                  </a:lnTo>
                  <a:lnTo>
                    <a:pt x="12209" y="123530"/>
                  </a:lnTo>
                  <a:lnTo>
                    <a:pt x="23765" y="157408"/>
                  </a:lnTo>
                  <a:lnTo>
                    <a:pt x="31965" y="189198"/>
                  </a:lnTo>
                  <a:lnTo>
                    <a:pt x="39606" y="223788"/>
                  </a:lnTo>
                  <a:lnTo>
                    <a:pt x="45355" y="257976"/>
                  </a:lnTo>
                  <a:lnTo>
                    <a:pt x="49186" y="298844"/>
                  </a:lnTo>
                  <a:lnTo>
                    <a:pt x="50322" y="319812"/>
                  </a:lnTo>
                  <a:lnTo>
                    <a:pt x="49775" y="322569"/>
                  </a:lnTo>
                  <a:lnTo>
                    <a:pt x="48706" y="323702"/>
                  </a:lnTo>
                  <a:lnTo>
                    <a:pt x="47287" y="323751"/>
                  </a:lnTo>
                  <a:lnTo>
                    <a:pt x="41920" y="310336"/>
                  </a:lnTo>
                  <a:lnTo>
                    <a:pt x="35860" y="275004"/>
                  </a:lnTo>
                  <a:lnTo>
                    <a:pt x="33576" y="231585"/>
                  </a:lnTo>
                  <a:lnTo>
                    <a:pt x="32968" y="205190"/>
                  </a:lnTo>
                  <a:lnTo>
                    <a:pt x="33973" y="178421"/>
                  </a:lnTo>
                  <a:lnTo>
                    <a:pt x="36054" y="151403"/>
                  </a:lnTo>
                  <a:lnTo>
                    <a:pt x="41424" y="103979"/>
                  </a:lnTo>
                  <a:lnTo>
                    <a:pt x="49119" y="67497"/>
                  </a:lnTo>
                  <a:lnTo>
                    <a:pt x="52502" y="61931"/>
                  </a:lnTo>
                  <a:lnTo>
                    <a:pt x="56168" y="58221"/>
                  </a:lnTo>
                  <a:lnTo>
                    <a:pt x="62140" y="58569"/>
                  </a:lnTo>
                  <a:lnTo>
                    <a:pt x="78183" y="66483"/>
                  </a:lnTo>
                  <a:lnTo>
                    <a:pt x="103677" y="100289"/>
                  </a:lnTo>
                  <a:lnTo>
                    <a:pt x="122513" y="135824"/>
                  </a:lnTo>
                  <a:lnTo>
                    <a:pt x="143351" y="176783"/>
                  </a:lnTo>
                  <a:lnTo>
                    <a:pt x="166722" y="218505"/>
                  </a:lnTo>
                  <a:lnTo>
                    <a:pt x="187458" y="253041"/>
                  </a:lnTo>
                  <a:lnTo>
                    <a:pt x="217023" y="292851"/>
                  </a:lnTo>
                  <a:lnTo>
                    <a:pt x="222293" y="295423"/>
                  </a:lnTo>
                  <a:lnTo>
                    <a:pt x="227218" y="295726"/>
                  </a:lnTo>
                  <a:lnTo>
                    <a:pt x="231912" y="294517"/>
                  </a:lnTo>
                  <a:lnTo>
                    <a:pt x="240891" y="281885"/>
                  </a:lnTo>
                  <a:lnTo>
                    <a:pt x="248879" y="259338"/>
                  </a:lnTo>
                  <a:lnTo>
                    <a:pt x="254781" y="225798"/>
                  </a:lnTo>
                  <a:lnTo>
                    <a:pt x="255932" y="203449"/>
                  </a:lnTo>
                  <a:lnTo>
                    <a:pt x="255993" y="177966"/>
                  </a:lnTo>
                  <a:lnTo>
                    <a:pt x="255329" y="150394"/>
                  </a:lnTo>
                  <a:lnTo>
                    <a:pt x="254886" y="123546"/>
                  </a:lnTo>
                  <a:lnTo>
                    <a:pt x="254591" y="97180"/>
                  </a:lnTo>
                  <a:lnTo>
                    <a:pt x="254968" y="51658"/>
                  </a:lnTo>
                  <a:lnTo>
                    <a:pt x="259784" y="4814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931"/>
          <p:cNvGrpSpPr/>
          <p:nvPr/>
        </p:nvGrpSpPr>
        <p:grpSpPr>
          <a:xfrm>
            <a:off x="8721197" y="3990492"/>
            <a:ext cx="673098" cy="537059"/>
            <a:chOff x="8721197" y="3990492"/>
            <a:chExt cx="673098" cy="537059"/>
          </a:xfrm>
        </p:grpSpPr>
        <p:sp>
          <p:nvSpPr>
            <p:cNvPr id="47" name="SMARTInkShape-4364"/>
            <p:cNvSpPr/>
            <p:nvPr>
              <p:custDataLst>
                <p:tags r:id="rId96"/>
              </p:custDataLst>
            </p:nvPr>
          </p:nvSpPr>
          <p:spPr>
            <a:xfrm>
              <a:off x="9232900" y="3990492"/>
              <a:ext cx="161395" cy="537059"/>
            </a:xfrm>
            <a:custGeom>
              <a:avLst/>
              <a:gdLst/>
              <a:ahLst/>
              <a:cxnLst/>
              <a:rect l="0" t="0" r="0" b="0"/>
              <a:pathLst>
                <a:path w="161395" h="537059">
                  <a:moveTo>
                    <a:pt x="101600" y="3658"/>
                  </a:moveTo>
                  <a:lnTo>
                    <a:pt x="101600" y="3658"/>
                  </a:lnTo>
                  <a:lnTo>
                    <a:pt x="97941" y="0"/>
                  </a:lnTo>
                  <a:lnTo>
                    <a:pt x="117834" y="23263"/>
                  </a:lnTo>
                  <a:lnTo>
                    <a:pt x="133979" y="56116"/>
                  </a:lnTo>
                  <a:lnTo>
                    <a:pt x="142236" y="76730"/>
                  </a:lnTo>
                  <a:lnTo>
                    <a:pt x="149151" y="104584"/>
                  </a:lnTo>
                  <a:lnTo>
                    <a:pt x="155173" y="137264"/>
                  </a:lnTo>
                  <a:lnTo>
                    <a:pt x="160599" y="173162"/>
                  </a:lnTo>
                  <a:lnTo>
                    <a:pt x="161394" y="213322"/>
                  </a:lnTo>
                  <a:lnTo>
                    <a:pt x="159101" y="256323"/>
                  </a:lnTo>
                  <a:lnTo>
                    <a:pt x="154750" y="301218"/>
                  </a:lnTo>
                  <a:lnTo>
                    <a:pt x="145500" y="341731"/>
                  </a:lnTo>
                  <a:lnTo>
                    <a:pt x="132984" y="379323"/>
                  </a:lnTo>
                  <a:lnTo>
                    <a:pt x="118290" y="414968"/>
                  </a:lnTo>
                  <a:lnTo>
                    <a:pt x="98615" y="444376"/>
                  </a:lnTo>
                  <a:lnTo>
                    <a:pt x="75621" y="469625"/>
                  </a:lnTo>
                  <a:lnTo>
                    <a:pt x="33609" y="507088"/>
                  </a:lnTo>
                  <a:lnTo>
                    <a:pt x="0" y="537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65"/>
            <p:cNvSpPr/>
            <p:nvPr>
              <p:custDataLst>
                <p:tags r:id="rId97"/>
              </p:custDataLst>
            </p:nvPr>
          </p:nvSpPr>
          <p:spPr>
            <a:xfrm>
              <a:off x="9112250" y="4067470"/>
              <a:ext cx="139701" cy="109775"/>
            </a:xfrm>
            <a:custGeom>
              <a:avLst/>
              <a:gdLst/>
              <a:ahLst/>
              <a:cxnLst/>
              <a:rect l="0" t="0" r="0" b="0"/>
              <a:pathLst>
                <a:path w="139701" h="109775">
                  <a:moveTo>
                    <a:pt x="0" y="21930"/>
                  </a:moveTo>
                  <a:lnTo>
                    <a:pt x="0" y="21930"/>
                  </a:lnTo>
                  <a:lnTo>
                    <a:pt x="0" y="12470"/>
                  </a:lnTo>
                  <a:lnTo>
                    <a:pt x="7526" y="8789"/>
                  </a:lnTo>
                  <a:lnTo>
                    <a:pt x="38254" y="0"/>
                  </a:lnTo>
                  <a:lnTo>
                    <a:pt x="50869" y="1129"/>
                  </a:lnTo>
                  <a:lnTo>
                    <a:pt x="61648" y="7746"/>
                  </a:lnTo>
                  <a:lnTo>
                    <a:pt x="66499" y="12474"/>
                  </a:lnTo>
                  <a:lnTo>
                    <a:pt x="68321" y="19154"/>
                  </a:lnTo>
                  <a:lnTo>
                    <a:pt x="66583" y="35983"/>
                  </a:lnTo>
                  <a:lnTo>
                    <a:pt x="57344" y="53340"/>
                  </a:lnTo>
                  <a:lnTo>
                    <a:pt x="27855" y="98806"/>
                  </a:lnTo>
                  <a:lnTo>
                    <a:pt x="23669" y="105486"/>
                  </a:lnTo>
                  <a:lnTo>
                    <a:pt x="23540" y="107267"/>
                  </a:lnTo>
                  <a:lnTo>
                    <a:pt x="24160" y="108455"/>
                  </a:lnTo>
                  <a:lnTo>
                    <a:pt x="30493" y="109774"/>
                  </a:lnTo>
                  <a:lnTo>
                    <a:pt x="49722" y="108636"/>
                  </a:lnTo>
                  <a:lnTo>
                    <a:pt x="87824" y="101930"/>
                  </a:lnTo>
                  <a:lnTo>
                    <a:pt x="139700" y="85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66"/>
            <p:cNvSpPr/>
            <p:nvPr>
              <p:custDataLst>
                <p:tags r:id="rId98"/>
              </p:custDataLst>
            </p:nvPr>
          </p:nvSpPr>
          <p:spPr>
            <a:xfrm>
              <a:off x="8921572" y="4232167"/>
              <a:ext cx="139879" cy="144664"/>
            </a:xfrm>
            <a:custGeom>
              <a:avLst/>
              <a:gdLst/>
              <a:ahLst/>
              <a:cxnLst/>
              <a:rect l="0" t="0" r="0" b="0"/>
              <a:pathLst>
                <a:path w="139879" h="144664">
                  <a:moveTo>
                    <a:pt x="25578" y="60433"/>
                  </a:moveTo>
                  <a:lnTo>
                    <a:pt x="25578" y="60433"/>
                  </a:lnTo>
                  <a:lnTo>
                    <a:pt x="29236" y="60433"/>
                  </a:lnTo>
                  <a:lnTo>
                    <a:pt x="26198" y="60433"/>
                  </a:lnTo>
                  <a:lnTo>
                    <a:pt x="32567" y="49762"/>
                  </a:lnTo>
                  <a:lnTo>
                    <a:pt x="48878" y="7284"/>
                  </a:lnTo>
                  <a:lnTo>
                    <a:pt x="48872" y="3833"/>
                  </a:lnTo>
                  <a:lnTo>
                    <a:pt x="48162" y="1533"/>
                  </a:lnTo>
                  <a:lnTo>
                    <a:pt x="46984" y="0"/>
                  </a:lnTo>
                  <a:lnTo>
                    <a:pt x="44082" y="389"/>
                  </a:lnTo>
                  <a:lnTo>
                    <a:pt x="35213" y="4584"/>
                  </a:lnTo>
                  <a:lnTo>
                    <a:pt x="18320" y="31734"/>
                  </a:lnTo>
                  <a:lnTo>
                    <a:pt x="3279" y="71058"/>
                  </a:lnTo>
                  <a:lnTo>
                    <a:pt x="0" y="107247"/>
                  </a:lnTo>
                  <a:lnTo>
                    <a:pt x="7625" y="125689"/>
                  </a:lnTo>
                  <a:lnTo>
                    <a:pt x="13608" y="133570"/>
                  </a:lnTo>
                  <a:lnTo>
                    <a:pt x="29665" y="142328"/>
                  </a:lnTo>
                  <a:lnTo>
                    <a:pt x="38886" y="144663"/>
                  </a:lnTo>
                  <a:lnTo>
                    <a:pt x="75460" y="141207"/>
                  </a:lnTo>
                  <a:lnTo>
                    <a:pt x="122762" y="120081"/>
                  </a:lnTo>
                  <a:lnTo>
                    <a:pt x="139878" y="111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67"/>
            <p:cNvSpPr/>
            <p:nvPr>
              <p:custDataLst>
                <p:tags r:id="rId99"/>
              </p:custDataLst>
            </p:nvPr>
          </p:nvSpPr>
          <p:spPr>
            <a:xfrm>
              <a:off x="8721197" y="4182329"/>
              <a:ext cx="149754" cy="221552"/>
            </a:xfrm>
            <a:custGeom>
              <a:avLst/>
              <a:gdLst/>
              <a:ahLst/>
              <a:cxnLst/>
              <a:rect l="0" t="0" r="0" b="0"/>
              <a:pathLst>
                <a:path w="149754" h="221552">
                  <a:moveTo>
                    <a:pt x="149753" y="59471"/>
                  </a:moveTo>
                  <a:lnTo>
                    <a:pt x="149753" y="59471"/>
                  </a:lnTo>
                  <a:lnTo>
                    <a:pt x="121610" y="22614"/>
                  </a:lnTo>
                  <a:lnTo>
                    <a:pt x="104319" y="9223"/>
                  </a:lnTo>
                  <a:lnTo>
                    <a:pt x="84875" y="1861"/>
                  </a:lnTo>
                  <a:lnTo>
                    <a:pt x="63769" y="0"/>
                  </a:lnTo>
                  <a:lnTo>
                    <a:pt x="29496" y="7591"/>
                  </a:lnTo>
                  <a:lnTo>
                    <a:pt x="9992" y="17363"/>
                  </a:lnTo>
                  <a:lnTo>
                    <a:pt x="4368" y="23638"/>
                  </a:lnTo>
                  <a:lnTo>
                    <a:pt x="1324" y="30643"/>
                  </a:lnTo>
                  <a:lnTo>
                    <a:pt x="0" y="38136"/>
                  </a:lnTo>
                  <a:lnTo>
                    <a:pt x="4174" y="53987"/>
                  </a:lnTo>
                  <a:lnTo>
                    <a:pt x="14495" y="70439"/>
                  </a:lnTo>
                  <a:lnTo>
                    <a:pt x="51749" y="105878"/>
                  </a:lnTo>
                  <a:lnTo>
                    <a:pt x="92921" y="146640"/>
                  </a:lnTo>
                  <a:lnTo>
                    <a:pt x="112845" y="174748"/>
                  </a:lnTo>
                  <a:lnTo>
                    <a:pt x="115270" y="182889"/>
                  </a:lnTo>
                  <a:lnTo>
                    <a:pt x="114201" y="197579"/>
                  </a:lnTo>
                  <a:lnTo>
                    <a:pt x="110529" y="203754"/>
                  </a:lnTo>
                  <a:lnTo>
                    <a:pt x="98924" y="214378"/>
                  </a:lnTo>
                  <a:lnTo>
                    <a:pt x="82477" y="220041"/>
                  </a:lnTo>
                  <a:lnTo>
                    <a:pt x="73152" y="221551"/>
                  </a:lnTo>
                  <a:lnTo>
                    <a:pt x="53384" y="217584"/>
                  </a:lnTo>
                  <a:lnTo>
                    <a:pt x="43174" y="213563"/>
                  </a:lnTo>
                  <a:lnTo>
                    <a:pt x="28067" y="199688"/>
                  </a:lnTo>
                  <a:lnTo>
                    <a:pt x="10053" y="173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933"/>
          <p:cNvGrpSpPr/>
          <p:nvPr/>
        </p:nvGrpSpPr>
        <p:grpSpPr>
          <a:xfrm>
            <a:off x="7804150" y="1975189"/>
            <a:ext cx="260351" cy="399712"/>
            <a:chOff x="7804150" y="1975189"/>
            <a:chExt cx="260351" cy="399712"/>
          </a:xfrm>
        </p:grpSpPr>
        <p:sp>
          <p:nvSpPr>
            <p:cNvPr id="52" name="SMARTInkShape-4368"/>
            <p:cNvSpPr/>
            <p:nvPr>
              <p:custDataLst>
                <p:tags r:id="rId92"/>
              </p:custDataLst>
            </p:nvPr>
          </p:nvSpPr>
          <p:spPr>
            <a:xfrm>
              <a:off x="7854950" y="1987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69"/>
            <p:cNvSpPr/>
            <p:nvPr>
              <p:custDataLst>
                <p:tags r:id="rId93"/>
              </p:custDataLst>
            </p:nvPr>
          </p:nvSpPr>
          <p:spPr>
            <a:xfrm>
              <a:off x="7804150" y="2146300"/>
              <a:ext cx="14927" cy="158751"/>
            </a:xfrm>
            <a:custGeom>
              <a:avLst/>
              <a:gdLst/>
              <a:ahLst/>
              <a:cxnLst/>
              <a:rect l="0" t="0" r="0" b="0"/>
              <a:pathLst>
                <a:path w="14927" h="1587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8" y="54926"/>
                  </a:lnTo>
                  <a:lnTo>
                    <a:pt x="14926" y="97962"/>
                  </a:lnTo>
                  <a:lnTo>
                    <a:pt x="13870" y="143084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70"/>
            <p:cNvSpPr/>
            <p:nvPr>
              <p:custDataLst>
                <p:tags r:id="rId94"/>
              </p:custDataLst>
            </p:nvPr>
          </p:nvSpPr>
          <p:spPr>
            <a:xfrm>
              <a:off x="7939334" y="1975189"/>
              <a:ext cx="103827" cy="399712"/>
            </a:xfrm>
            <a:custGeom>
              <a:avLst/>
              <a:gdLst/>
              <a:ahLst/>
              <a:cxnLst/>
              <a:rect l="0" t="0" r="0" b="0"/>
              <a:pathLst>
                <a:path w="103827" h="399712">
                  <a:moveTo>
                    <a:pt x="80716" y="113961"/>
                  </a:moveTo>
                  <a:lnTo>
                    <a:pt x="80716" y="113961"/>
                  </a:lnTo>
                  <a:lnTo>
                    <a:pt x="100966" y="69931"/>
                  </a:lnTo>
                  <a:lnTo>
                    <a:pt x="103826" y="50883"/>
                  </a:lnTo>
                  <a:lnTo>
                    <a:pt x="99454" y="32539"/>
                  </a:lnTo>
                  <a:lnTo>
                    <a:pt x="90455" y="16390"/>
                  </a:lnTo>
                  <a:lnTo>
                    <a:pt x="79400" y="4509"/>
                  </a:lnTo>
                  <a:lnTo>
                    <a:pt x="72783" y="1482"/>
                  </a:lnTo>
                  <a:lnTo>
                    <a:pt x="57905" y="0"/>
                  </a:lnTo>
                  <a:lnTo>
                    <a:pt x="41885" y="9219"/>
                  </a:lnTo>
                  <a:lnTo>
                    <a:pt x="33662" y="16616"/>
                  </a:lnTo>
                  <a:lnTo>
                    <a:pt x="15346" y="53995"/>
                  </a:lnTo>
                  <a:lnTo>
                    <a:pt x="7448" y="88486"/>
                  </a:lnTo>
                  <a:lnTo>
                    <a:pt x="2291" y="128744"/>
                  </a:lnTo>
                  <a:lnTo>
                    <a:pt x="0" y="174859"/>
                  </a:lnTo>
                  <a:lnTo>
                    <a:pt x="94" y="199010"/>
                  </a:lnTo>
                  <a:lnTo>
                    <a:pt x="863" y="223577"/>
                  </a:lnTo>
                  <a:lnTo>
                    <a:pt x="4302" y="270629"/>
                  </a:lnTo>
                  <a:lnTo>
                    <a:pt x="10536" y="310356"/>
                  </a:lnTo>
                  <a:lnTo>
                    <a:pt x="15236" y="357713"/>
                  </a:lnTo>
                  <a:lnTo>
                    <a:pt x="17216" y="399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71"/>
            <p:cNvSpPr/>
            <p:nvPr>
              <p:custDataLst>
                <p:tags r:id="rId95"/>
              </p:custDataLst>
            </p:nvPr>
          </p:nvSpPr>
          <p:spPr>
            <a:xfrm>
              <a:off x="7905750" y="2178050"/>
              <a:ext cx="158751" cy="76201"/>
            </a:xfrm>
            <a:custGeom>
              <a:avLst/>
              <a:gdLst/>
              <a:ahLst/>
              <a:cxnLst/>
              <a:rect l="0" t="0" r="0" b="0"/>
              <a:pathLst>
                <a:path w="158751" h="76201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10113" y="55152"/>
                  </a:lnTo>
                  <a:lnTo>
                    <a:pt x="33258" y="37508"/>
                  </a:lnTo>
                  <a:lnTo>
                    <a:pt x="72570" y="18875"/>
                  </a:lnTo>
                  <a:lnTo>
                    <a:pt x="105631" y="1003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934"/>
          <p:cNvGrpSpPr/>
          <p:nvPr/>
        </p:nvGrpSpPr>
        <p:grpSpPr>
          <a:xfrm>
            <a:off x="8623300" y="2087213"/>
            <a:ext cx="1587501" cy="538416"/>
            <a:chOff x="8623300" y="2087213"/>
            <a:chExt cx="1587501" cy="538416"/>
          </a:xfrm>
        </p:grpSpPr>
        <p:sp>
          <p:nvSpPr>
            <p:cNvPr id="57" name="SMARTInkShape-4372"/>
            <p:cNvSpPr/>
            <p:nvPr>
              <p:custDataLst>
                <p:tags r:id="rId84"/>
              </p:custDataLst>
            </p:nvPr>
          </p:nvSpPr>
          <p:spPr>
            <a:xfrm>
              <a:off x="9258400" y="2210061"/>
              <a:ext cx="270709" cy="228340"/>
            </a:xfrm>
            <a:custGeom>
              <a:avLst/>
              <a:gdLst/>
              <a:ahLst/>
              <a:cxnLst/>
              <a:rect l="0" t="0" r="0" b="0"/>
              <a:pathLst>
                <a:path w="270709" h="228340">
                  <a:moveTo>
                    <a:pt x="12600" y="6089"/>
                  </a:moveTo>
                  <a:lnTo>
                    <a:pt x="12600" y="6089"/>
                  </a:lnTo>
                  <a:lnTo>
                    <a:pt x="9229" y="6089"/>
                  </a:lnTo>
                  <a:lnTo>
                    <a:pt x="5693" y="4207"/>
                  </a:lnTo>
                  <a:lnTo>
                    <a:pt x="239" y="0"/>
                  </a:lnTo>
                  <a:lnTo>
                    <a:pt x="0" y="3187"/>
                  </a:lnTo>
                  <a:lnTo>
                    <a:pt x="2084" y="4155"/>
                  </a:lnTo>
                  <a:lnTo>
                    <a:pt x="15128" y="6927"/>
                  </a:lnTo>
                  <a:lnTo>
                    <a:pt x="54796" y="23690"/>
                  </a:lnTo>
                  <a:lnTo>
                    <a:pt x="93385" y="39291"/>
                  </a:lnTo>
                  <a:lnTo>
                    <a:pt x="136097" y="53948"/>
                  </a:lnTo>
                  <a:lnTo>
                    <a:pt x="183404" y="67228"/>
                  </a:lnTo>
                  <a:lnTo>
                    <a:pt x="223056" y="73358"/>
                  </a:lnTo>
                  <a:lnTo>
                    <a:pt x="270645" y="81960"/>
                  </a:lnTo>
                  <a:lnTo>
                    <a:pt x="270708" y="82775"/>
                  </a:lnTo>
                  <a:lnTo>
                    <a:pt x="268896" y="85562"/>
                  </a:lnTo>
                  <a:lnTo>
                    <a:pt x="222610" y="112788"/>
                  </a:lnTo>
                  <a:lnTo>
                    <a:pt x="185284" y="139460"/>
                  </a:lnTo>
                  <a:lnTo>
                    <a:pt x="142945" y="166335"/>
                  </a:lnTo>
                  <a:lnTo>
                    <a:pt x="101011" y="194925"/>
                  </a:lnTo>
                  <a:lnTo>
                    <a:pt x="84108" y="209580"/>
                  </a:lnTo>
                  <a:lnTo>
                    <a:pt x="79659" y="216004"/>
                  </a:lnTo>
                  <a:lnTo>
                    <a:pt x="77155" y="223586"/>
                  </a:lnTo>
                  <a:lnTo>
                    <a:pt x="78215" y="225171"/>
                  </a:lnTo>
                  <a:lnTo>
                    <a:pt x="88800" y="228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373"/>
            <p:cNvSpPr/>
            <p:nvPr>
              <p:custDataLst>
                <p:tags r:id="rId85"/>
              </p:custDataLst>
            </p:nvPr>
          </p:nvSpPr>
          <p:spPr>
            <a:xfrm>
              <a:off x="8623300" y="2114550"/>
              <a:ext cx="31412" cy="368301"/>
            </a:xfrm>
            <a:custGeom>
              <a:avLst/>
              <a:gdLst/>
              <a:ahLst/>
              <a:cxnLst/>
              <a:rect l="0" t="0" r="0" b="0"/>
              <a:pathLst>
                <a:path w="31412" h="368301">
                  <a:moveTo>
                    <a:pt x="19050" y="0"/>
                  </a:moveTo>
                  <a:lnTo>
                    <a:pt x="19050" y="0"/>
                  </a:lnTo>
                  <a:lnTo>
                    <a:pt x="22420" y="6742"/>
                  </a:lnTo>
                  <a:lnTo>
                    <a:pt x="27888" y="41274"/>
                  </a:lnTo>
                  <a:lnTo>
                    <a:pt x="30034" y="77846"/>
                  </a:lnTo>
                  <a:lnTo>
                    <a:pt x="30987" y="121381"/>
                  </a:lnTo>
                  <a:lnTo>
                    <a:pt x="31242" y="145832"/>
                  </a:lnTo>
                  <a:lnTo>
                    <a:pt x="31411" y="171305"/>
                  </a:lnTo>
                  <a:lnTo>
                    <a:pt x="30113" y="196047"/>
                  </a:lnTo>
                  <a:lnTo>
                    <a:pt x="27836" y="220304"/>
                  </a:lnTo>
                  <a:lnTo>
                    <a:pt x="22249" y="266541"/>
                  </a:lnTo>
                  <a:lnTo>
                    <a:pt x="17414" y="308257"/>
                  </a:lnTo>
                  <a:lnTo>
                    <a:pt x="4903" y="354244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374"/>
            <p:cNvSpPr/>
            <p:nvPr>
              <p:custDataLst>
                <p:tags r:id="rId86"/>
              </p:custDataLst>
            </p:nvPr>
          </p:nvSpPr>
          <p:spPr>
            <a:xfrm>
              <a:off x="8737600" y="2146300"/>
              <a:ext cx="184151" cy="249715"/>
            </a:xfrm>
            <a:custGeom>
              <a:avLst/>
              <a:gdLst/>
              <a:ahLst/>
              <a:cxnLst/>
              <a:rect l="0" t="0" r="0" b="0"/>
              <a:pathLst>
                <a:path w="184151" h="249715">
                  <a:moveTo>
                    <a:pt x="0" y="57150"/>
                  </a:moveTo>
                  <a:lnTo>
                    <a:pt x="0" y="57150"/>
                  </a:lnTo>
                  <a:lnTo>
                    <a:pt x="6089" y="33417"/>
                  </a:lnTo>
                  <a:lnTo>
                    <a:pt x="2901" y="45728"/>
                  </a:lnTo>
                  <a:lnTo>
                    <a:pt x="4230" y="80733"/>
                  </a:lnTo>
                  <a:lnTo>
                    <a:pt x="7289" y="112787"/>
                  </a:lnTo>
                  <a:lnTo>
                    <a:pt x="11705" y="147494"/>
                  </a:lnTo>
                  <a:lnTo>
                    <a:pt x="18373" y="181734"/>
                  </a:lnTo>
                  <a:lnTo>
                    <a:pt x="26688" y="222632"/>
                  </a:lnTo>
                  <a:lnTo>
                    <a:pt x="33262" y="238412"/>
                  </a:lnTo>
                  <a:lnTo>
                    <a:pt x="36992" y="243608"/>
                  </a:lnTo>
                  <a:lnTo>
                    <a:pt x="40889" y="244955"/>
                  </a:lnTo>
                  <a:lnTo>
                    <a:pt x="44899" y="243737"/>
                  </a:lnTo>
                  <a:lnTo>
                    <a:pt x="48982" y="240808"/>
                  </a:lnTo>
                  <a:lnTo>
                    <a:pt x="61472" y="219831"/>
                  </a:lnTo>
                  <a:lnTo>
                    <a:pt x="80680" y="173353"/>
                  </a:lnTo>
                  <a:lnTo>
                    <a:pt x="83420" y="168485"/>
                  </a:lnTo>
                  <a:lnTo>
                    <a:pt x="86658" y="167357"/>
                  </a:lnTo>
                  <a:lnTo>
                    <a:pt x="90228" y="168721"/>
                  </a:lnTo>
                  <a:lnTo>
                    <a:pt x="97956" y="176587"/>
                  </a:lnTo>
                  <a:lnTo>
                    <a:pt x="118611" y="215993"/>
                  </a:lnTo>
                  <a:lnTo>
                    <a:pt x="134775" y="244297"/>
                  </a:lnTo>
                  <a:lnTo>
                    <a:pt x="140569" y="249687"/>
                  </a:lnTo>
                  <a:lnTo>
                    <a:pt x="143807" y="249714"/>
                  </a:lnTo>
                  <a:lnTo>
                    <a:pt x="151168" y="245980"/>
                  </a:lnTo>
                  <a:lnTo>
                    <a:pt x="157262" y="232091"/>
                  </a:lnTo>
                  <a:lnTo>
                    <a:pt x="166540" y="192946"/>
                  </a:lnTo>
                  <a:lnTo>
                    <a:pt x="172796" y="152781"/>
                  </a:lnTo>
                  <a:lnTo>
                    <a:pt x="174463" y="127254"/>
                  </a:lnTo>
                  <a:lnTo>
                    <a:pt x="175575" y="99653"/>
                  </a:lnTo>
                  <a:lnTo>
                    <a:pt x="176812" y="57696"/>
                  </a:lnTo>
                  <a:lnTo>
                    <a:pt x="177605" y="13121"/>
                  </a:lnTo>
                  <a:lnTo>
                    <a:pt x="179594" y="583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75"/>
            <p:cNvSpPr/>
            <p:nvPr>
              <p:custDataLst>
                <p:tags r:id="rId87"/>
              </p:custDataLst>
            </p:nvPr>
          </p:nvSpPr>
          <p:spPr>
            <a:xfrm>
              <a:off x="9033838" y="2087213"/>
              <a:ext cx="26730" cy="351188"/>
            </a:xfrm>
            <a:custGeom>
              <a:avLst/>
              <a:gdLst/>
              <a:ahLst/>
              <a:cxnLst/>
              <a:rect l="0" t="0" r="0" b="0"/>
              <a:pathLst>
                <a:path w="26730" h="351188">
                  <a:moveTo>
                    <a:pt x="21262" y="27337"/>
                  </a:moveTo>
                  <a:lnTo>
                    <a:pt x="21262" y="27337"/>
                  </a:lnTo>
                  <a:lnTo>
                    <a:pt x="26729" y="0"/>
                  </a:lnTo>
                  <a:lnTo>
                    <a:pt x="22367" y="34062"/>
                  </a:lnTo>
                  <a:lnTo>
                    <a:pt x="18695" y="67956"/>
                  </a:lnTo>
                  <a:lnTo>
                    <a:pt x="12831" y="112182"/>
                  </a:lnTo>
                  <a:lnTo>
                    <a:pt x="9291" y="136817"/>
                  </a:lnTo>
                  <a:lnTo>
                    <a:pt x="6226" y="161002"/>
                  </a:lnTo>
                  <a:lnTo>
                    <a:pt x="938" y="208570"/>
                  </a:lnTo>
                  <a:lnTo>
                    <a:pt x="0" y="253700"/>
                  </a:lnTo>
                  <a:lnTo>
                    <a:pt x="1934" y="293748"/>
                  </a:lnTo>
                  <a:lnTo>
                    <a:pt x="8562" y="351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376"/>
            <p:cNvSpPr/>
            <p:nvPr>
              <p:custDataLst>
                <p:tags r:id="rId88"/>
              </p:custDataLst>
            </p:nvPr>
          </p:nvSpPr>
          <p:spPr>
            <a:xfrm>
              <a:off x="9901450" y="2406650"/>
              <a:ext cx="112501" cy="90593"/>
            </a:xfrm>
            <a:custGeom>
              <a:avLst/>
              <a:gdLst/>
              <a:ahLst/>
              <a:cxnLst/>
              <a:rect l="0" t="0" r="0" b="0"/>
              <a:pathLst>
                <a:path w="112501" h="90593">
                  <a:moveTo>
                    <a:pt x="87100" y="0"/>
                  </a:moveTo>
                  <a:lnTo>
                    <a:pt x="87100" y="0"/>
                  </a:lnTo>
                  <a:lnTo>
                    <a:pt x="81011" y="0"/>
                  </a:lnTo>
                  <a:lnTo>
                    <a:pt x="64158" y="41927"/>
                  </a:lnTo>
                  <a:lnTo>
                    <a:pt x="47141" y="66202"/>
                  </a:lnTo>
                  <a:lnTo>
                    <a:pt x="15001" y="89003"/>
                  </a:lnTo>
                  <a:lnTo>
                    <a:pt x="10811" y="90380"/>
                  </a:lnTo>
                  <a:lnTo>
                    <a:pt x="7313" y="90592"/>
                  </a:lnTo>
                  <a:lnTo>
                    <a:pt x="4276" y="90028"/>
                  </a:lnTo>
                  <a:lnTo>
                    <a:pt x="2250" y="87535"/>
                  </a:lnTo>
                  <a:lnTo>
                    <a:pt x="0" y="79121"/>
                  </a:lnTo>
                  <a:lnTo>
                    <a:pt x="880" y="70208"/>
                  </a:lnTo>
                  <a:lnTo>
                    <a:pt x="2104" y="65855"/>
                  </a:lnTo>
                  <a:lnTo>
                    <a:pt x="4330" y="62953"/>
                  </a:lnTo>
                  <a:lnTo>
                    <a:pt x="10567" y="59729"/>
                  </a:lnTo>
                  <a:lnTo>
                    <a:pt x="25382" y="57914"/>
                  </a:lnTo>
                  <a:lnTo>
                    <a:pt x="39807" y="60747"/>
                  </a:lnTo>
                  <a:lnTo>
                    <a:pt x="85324" y="84443"/>
                  </a:lnTo>
                  <a:lnTo>
                    <a:pt x="94413" y="87579"/>
                  </a:lnTo>
                  <a:lnTo>
                    <a:pt x="101168" y="86432"/>
                  </a:lnTo>
                  <a:lnTo>
                    <a:pt x="11250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377"/>
            <p:cNvSpPr/>
            <p:nvPr>
              <p:custDataLst>
                <p:tags r:id="rId89"/>
              </p:custDataLst>
            </p:nvPr>
          </p:nvSpPr>
          <p:spPr>
            <a:xfrm>
              <a:off x="9673950" y="2223768"/>
              <a:ext cx="215605" cy="251689"/>
            </a:xfrm>
            <a:custGeom>
              <a:avLst/>
              <a:gdLst/>
              <a:ahLst/>
              <a:cxnLst/>
              <a:rect l="0" t="0" r="0" b="0"/>
              <a:pathLst>
                <a:path w="215605" h="251689">
                  <a:moveTo>
                    <a:pt x="35200" y="36832"/>
                  </a:moveTo>
                  <a:lnTo>
                    <a:pt x="35200" y="36832"/>
                  </a:lnTo>
                  <a:lnTo>
                    <a:pt x="35199" y="31365"/>
                  </a:lnTo>
                  <a:lnTo>
                    <a:pt x="71827" y="23817"/>
                  </a:lnTo>
                  <a:lnTo>
                    <a:pt x="109867" y="16199"/>
                  </a:lnTo>
                  <a:lnTo>
                    <a:pt x="149046" y="9474"/>
                  </a:lnTo>
                  <a:lnTo>
                    <a:pt x="193024" y="1585"/>
                  </a:lnTo>
                  <a:lnTo>
                    <a:pt x="206708" y="0"/>
                  </a:lnTo>
                  <a:lnTo>
                    <a:pt x="210922" y="988"/>
                  </a:lnTo>
                  <a:lnTo>
                    <a:pt x="213731" y="3058"/>
                  </a:lnTo>
                  <a:lnTo>
                    <a:pt x="215604" y="5850"/>
                  </a:lnTo>
                  <a:lnTo>
                    <a:pt x="213922" y="18359"/>
                  </a:lnTo>
                  <a:lnTo>
                    <a:pt x="211498" y="26633"/>
                  </a:lnTo>
                  <a:lnTo>
                    <a:pt x="176484" y="71036"/>
                  </a:lnTo>
                  <a:lnTo>
                    <a:pt x="136172" y="112975"/>
                  </a:lnTo>
                  <a:lnTo>
                    <a:pt x="90204" y="159425"/>
                  </a:lnTo>
                  <a:lnTo>
                    <a:pt x="49851" y="199215"/>
                  </a:lnTo>
                  <a:lnTo>
                    <a:pt x="3624" y="244805"/>
                  </a:lnTo>
                  <a:lnTo>
                    <a:pt x="0" y="249209"/>
                  </a:lnTo>
                  <a:lnTo>
                    <a:pt x="1149" y="250383"/>
                  </a:lnTo>
                  <a:lnTo>
                    <a:pt x="8071" y="251688"/>
                  </a:lnTo>
                  <a:lnTo>
                    <a:pt x="45676" y="242387"/>
                  </a:lnTo>
                  <a:lnTo>
                    <a:pt x="85027" y="231714"/>
                  </a:lnTo>
                  <a:lnTo>
                    <a:pt x="122401" y="223770"/>
                  </a:lnTo>
                  <a:lnTo>
                    <a:pt x="166514" y="215975"/>
                  </a:lnTo>
                  <a:lnTo>
                    <a:pt x="187600" y="214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78"/>
            <p:cNvSpPr/>
            <p:nvPr>
              <p:custDataLst>
                <p:tags r:id="rId90"/>
              </p:custDataLst>
            </p:nvPr>
          </p:nvSpPr>
          <p:spPr>
            <a:xfrm>
              <a:off x="10001250" y="2408415"/>
              <a:ext cx="100718" cy="207786"/>
            </a:xfrm>
            <a:custGeom>
              <a:avLst/>
              <a:gdLst/>
              <a:ahLst/>
              <a:cxnLst/>
              <a:rect l="0" t="0" r="0" b="0"/>
              <a:pathLst>
                <a:path w="100718" h="207786">
                  <a:moveTo>
                    <a:pt x="95250" y="10935"/>
                  </a:moveTo>
                  <a:lnTo>
                    <a:pt x="95250" y="10935"/>
                  </a:lnTo>
                  <a:lnTo>
                    <a:pt x="100717" y="0"/>
                  </a:lnTo>
                  <a:lnTo>
                    <a:pt x="97967" y="8871"/>
                  </a:lnTo>
                  <a:lnTo>
                    <a:pt x="67978" y="54477"/>
                  </a:lnTo>
                  <a:lnTo>
                    <a:pt x="45777" y="95097"/>
                  </a:lnTo>
                  <a:lnTo>
                    <a:pt x="25792" y="138413"/>
                  </a:lnTo>
                  <a:lnTo>
                    <a:pt x="10228" y="176882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379"/>
            <p:cNvSpPr/>
            <p:nvPr>
              <p:custDataLst>
                <p:tags r:id="rId91"/>
              </p:custDataLst>
            </p:nvPr>
          </p:nvSpPr>
          <p:spPr>
            <a:xfrm>
              <a:off x="10099191" y="2524814"/>
              <a:ext cx="111610" cy="100815"/>
            </a:xfrm>
            <a:custGeom>
              <a:avLst/>
              <a:gdLst/>
              <a:ahLst/>
              <a:cxnLst/>
              <a:rect l="0" t="0" r="0" b="0"/>
              <a:pathLst>
                <a:path w="111610" h="100815">
                  <a:moveTo>
                    <a:pt x="3659" y="27886"/>
                  </a:moveTo>
                  <a:lnTo>
                    <a:pt x="3659" y="27886"/>
                  </a:lnTo>
                  <a:lnTo>
                    <a:pt x="288" y="24515"/>
                  </a:lnTo>
                  <a:lnTo>
                    <a:pt x="0" y="22111"/>
                  </a:lnTo>
                  <a:lnTo>
                    <a:pt x="1563" y="15677"/>
                  </a:lnTo>
                  <a:lnTo>
                    <a:pt x="6491" y="9995"/>
                  </a:lnTo>
                  <a:lnTo>
                    <a:pt x="19080" y="2829"/>
                  </a:lnTo>
                  <a:lnTo>
                    <a:pt x="24522" y="598"/>
                  </a:lnTo>
                  <a:lnTo>
                    <a:pt x="36214" y="0"/>
                  </a:lnTo>
                  <a:lnTo>
                    <a:pt x="47762" y="2792"/>
                  </a:lnTo>
                  <a:lnTo>
                    <a:pt x="57597" y="8737"/>
                  </a:lnTo>
                  <a:lnTo>
                    <a:pt x="60080" y="13709"/>
                  </a:lnTo>
                  <a:lnTo>
                    <a:pt x="60955" y="26759"/>
                  </a:lnTo>
                  <a:lnTo>
                    <a:pt x="54110" y="49973"/>
                  </a:lnTo>
                  <a:lnTo>
                    <a:pt x="22448" y="95425"/>
                  </a:lnTo>
                  <a:lnTo>
                    <a:pt x="19066" y="100237"/>
                  </a:lnTo>
                  <a:lnTo>
                    <a:pt x="19574" y="100814"/>
                  </a:lnTo>
                  <a:lnTo>
                    <a:pt x="59162" y="87960"/>
                  </a:lnTo>
                  <a:lnTo>
                    <a:pt x="111609" y="72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4380"/>
          <p:cNvSpPr/>
          <p:nvPr>
            <p:custDataLst>
              <p:tags r:id="rId5"/>
            </p:custDataLst>
          </p:nvPr>
        </p:nvSpPr>
        <p:spPr>
          <a:xfrm>
            <a:off x="10566400" y="2489200"/>
            <a:ext cx="37219" cy="107951"/>
          </a:xfrm>
          <a:custGeom>
            <a:avLst/>
            <a:gdLst/>
            <a:ahLst/>
            <a:cxnLst/>
            <a:rect l="0" t="0" r="0" b="0"/>
            <a:pathLst>
              <a:path w="37219" h="107951">
                <a:moveTo>
                  <a:pt x="31750" y="0"/>
                </a:moveTo>
                <a:lnTo>
                  <a:pt x="31750" y="0"/>
                </a:lnTo>
                <a:lnTo>
                  <a:pt x="35120" y="3371"/>
                </a:lnTo>
                <a:lnTo>
                  <a:pt x="37218" y="15580"/>
                </a:lnTo>
                <a:lnTo>
                  <a:pt x="22717" y="58241"/>
                </a:lnTo>
                <a:lnTo>
                  <a:pt x="0" y="107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936"/>
          <p:cNvGrpSpPr/>
          <p:nvPr/>
        </p:nvGrpSpPr>
        <p:grpSpPr>
          <a:xfrm>
            <a:off x="11041594" y="2290717"/>
            <a:ext cx="938432" cy="405067"/>
            <a:chOff x="11041594" y="2290717"/>
            <a:chExt cx="938432" cy="405067"/>
          </a:xfrm>
        </p:grpSpPr>
        <p:sp>
          <p:nvSpPr>
            <p:cNvPr id="67" name="SMARTInkShape-4381"/>
            <p:cNvSpPr/>
            <p:nvPr>
              <p:custDataLst>
                <p:tags r:id="rId78"/>
              </p:custDataLst>
            </p:nvPr>
          </p:nvSpPr>
          <p:spPr>
            <a:xfrm>
              <a:off x="11896017" y="2599842"/>
              <a:ext cx="84009" cy="95942"/>
            </a:xfrm>
            <a:custGeom>
              <a:avLst/>
              <a:gdLst/>
              <a:ahLst/>
              <a:cxnLst/>
              <a:rect l="0" t="0" r="0" b="0"/>
              <a:pathLst>
                <a:path w="84009" h="95942">
                  <a:moveTo>
                    <a:pt x="41983" y="3658"/>
                  </a:moveTo>
                  <a:lnTo>
                    <a:pt x="41983" y="3658"/>
                  </a:lnTo>
                  <a:lnTo>
                    <a:pt x="38613" y="287"/>
                  </a:lnTo>
                  <a:lnTo>
                    <a:pt x="36207" y="0"/>
                  </a:lnTo>
                  <a:lnTo>
                    <a:pt x="29774" y="1562"/>
                  </a:lnTo>
                  <a:lnTo>
                    <a:pt x="18217" y="9779"/>
                  </a:lnTo>
                  <a:lnTo>
                    <a:pt x="5857" y="27893"/>
                  </a:lnTo>
                  <a:lnTo>
                    <a:pt x="0" y="51134"/>
                  </a:lnTo>
                  <a:lnTo>
                    <a:pt x="1634" y="72523"/>
                  </a:lnTo>
                  <a:lnTo>
                    <a:pt x="8527" y="83889"/>
                  </a:lnTo>
                  <a:lnTo>
                    <a:pt x="13330" y="88895"/>
                  </a:lnTo>
                  <a:lnTo>
                    <a:pt x="28071" y="94458"/>
                  </a:lnTo>
                  <a:lnTo>
                    <a:pt x="36942" y="95941"/>
                  </a:lnTo>
                  <a:lnTo>
                    <a:pt x="54325" y="91945"/>
                  </a:lnTo>
                  <a:lnTo>
                    <a:pt x="70046" y="83113"/>
                  </a:lnTo>
                  <a:lnTo>
                    <a:pt x="81736" y="72132"/>
                  </a:lnTo>
                  <a:lnTo>
                    <a:pt x="84008" y="65536"/>
                  </a:lnTo>
                  <a:lnTo>
                    <a:pt x="82766" y="50680"/>
                  </a:lnTo>
                  <a:lnTo>
                    <a:pt x="71869" y="36551"/>
                  </a:lnTo>
                  <a:lnTo>
                    <a:pt x="54559" y="23922"/>
                  </a:lnTo>
                  <a:lnTo>
                    <a:pt x="10233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82"/>
            <p:cNvSpPr/>
            <p:nvPr>
              <p:custDataLst>
                <p:tags r:id="rId79"/>
              </p:custDataLst>
            </p:nvPr>
          </p:nvSpPr>
          <p:spPr>
            <a:xfrm>
              <a:off x="11735746" y="2351129"/>
              <a:ext cx="176855" cy="222248"/>
            </a:xfrm>
            <a:custGeom>
              <a:avLst/>
              <a:gdLst/>
              <a:ahLst/>
              <a:cxnLst/>
              <a:rect l="0" t="0" r="0" b="0"/>
              <a:pathLst>
                <a:path w="176855" h="222248">
                  <a:moveTo>
                    <a:pt x="107004" y="42821"/>
                  </a:moveTo>
                  <a:lnTo>
                    <a:pt x="107004" y="42821"/>
                  </a:lnTo>
                  <a:lnTo>
                    <a:pt x="112030" y="30888"/>
                  </a:lnTo>
                  <a:lnTo>
                    <a:pt x="112470" y="28515"/>
                  </a:lnTo>
                  <a:lnTo>
                    <a:pt x="110649" y="26228"/>
                  </a:lnTo>
                  <a:lnTo>
                    <a:pt x="102980" y="21806"/>
                  </a:lnTo>
                  <a:lnTo>
                    <a:pt x="92515" y="21251"/>
                  </a:lnTo>
                  <a:lnTo>
                    <a:pt x="86760" y="22091"/>
                  </a:lnTo>
                  <a:lnTo>
                    <a:pt x="65180" y="36757"/>
                  </a:lnTo>
                  <a:lnTo>
                    <a:pt x="32604" y="74183"/>
                  </a:lnTo>
                  <a:lnTo>
                    <a:pt x="9543" y="117103"/>
                  </a:lnTo>
                  <a:lnTo>
                    <a:pt x="658" y="146626"/>
                  </a:lnTo>
                  <a:lnTo>
                    <a:pt x="0" y="172447"/>
                  </a:lnTo>
                  <a:lnTo>
                    <a:pt x="5119" y="194271"/>
                  </a:lnTo>
                  <a:lnTo>
                    <a:pt x="14449" y="211027"/>
                  </a:lnTo>
                  <a:lnTo>
                    <a:pt x="21312" y="216342"/>
                  </a:lnTo>
                  <a:lnTo>
                    <a:pt x="38345" y="222247"/>
                  </a:lnTo>
                  <a:lnTo>
                    <a:pt x="67767" y="222200"/>
                  </a:lnTo>
                  <a:lnTo>
                    <a:pt x="86507" y="213797"/>
                  </a:lnTo>
                  <a:lnTo>
                    <a:pt x="121534" y="182035"/>
                  </a:lnTo>
                  <a:lnTo>
                    <a:pt x="134864" y="151025"/>
                  </a:lnTo>
                  <a:lnTo>
                    <a:pt x="142669" y="112784"/>
                  </a:lnTo>
                  <a:lnTo>
                    <a:pt x="141436" y="74621"/>
                  </a:lnTo>
                  <a:lnTo>
                    <a:pt x="129436" y="30920"/>
                  </a:lnTo>
                  <a:lnTo>
                    <a:pt x="116503" y="12602"/>
                  </a:lnTo>
                  <a:lnTo>
                    <a:pt x="109104" y="5742"/>
                  </a:lnTo>
                  <a:lnTo>
                    <a:pt x="89593" y="0"/>
                  </a:lnTo>
                  <a:lnTo>
                    <a:pt x="68222" y="1212"/>
                  </a:lnTo>
                  <a:lnTo>
                    <a:pt x="49314" y="8806"/>
                  </a:lnTo>
                  <a:lnTo>
                    <a:pt x="42440" y="15205"/>
                  </a:lnTo>
                  <a:lnTo>
                    <a:pt x="32918" y="31723"/>
                  </a:lnTo>
                  <a:lnTo>
                    <a:pt x="30097" y="48942"/>
                  </a:lnTo>
                  <a:lnTo>
                    <a:pt x="30331" y="57485"/>
                  </a:lnTo>
                  <a:lnTo>
                    <a:pt x="38120" y="74503"/>
                  </a:lnTo>
                  <a:lnTo>
                    <a:pt x="44149" y="82992"/>
                  </a:lnTo>
                  <a:lnTo>
                    <a:pt x="62135" y="94307"/>
                  </a:lnTo>
                  <a:lnTo>
                    <a:pt x="96062" y="102761"/>
                  </a:lnTo>
                  <a:lnTo>
                    <a:pt x="134806" y="103385"/>
                  </a:lnTo>
                  <a:lnTo>
                    <a:pt x="176854" y="99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83"/>
            <p:cNvSpPr/>
            <p:nvPr>
              <p:custDataLst>
                <p:tags r:id="rId80"/>
              </p:custDataLst>
            </p:nvPr>
          </p:nvSpPr>
          <p:spPr>
            <a:xfrm>
              <a:off x="11468100" y="2317750"/>
              <a:ext cx="133351" cy="298451"/>
            </a:xfrm>
            <a:custGeom>
              <a:avLst/>
              <a:gdLst/>
              <a:ahLst/>
              <a:cxnLst/>
              <a:rect l="0" t="0" r="0" b="0"/>
              <a:pathLst>
                <a:path w="133351" h="298451">
                  <a:moveTo>
                    <a:pt x="133350" y="0"/>
                  </a:moveTo>
                  <a:lnTo>
                    <a:pt x="133350" y="0"/>
                  </a:lnTo>
                  <a:lnTo>
                    <a:pt x="129980" y="0"/>
                  </a:lnTo>
                  <a:lnTo>
                    <a:pt x="121141" y="6742"/>
                  </a:lnTo>
                  <a:lnTo>
                    <a:pt x="90715" y="53978"/>
                  </a:lnTo>
                  <a:lnTo>
                    <a:pt x="72773" y="87490"/>
                  </a:lnTo>
                  <a:lnTo>
                    <a:pt x="55392" y="125903"/>
                  </a:lnTo>
                  <a:lnTo>
                    <a:pt x="38259" y="166494"/>
                  </a:lnTo>
                  <a:lnTo>
                    <a:pt x="22648" y="205936"/>
                  </a:lnTo>
                  <a:lnTo>
                    <a:pt x="11006" y="239929"/>
                  </a:lnTo>
                  <a:lnTo>
                    <a:pt x="2174" y="28396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84"/>
            <p:cNvSpPr/>
            <p:nvPr>
              <p:custDataLst>
                <p:tags r:id="rId81"/>
              </p:custDataLst>
            </p:nvPr>
          </p:nvSpPr>
          <p:spPr>
            <a:xfrm>
              <a:off x="11379200" y="24257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46740" y="13191"/>
                  </a:lnTo>
                  <a:lnTo>
                    <a:pt x="83803" y="7509"/>
                  </a:lnTo>
                  <a:lnTo>
                    <a:pt x="123323" y="3337"/>
                  </a:lnTo>
                  <a:lnTo>
                    <a:pt x="170517" y="98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85"/>
            <p:cNvSpPr/>
            <p:nvPr>
              <p:custDataLst>
                <p:tags r:id="rId82"/>
              </p:custDataLst>
            </p:nvPr>
          </p:nvSpPr>
          <p:spPr>
            <a:xfrm>
              <a:off x="11385550" y="247015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12552" y="42568"/>
                  </a:lnTo>
                  <a:lnTo>
                    <a:pt x="51554" y="32241"/>
                  </a:lnTo>
                  <a:lnTo>
                    <a:pt x="82180" y="26559"/>
                  </a:lnTo>
                  <a:lnTo>
                    <a:pt x="129476" y="19393"/>
                  </a:lnTo>
                  <a:lnTo>
                    <a:pt x="176643" y="728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86"/>
            <p:cNvSpPr/>
            <p:nvPr>
              <p:custDataLst>
                <p:tags r:id="rId83"/>
              </p:custDataLst>
            </p:nvPr>
          </p:nvSpPr>
          <p:spPr>
            <a:xfrm>
              <a:off x="11041594" y="2290717"/>
              <a:ext cx="236007" cy="253772"/>
            </a:xfrm>
            <a:custGeom>
              <a:avLst/>
              <a:gdLst/>
              <a:ahLst/>
              <a:cxnLst/>
              <a:rect l="0" t="0" r="0" b="0"/>
              <a:pathLst>
                <a:path w="236007" h="253772">
                  <a:moveTo>
                    <a:pt x="89956" y="27033"/>
                  </a:moveTo>
                  <a:lnTo>
                    <a:pt x="89956" y="27033"/>
                  </a:lnTo>
                  <a:lnTo>
                    <a:pt x="89955" y="23662"/>
                  </a:lnTo>
                  <a:lnTo>
                    <a:pt x="86193" y="20125"/>
                  </a:lnTo>
                  <a:lnTo>
                    <a:pt x="79818" y="16907"/>
                  </a:lnTo>
                  <a:lnTo>
                    <a:pt x="60101" y="14672"/>
                  </a:lnTo>
                  <a:lnTo>
                    <a:pt x="44186" y="21175"/>
                  </a:lnTo>
                  <a:lnTo>
                    <a:pt x="26064" y="42152"/>
                  </a:lnTo>
                  <a:lnTo>
                    <a:pt x="10660" y="77452"/>
                  </a:lnTo>
                  <a:lnTo>
                    <a:pt x="3443" y="108708"/>
                  </a:lnTo>
                  <a:lnTo>
                    <a:pt x="0" y="143061"/>
                  </a:lnTo>
                  <a:lnTo>
                    <a:pt x="3174" y="177144"/>
                  </a:lnTo>
                  <a:lnTo>
                    <a:pt x="16264" y="217952"/>
                  </a:lnTo>
                  <a:lnTo>
                    <a:pt x="36920" y="245644"/>
                  </a:lnTo>
                  <a:lnTo>
                    <a:pt x="44721" y="250385"/>
                  </a:lnTo>
                  <a:lnTo>
                    <a:pt x="60914" y="253771"/>
                  </a:lnTo>
                  <a:lnTo>
                    <a:pt x="79400" y="247279"/>
                  </a:lnTo>
                  <a:lnTo>
                    <a:pt x="107760" y="225876"/>
                  </a:lnTo>
                  <a:lnTo>
                    <a:pt x="134036" y="191548"/>
                  </a:lnTo>
                  <a:lnTo>
                    <a:pt x="149765" y="160123"/>
                  </a:lnTo>
                  <a:lnTo>
                    <a:pt x="161458" y="122638"/>
                  </a:lnTo>
                  <a:lnTo>
                    <a:pt x="165861" y="75351"/>
                  </a:lnTo>
                  <a:lnTo>
                    <a:pt x="155956" y="37900"/>
                  </a:lnTo>
                  <a:lnTo>
                    <a:pt x="141631" y="19163"/>
                  </a:lnTo>
                  <a:lnTo>
                    <a:pt x="132873" y="11203"/>
                  </a:lnTo>
                  <a:lnTo>
                    <a:pt x="111852" y="2359"/>
                  </a:lnTo>
                  <a:lnTo>
                    <a:pt x="100320" y="0"/>
                  </a:lnTo>
                  <a:lnTo>
                    <a:pt x="79981" y="3024"/>
                  </a:lnTo>
                  <a:lnTo>
                    <a:pt x="70605" y="6794"/>
                  </a:lnTo>
                  <a:lnTo>
                    <a:pt x="54543" y="20390"/>
                  </a:lnTo>
                  <a:lnTo>
                    <a:pt x="42467" y="37486"/>
                  </a:lnTo>
                  <a:lnTo>
                    <a:pt x="37100" y="54492"/>
                  </a:lnTo>
                  <a:lnTo>
                    <a:pt x="40358" y="73339"/>
                  </a:lnTo>
                  <a:lnTo>
                    <a:pt x="44191" y="83303"/>
                  </a:lnTo>
                  <a:lnTo>
                    <a:pt x="61620" y="98138"/>
                  </a:lnTo>
                  <a:lnTo>
                    <a:pt x="86535" y="108024"/>
                  </a:lnTo>
                  <a:lnTo>
                    <a:pt x="131589" y="112884"/>
                  </a:lnTo>
                  <a:lnTo>
                    <a:pt x="176531" y="109463"/>
                  </a:lnTo>
                  <a:lnTo>
                    <a:pt x="236006" y="96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937"/>
          <p:cNvGrpSpPr/>
          <p:nvPr/>
        </p:nvGrpSpPr>
        <p:grpSpPr>
          <a:xfrm>
            <a:off x="8007350" y="2749550"/>
            <a:ext cx="203201" cy="304801"/>
            <a:chOff x="8007350" y="2749550"/>
            <a:chExt cx="203201" cy="304801"/>
          </a:xfrm>
        </p:grpSpPr>
        <p:sp>
          <p:nvSpPr>
            <p:cNvPr id="74" name="SMARTInkShape-4387"/>
            <p:cNvSpPr/>
            <p:nvPr>
              <p:custDataLst>
                <p:tags r:id="rId74"/>
              </p:custDataLst>
            </p:nvPr>
          </p:nvSpPr>
          <p:spPr>
            <a:xfrm>
              <a:off x="8007350" y="29146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7233" y="39345"/>
                  </a:lnTo>
                  <a:lnTo>
                    <a:pt x="5819" y="7827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88"/>
            <p:cNvSpPr/>
            <p:nvPr>
              <p:custDataLst>
                <p:tags r:id="rId75"/>
              </p:custDataLst>
            </p:nvPr>
          </p:nvSpPr>
          <p:spPr>
            <a:xfrm>
              <a:off x="8058150" y="27903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6350" y="1562"/>
                  </a:lnTo>
                  <a:lnTo>
                    <a:pt x="5644" y="2261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89"/>
            <p:cNvSpPr/>
            <p:nvPr>
              <p:custDataLst>
                <p:tags r:id="rId76"/>
              </p:custDataLst>
            </p:nvPr>
          </p:nvSpPr>
          <p:spPr>
            <a:xfrm>
              <a:off x="8124657" y="2749550"/>
              <a:ext cx="79544" cy="304801"/>
            </a:xfrm>
            <a:custGeom>
              <a:avLst/>
              <a:gdLst/>
              <a:ahLst/>
              <a:cxnLst/>
              <a:rect l="0" t="0" r="0" b="0"/>
              <a:pathLst>
                <a:path w="79544" h="304801">
                  <a:moveTo>
                    <a:pt x="79543" y="0"/>
                  </a:moveTo>
                  <a:lnTo>
                    <a:pt x="79543" y="0"/>
                  </a:lnTo>
                  <a:lnTo>
                    <a:pt x="62922" y="1411"/>
                  </a:lnTo>
                  <a:lnTo>
                    <a:pt x="38321" y="10844"/>
                  </a:lnTo>
                  <a:lnTo>
                    <a:pt x="23827" y="21048"/>
                  </a:lnTo>
                  <a:lnTo>
                    <a:pt x="7140" y="48805"/>
                  </a:lnTo>
                  <a:lnTo>
                    <a:pt x="0" y="87211"/>
                  </a:lnTo>
                  <a:lnTo>
                    <a:pt x="2092" y="122957"/>
                  </a:lnTo>
                  <a:lnTo>
                    <a:pt x="7726" y="164008"/>
                  </a:lnTo>
                  <a:lnTo>
                    <a:pt x="14934" y="205772"/>
                  </a:lnTo>
                  <a:lnTo>
                    <a:pt x="24722" y="245971"/>
                  </a:lnTo>
                  <a:lnTo>
                    <a:pt x="41443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90"/>
            <p:cNvSpPr/>
            <p:nvPr>
              <p:custDataLst>
                <p:tags r:id="rId77"/>
              </p:custDataLst>
            </p:nvPr>
          </p:nvSpPr>
          <p:spPr>
            <a:xfrm>
              <a:off x="8108950" y="294005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4058"/>
                  </a:lnTo>
                  <a:lnTo>
                    <a:pt x="18951" y="33123"/>
                  </a:lnTo>
                  <a:lnTo>
                    <a:pt x="66484" y="126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938"/>
          <p:cNvGrpSpPr/>
          <p:nvPr/>
        </p:nvGrpSpPr>
        <p:grpSpPr>
          <a:xfrm>
            <a:off x="8769350" y="2813933"/>
            <a:ext cx="730251" cy="348368"/>
            <a:chOff x="8769350" y="2813933"/>
            <a:chExt cx="730251" cy="348368"/>
          </a:xfrm>
        </p:grpSpPr>
        <p:sp>
          <p:nvSpPr>
            <p:cNvPr id="79" name="SMARTInkShape-4391"/>
            <p:cNvSpPr/>
            <p:nvPr>
              <p:custDataLst>
                <p:tags r:id="rId69"/>
              </p:custDataLst>
            </p:nvPr>
          </p:nvSpPr>
          <p:spPr>
            <a:xfrm>
              <a:off x="8769350" y="2863850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8998" y="19459"/>
                  </a:lnTo>
                  <a:lnTo>
                    <a:pt x="6872" y="66481"/>
                  </a:lnTo>
                  <a:lnTo>
                    <a:pt x="8465" y="99397"/>
                  </a:lnTo>
                  <a:lnTo>
                    <a:pt x="10112" y="135193"/>
                  </a:lnTo>
                  <a:lnTo>
                    <a:pt x="8492" y="172269"/>
                  </a:lnTo>
                  <a:lnTo>
                    <a:pt x="3613" y="21873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92"/>
            <p:cNvSpPr/>
            <p:nvPr>
              <p:custDataLst>
                <p:tags r:id="rId70"/>
              </p:custDataLst>
            </p:nvPr>
          </p:nvSpPr>
          <p:spPr>
            <a:xfrm>
              <a:off x="8851900" y="2914650"/>
              <a:ext cx="215901" cy="159876"/>
            </a:xfrm>
            <a:custGeom>
              <a:avLst/>
              <a:gdLst/>
              <a:ahLst/>
              <a:cxnLst/>
              <a:rect l="0" t="0" r="0" b="0"/>
              <a:pathLst>
                <a:path w="215901" h="159876">
                  <a:moveTo>
                    <a:pt x="0" y="19050"/>
                  </a:moveTo>
                  <a:lnTo>
                    <a:pt x="0" y="19050"/>
                  </a:lnTo>
                  <a:lnTo>
                    <a:pt x="5467" y="8115"/>
                  </a:lnTo>
                  <a:lnTo>
                    <a:pt x="9459" y="16986"/>
                  </a:lnTo>
                  <a:lnTo>
                    <a:pt x="18541" y="54155"/>
                  </a:lnTo>
                  <a:lnTo>
                    <a:pt x="32775" y="89894"/>
                  </a:lnTo>
                  <a:lnTo>
                    <a:pt x="52466" y="136133"/>
                  </a:lnTo>
                  <a:lnTo>
                    <a:pt x="66581" y="156517"/>
                  </a:lnTo>
                  <a:lnTo>
                    <a:pt x="69787" y="159378"/>
                  </a:lnTo>
                  <a:lnTo>
                    <a:pt x="73335" y="159875"/>
                  </a:lnTo>
                  <a:lnTo>
                    <a:pt x="81042" y="156663"/>
                  </a:lnTo>
                  <a:lnTo>
                    <a:pt x="87288" y="148650"/>
                  </a:lnTo>
                  <a:lnTo>
                    <a:pt x="92417" y="135917"/>
                  </a:lnTo>
                  <a:lnTo>
                    <a:pt x="99577" y="97012"/>
                  </a:lnTo>
                  <a:lnTo>
                    <a:pt x="101200" y="75215"/>
                  </a:lnTo>
                  <a:lnTo>
                    <a:pt x="102744" y="74838"/>
                  </a:lnTo>
                  <a:lnTo>
                    <a:pt x="108223" y="78182"/>
                  </a:lnTo>
                  <a:lnTo>
                    <a:pt x="134900" y="125605"/>
                  </a:lnTo>
                  <a:lnTo>
                    <a:pt x="147813" y="146450"/>
                  </a:lnTo>
                  <a:lnTo>
                    <a:pt x="150754" y="147022"/>
                  </a:lnTo>
                  <a:lnTo>
                    <a:pt x="157783" y="143895"/>
                  </a:lnTo>
                  <a:lnTo>
                    <a:pt x="166303" y="134201"/>
                  </a:lnTo>
                  <a:lnTo>
                    <a:pt x="184587" y="94674"/>
                  </a:lnTo>
                  <a:lnTo>
                    <a:pt x="196980" y="55098"/>
                  </a:lnTo>
                  <a:lnTo>
                    <a:pt x="212258" y="955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93"/>
            <p:cNvSpPr/>
            <p:nvPr>
              <p:custDataLst>
                <p:tags r:id="rId71"/>
              </p:custDataLst>
            </p:nvPr>
          </p:nvSpPr>
          <p:spPr>
            <a:xfrm>
              <a:off x="9144000" y="2813933"/>
              <a:ext cx="31490" cy="316618"/>
            </a:xfrm>
            <a:custGeom>
              <a:avLst/>
              <a:gdLst/>
              <a:ahLst/>
              <a:cxnLst/>
              <a:rect l="0" t="0" r="0" b="0"/>
              <a:pathLst>
                <a:path w="31490" h="316618">
                  <a:moveTo>
                    <a:pt x="25400" y="5467"/>
                  </a:moveTo>
                  <a:lnTo>
                    <a:pt x="25400" y="5467"/>
                  </a:lnTo>
                  <a:lnTo>
                    <a:pt x="30867" y="0"/>
                  </a:lnTo>
                  <a:lnTo>
                    <a:pt x="31162" y="411"/>
                  </a:lnTo>
                  <a:lnTo>
                    <a:pt x="31489" y="2749"/>
                  </a:lnTo>
                  <a:lnTo>
                    <a:pt x="26689" y="50317"/>
                  </a:lnTo>
                  <a:lnTo>
                    <a:pt x="25267" y="81845"/>
                  </a:lnTo>
                  <a:lnTo>
                    <a:pt x="22283" y="119376"/>
                  </a:lnTo>
                  <a:lnTo>
                    <a:pt x="18606" y="159575"/>
                  </a:lnTo>
                  <a:lnTo>
                    <a:pt x="13913" y="200253"/>
                  </a:lnTo>
                  <a:lnTo>
                    <a:pt x="7124" y="239500"/>
                  </a:lnTo>
                  <a:lnTo>
                    <a:pt x="3166" y="272465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394"/>
            <p:cNvSpPr/>
            <p:nvPr>
              <p:custDataLst>
                <p:tags r:id="rId72"/>
              </p:custDataLst>
            </p:nvPr>
          </p:nvSpPr>
          <p:spPr>
            <a:xfrm>
              <a:off x="9313742" y="2960245"/>
              <a:ext cx="185859" cy="120264"/>
            </a:xfrm>
            <a:custGeom>
              <a:avLst/>
              <a:gdLst/>
              <a:ahLst/>
              <a:cxnLst/>
              <a:rect l="0" t="0" r="0" b="0"/>
              <a:pathLst>
                <a:path w="185859" h="120264">
                  <a:moveTo>
                    <a:pt x="160458" y="11555"/>
                  </a:moveTo>
                  <a:lnTo>
                    <a:pt x="160458" y="11555"/>
                  </a:lnTo>
                  <a:lnTo>
                    <a:pt x="160458" y="8184"/>
                  </a:lnTo>
                  <a:lnTo>
                    <a:pt x="158577" y="4648"/>
                  </a:lnTo>
                  <a:lnTo>
                    <a:pt x="157087" y="2717"/>
                  </a:lnTo>
                  <a:lnTo>
                    <a:pt x="153551" y="571"/>
                  </a:lnTo>
                  <a:lnTo>
                    <a:pt x="151620" y="0"/>
                  </a:lnTo>
                  <a:lnTo>
                    <a:pt x="127538" y="9925"/>
                  </a:lnTo>
                  <a:lnTo>
                    <a:pt x="85777" y="33419"/>
                  </a:lnTo>
                  <a:lnTo>
                    <a:pt x="48489" y="56839"/>
                  </a:lnTo>
                  <a:lnTo>
                    <a:pt x="11027" y="90036"/>
                  </a:lnTo>
                  <a:lnTo>
                    <a:pt x="2322" y="103115"/>
                  </a:lnTo>
                  <a:lnTo>
                    <a:pt x="0" y="108578"/>
                  </a:lnTo>
                  <a:lnTo>
                    <a:pt x="1275" y="112926"/>
                  </a:lnTo>
                  <a:lnTo>
                    <a:pt x="4947" y="116530"/>
                  </a:lnTo>
                  <a:lnTo>
                    <a:pt x="10217" y="119639"/>
                  </a:lnTo>
                  <a:lnTo>
                    <a:pt x="54868" y="120263"/>
                  </a:lnTo>
                  <a:lnTo>
                    <a:pt x="100322" y="119729"/>
                  </a:lnTo>
                  <a:lnTo>
                    <a:pt x="143267" y="119572"/>
                  </a:lnTo>
                  <a:lnTo>
                    <a:pt x="185858" y="119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395"/>
            <p:cNvSpPr/>
            <p:nvPr>
              <p:custDataLst>
                <p:tags r:id="rId73"/>
              </p:custDataLst>
            </p:nvPr>
          </p:nvSpPr>
          <p:spPr>
            <a:xfrm>
              <a:off x="9315450" y="31432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4056" y="13981"/>
                  </a:lnTo>
                  <a:lnTo>
                    <a:pt x="75319" y="10212"/>
                  </a:lnTo>
                  <a:lnTo>
                    <a:pt x="108500" y="61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939"/>
          <p:cNvGrpSpPr/>
          <p:nvPr/>
        </p:nvGrpSpPr>
        <p:grpSpPr>
          <a:xfrm>
            <a:off x="9738447" y="2954326"/>
            <a:ext cx="567604" cy="372539"/>
            <a:chOff x="9738447" y="2954326"/>
            <a:chExt cx="567604" cy="372539"/>
          </a:xfrm>
        </p:grpSpPr>
        <p:sp>
          <p:nvSpPr>
            <p:cNvPr id="85" name="SMARTInkShape-4396"/>
            <p:cNvSpPr/>
            <p:nvPr>
              <p:custDataLst>
                <p:tags r:id="rId65"/>
              </p:custDataLst>
            </p:nvPr>
          </p:nvSpPr>
          <p:spPr>
            <a:xfrm>
              <a:off x="9959599" y="3130550"/>
              <a:ext cx="124202" cy="74780"/>
            </a:xfrm>
            <a:custGeom>
              <a:avLst/>
              <a:gdLst/>
              <a:ahLst/>
              <a:cxnLst/>
              <a:rect l="0" t="0" r="0" b="0"/>
              <a:pathLst>
                <a:path w="124202" h="74780">
                  <a:moveTo>
                    <a:pt x="111501" y="0"/>
                  </a:moveTo>
                  <a:lnTo>
                    <a:pt x="111501" y="0"/>
                  </a:lnTo>
                  <a:lnTo>
                    <a:pt x="105020" y="10844"/>
                  </a:lnTo>
                  <a:lnTo>
                    <a:pt x="61645" y="49181"/>
                  </a:lnTo>
                  <a:lnTo>
                    <a:pt x="46304" y="57842"/>
                  </a:lnTo>
                  <a:lnTo>
                    <a:pt x="17394" y="65273"/>
                  </a:lnTo>
                  <a:lnTo>
                    <a:pt x="6646" y="64758"/>
                  </a:lnTo>
                  <a:lnTo>
                    <a:pt x="3498" y="62222"/>
                  </a:lnTo>
                  <a:lnTo>
                    <a:pt x="0" y="53760"/>
                  </a:lnTo>
                  <a:lnTo>
                    <a:pt x="326" y="44825"/>
                  </a:lnTo>
                  <a:lnTo>
                    <a:pt x="1401" y="40467"/>
                  </a:lnTo>
                  <a:lnTo>
                    <a:pt x="3529" y="37561"/>
                  </a:lnTo>
                  <a:lnTo>
                    <a:pt x="6358" y="35624"/>
                  </a:lnTo>
                  <a:lnTo>
                    <a:pt x="13971" y="33472"/>
                  </a:lnTo>
                  <a:lnTo>
                    <a:pt x="24410" y="32515"/>
                  </a:lnTo>
                  <a:lnTo>
                    <a:pt x="45558" y="38719"/>
                  </a:lnTo>
                  <a:lnTo>
                    <a:pt x="90897" y="66469"/>
                  </a:lnTo>
                  <a:lnTo>
                    <a:pt x="103134" y="74779"/>
                  </a:lnTo>
                  <a:lnTo>
                    <a:pt x="124201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97"/>
            <p:cNvSpPr/>
            <p:nvPr>
              <p:custDataLst>
                <p:tags r:id="rId66"/>
              </p:custDataLst>
            </p:nvPr>
          </p:nvSpPr>
          <p:spPr>
            <a:xfrm>
              <a:off x="10090150" y="3121719"/>
              <a:ext cx="99836" cy="186632"/>
            </a:xfrm>
            <a:custGeom>
              <a:avLst/>
              <a:gdLst/>
              <a:ahLst/>
              <a:cxnLst/>
              <a:rect l="0" t="0" r="0" b="0"/>
              <a:pathLst>
                <a:path w="99836" h="186632">
                  <a:moveTo>
                    <a:pt x="88900" y="15181"/>
                  </a:moveTo>
                  <a:lnTo>
                    <a:pt x="88900" y="15181"/>
                  </a:lnTo>
                  <a:lnTo>
                    <a:pt x="97628" y="5747"/>
                  </a:lnTo>
                  <a:lnTo>
                    <a:pt x="99835" y="876"/>
                  </a:lnTo>
                  <a:lnTo>
                    <a:pt x="99717" y="0"/>
                  </a:lnTo>
                  <a:lnTo>
                    <a:pt x="98933" y="121"/>
                  </a:lnTo>
                  <a:lnTo>
                    <a:pt x="79821" y="14426"/>
                  </a:lnTo>
                  <a:lnTo>
                    <a:pt x="51725" y="50754"/>
                  </a:lnTo>
                  <a:lnTo>
                    <a:pt x="32024" y="86164"/>
                  </a:lnTo>
                  <a:lnTo>
                    <a:pt x="14662" y="123467"/>
                  </a:lnTo>
                  <a:lnTo>
                    <a:pt x="2897" y="167255"/>
                  </a:lnTo>
                  <a:lnTo>
                    <a:pt x="0" y="186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398"/>
            <p:cNvSpPr/>
            <p:nvPr>
              <p:custDataLst>
                <p:tags r:id="rId67"/>
              </p:custDataLst>
            </p:nvPr>
          </p:nvSpPr>
          <p:spPr>
            <a:xfrm>
              <a:off x="10205333" y="3239667"/>
              <a:ext cx="100718" cy="87198"/>
            </a:xfrm>
            <a:custGeom>
              <a:avLst/>
              <a:gdLst/>
              <a:ahLst/>
              <a:cxnLst/>
              <a:rect l="0" t="0" r="0" b="0"/>
              <a:pathLst>
                <a:path w="100718" h="87198">
                  <a:moveTo>
                    <a:pt x="5467" y="17883"/>
                  </a:moveTo>
                  <a:lnTo>
                    <a:pt x="5467" y="17883"/>
                  </a:lnTo>
                  <a:lnTo>
                    <a:pt x="0" y="12416"/>
                  </a:lnTo>
                  <a:lnTo>
                    <a:pt x="6120" y="8423"/>
                  </a:lnTo>
                  <a:lnTo>
                    <a:pt x="21537" y="1459"/>
                  </a:lnTo>
                  <a:lnTo>
                    <a:pt x="32365" y="0"/>
                  </a:lnTo>
                  <a:lnTo>
                    <a:pt x="46990" y="2550"/>
                  </a:lnTo>
                  <a:lnTo>
                    <a:pt x="50083" y="5544"/>
                  </a:lnTo>
                  <a:lnTo>
                    <a:pt x="53518" y="14516"/>
                  </a:lnTo>
                  <a:lnTo>
                    <a:pt x="51283" y="25559"/>
                  </a:lnTo>
                  <a:lnTo>
                    <a:pt x="34978" y="53266"/>
                  </a:lnTo>
                  <a:lnTo>
                    <a:pt x="4186" y="83667"/>
                  </a:lnTo>
                  <a:lnTo>
                    <a:pt x="3907" y="85023"/>
                  </a:lnTo>
                  <a:lnTo>
                    <a:pt x="4428" y="85927"/>
                  </a:lnTo>
                  <a:lnTo>
                    <a:pt x="18643" y="87197"/>
                  </a:lnTo>
                  <a:lnTo>
                    <a:pt x="65676" y="78873"/>
                  </a:lnTo>
                  <a:lnTo>
                    <a:pt x="100717" y="6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399"/>
            <p:cNvSpPr/>
            <p:nvPr>
              <p:custDataLst>
                <p:tags r:id="rId68"/>
              </p:custDataLst>
            </p:nvPr>
          </p:nvSpPr>
          <p:spPr>
            <a:xfrm>
              <a:off x="9738447" y="2954326"/>
              <a:ext cx="182653" cy="213475"/>
            </a:xfrm>
            <a:custGeom>
              <a:avLst/>
              <a:gdLst/>
              <a:ahLst/>
              <a:cxnLst/>
              <a:rect l="0" t="0" r="0" b="0"/>
              <a:pathLst>
                <a:path w="182653" h="213475">
                  <a:moveTo>
                    <a:pt x="15153" y="30174"/>
                  </a:moveTo>
                  <a:lnTo>
                    <a:pt x="15153" y="30174"/>
                  </a:lnTo>
                  <a:lnTo>
                    <a:pt x="11782" y="30174"/>
                  </a:lnTo>
                  <a:lnTo>
                    <a:pt x="8246" y="28293"/>
                  </a:lnTo>
                  <a:lnTo>
                    <a:pt x="6315" y="26803"/>
                  </a:lnTo>
                  <a:lnTo>
                    <a:pt x="5733" y="25810"/>
                  </a:lnTo>
                  <a:lnTo>
                    <a:pt x="6050" y="25148"/>
                  </a:lnTo>
                  <a:lnTo>
                    <a:pt x="6967" y="24707"/>
                  </a:lnTo>
                  <a:lnTo>
                    <a:pt x="15001" y="17344"/>
                  </a:lnTo>
                  <a:lnTo>
                    <a:pt x="51342" y="7283"/>
                  </a:lnTo>
                  <a:lnTo>
                    <a:pt x="91884" y="1362"/>
                  </a:lnTo>
                  <a:lnTo>
                    <a:pt x="136508" y="0"/>
                  </a:lnTo>
                  <a:lnTo>
                    <a:pt x="158929" y="2182"/>
                  </a:lnTo>
                  <a:lnTo>
                    <a:pt x="174539" y="9266"/>
                  </a:lnTo>
                  <a:lnTo>
                    <a:pt x="180676" y="14119"/>
                  </a:lnTo>
                  <a:lnTo>
                    <a:pt x="182652" y="20882"/>
                  </a:lnTo>
                  <a:lnTo>
                    <a:pt x="179203" y="37804"/>
                  </a:lnTo>
                  <a:lnTo>
                    <a:pt x="143827" y="83186"/>
                  </a:lnTo>
                  <a:lnTo>
                    <a:pt x="103451" y="123884"/>
                  </a:lnTo>
                  <a:lnTo>
                    <a:pt x="58170" y="162362"/>
                  </a:lnTo>
                  <a:lnTo>
                    <a:pt x="15837" y="199800"/>
                  </a:lnTo>
                  <a:lnTo>
                    <a:pt x="0" y="211455"/>
                  </a:lnTo>
                  <a:lnTo>
                    <a:pt x="1523" y="212412"/>
                  </a:lnTo>
                  <a:lnTo>
                    <a:pt x="10742" y="213474"/>
                  </a:lnTo>
                  <a:lnTo>
                    <a:pt x="54865" y="204722"/>
                  </a:lnTo>
                  <a:lnTo>
                    <a:pt x="95985" y="197681"/>
                  </a:lnTo>
                  <a:lnTo>
                    <a:pt x="133883" y="191127"/>
                  </a:lnTo>
                  <a:lnTo>
                    <a:pt x="173903" y="182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4400"/>
          <p:cNvSpPr/>
          <p:nvPr>
            <p:custDataLst>
              <p:tags r:id="rId6"/>
            </p:custDataLst>
          </p:nvPr>
        </p:nvSpPr>
        <p:spPr>
          <a:xfrm>
            <a:off x="10566400" y="3289300"/>
            <a:ext cx="95251" cy="82551"/>
          </a:xfrm>
          <a:custGeom>
            <a:avLst/>
            <a:gdLst/>
            <a:ahLst/>
            <a:cxnLst/>
            <a:rect l="0" t="0" r="0" b="0"/>
            <a:pathLst>
              <a:path w="95251" h="82551">
                <a:moveTo>
                  <a:pt x="95250" y="0"/>
                </a:moveTo>
                <a:lnTo>
                  <a:pt x="95250" y="0"/>
                </a:lnTo>
                <a:lnTo>
                  <a:pt x="47865" y="45503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941"/>
          <p:cNvGrpSpPr/>
          <p:nvPr/>
        </p:nvGrpSpPr>
        <p:grpSpPr>
          <a:xfrm>
            <a:off x="11010765" y="3124686"/>
            <a:ext cx="1028859" cy="339416"/>
            <a:chOff x="11010765" y="3124686"/>
            <a:chExt cx="1028859" cy="339416"/>
          </a:xfrm>
        </p:grpSpPr>
        <p:sp>
          <p:nvSpPr>
            <p:cNvPr id="91" name="SMARTInkShape-4401"/>
            <p:cNvSpPr/>
            <p:nvPr>
              <p:custDataLst>
                <p:tags r:id="rId60"/>
              </p:custDataLst>
            </p:nvPr>
          </p:nvSpPr>
          <p:spPr>
            <a:xfrm>
              <a:off x="11957050" y="3373072"/>
              <a:ext cx="82574" cy="91030"/>
            </a:xfrm>
            <a:custGeom>
              <a:avLst/>
              <a:gdLst/>
              <a:ahLst/>
              <a:cxnLst/>
              <a:rect l="0" t="0" r="0" b="0"/>
              <a:pathLst>
                <a:path w="82574" h="91030">
                  <a:moveTo>
                    <a:pt x="69850" y="17828"/>
                  </a:moveTo>
                  <a:lnTo>
                    <a:pt x="69850" y="17828"/>
                  </a:lnTo>
                  <a:lnTo>
                    <a:pt x="66480" y="17828"/>
                  </a:lnTo>
                  <a:lnTo>
                    <a:pt x="65486" y="17122"/>
                  </a:lnTo>
                  <a:lnTo>
                    <a:pt x="58605" y="6997"/>
                  </a:lnTo>
                  <a:lnTo>
                    <a:pt x="52719" y="1527"/>
                  </a:lnTo>
                  <a:lnTo>
                    <a:pt x="48595" y="0"/>
                  </a:lnTo>
                  <a:lnTo>
                    <a:pt x="35564" y="2511"/>
                  </a:lnTo>
                  <a:lnTo>
                    <a:pt x="18299" y="11095"/>
                  </a:lnTo>
                  <a:lnTo>
                    <a:pt x="6521" y="22575"/>
                  </a:lnTo>
                  <a:lnTo>
                    <a:pt x="4780" y="36401"/>
                  </a:lnTo>
                  <a:lnTo>
                    <a:pt x="5303" y="45026"/>
                  </a:lnTo>
                  <a:lnTo>
                    <a:pt x="13410" y="60255"/>
                  </a:lnTo>
                  <a:lnTo>
                    <a:pt x="33842" y="78847"/>
                  </a:lnTo>
                  <a:lnTo>
                    <a:pt x="48908" y="87281"/>
                  </a:lnTo>
                  <a:lnTo>
                    <a:pt x="62660" y="91029"/>
                  </a:lnTo>
                  <a:lnTo>
                    <a:pt x="68583" y="90618"/>
                  </a:lnTo>
                  <a:lnTo>
                    <a:pt x="78930" y="86398"/>
                  </a:lnTo>
                  <a:lnTo>
                    <a:pt x="81549" y="81886"/>
                  </a:lnTo>
                  <a:lnTo>
                    <a:pt x="82573" y="69346"/>
                  </a:lnTo>
                  <a:lnTo>
                    <a:pt x="76916" y="54365"/>
                  </a:lnTo>
                  <a:lnTo>
                    <a:pt x="72444" y="46419"/>
                  </a:lnTo>
                  <a:lnTo>
                    <a:pt x="58068" y="33828"/>
                  </a:lnTo>
                  <a:lnTo>
                    <a:pt x="30141" y="20687"/>
                  </a:lnTo>
                  <a:lnTo>
                    <a:pt x="0" y="11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402"/>
            <p:cNvSpPr/>
            <p:nvPr>
              <p:custDataLst>
                <p:tags r:id="rId61"/>
              </p:custDataLst>
            </p:nvPr>
          </p:nvSpPr>
          <p:spPr>
            <a:xfrm>
              <a:off x="11760827" y="3124686"/>
              <a:ext cx="215274" cy="225636"/>
            </a:xfrm>
            <a:custGeom>
              <a:avLst/>
              <a:gdLst/>
              <a:ahLst/>
              <a:cxnLst/>
              <a:rect l="0" t="0" r="0" b="0"/>
              <a:pathLst>
                <a:path w="215274" h="225636">
                  <a:moveTo>
                    <a:pt x="94623" y="94764"/>
                  </a:moveTo>
                  <a:lnTo>
                    <a:pt x="94623" y="94764"/>
                  </a:lnTo>
                  <a:lnTo>
                    <a:pt x="58966" y="64575"/>
                  </a:lnTo>
                  <a:lnTo>
                    <a:pt x="51268" y="63151"/>
                  </a:lnTo>
                  <a:lnTo>
                    <a:pt x="29594" y="78729"/>
                  </a:lnTo>
                  <a:lnTo>
                    <a:pt x="23753" y="84074"/>
                  </a:lnTo>
                  <a:lnTo>
                    <a:pt x="8792" y="111823"/>
                  </a:lnTo>
                  <a:lnTo>
                    <a:pt x="1235" y="154055"/>
                  </a:lnTo>
                  <a:lnTo>
                    <a:pt x="200" y="175208"/>
                  </a:lnTo>
                  <a:lnTo>
                    <a:pt x="5385" y="194487"/>
                  </a:lnTo>
                  <a:lnTo>
                    <a:pt x="9731" y="203579"/>
                  </a:lnTo>
                  <a:lnTo>
                    <a:pt x="22086" y="215563"/>
                  </a:lnTo>
                  <a:lnTo>
                    <a:pt x="36278" y="222536"/>
                  </a:lnTo>
                  <a:lnTo>
                    <a:pt x="49643" y="225635"/>
                  </a:lnTo>
                  <a:lnTo>
                    <a:pt x="75807" y="220637"/>
                  </a:lnTo>
                  <a:lnTo>
                    <a:pt x="99161" y="206849"/>
                  </a:lnTo>
                  <a:lnTo>
                    <a:pt x="119486" y="179245"/>
                  </a:lnTo>
                  <a:lnTo>
                    <a:pt x="132172" y="134141"/>
                  </a:lnTo>
                  <a:lnTo>
                    <a:pt x="136006" y="100741"/>
                  </a:lnTo>
                  <a:lnTo>
                    <a:pt x="136298" y="70609"/>
                  </a:lnTo>
                  <a:lnTo>
                    <a:pt x="131725" y="50162"/>
                  </a:lnTo>
                  <a:lnTo>
                    <a:pt x="114475" y="23380"/>
                  </a:lnTo>
                  <a:lnTo>
                    <a:pt x="88119" y="4312"/>
                  </a:lnTo>
                  <a:lnTo>
                    <a:pt x="68215" y="0"/>
                  </a:lnTo>
                  <a:lnTo>
                    <a:pt x="47609" y="1846"/>
                  </a:lnTo>
                  <a:lnTo>
                    <a:pt x="26691" y="9723"/>
                  </a:lnTo>
                  <a:lnTo>
                    <a:pt x="11278" y="22160"/>
                  </a:lnTo>
                  <a:lnTo>
                    <a:pt x="5194" y="29428"/>
                  </a:lnTo>
                  <a:lnTo>
                    <a:pt x="312" y="45030"/>
                  </a:lnTo>
                  <a:lnTo>
                    <a:pt x="0" y="53141"/>
                  </a:lnTo>
                  <a:lnTo>
                    <a:pt x="7178" y="69679"/>
                  </a:lnTo>
                  <a:lnTo>
                    <a:pt x="13043" y="78041"/>
                  </a:lnTo>
                  <a:lnTo>
                    <a:pt x="30849" y="91095"/>
                  </a:lnTo>
                  <a:lnTo>
                    <a:pt x="53580" y="100189"/>
                  </a:lnTo>
                  <a:lnTo>
                    <a:pt x="94143" y="105308"/>
                  </a:lnTo>
                  <a:lnTo>
                    <a:pt x="136736" y="106120"/>
                  </a:lnTo>
                  <a:lnTo>
                    <a:pt x="175068" y="102205"/>
                  </a:lnTo>
                  <a:lnTo>
                    <a:pt x="215273" y="9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403"/>
            <p:cNvSpPr/>
            <p:nvPr>
              <p:custDataLst>
                <p:tags r:id="rId62"/>
              </p:custDataLst>
            </p:nvPr>
          </p:nvSpPr>
          <p:spPr>
            <a:xfrm>
              <a:off x="11480800" y="32893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16619" y="21036"/>
                  </a:lnTo>
                  <a:lnTo>
                    <a:pt x="58055" y="15679"/>
                  </a:lnTo>
                  <a:lnTo>
                    <a:pt x="103749" y="723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404"/>
            <p:cNvSpPr/>
            <p:nvPr>
              <p:custDataLst>
                <p:tags r:id="rId63"/>
              </p:custDataLst>
            </p:nvPr>
          </p:nvSpPr>
          <p:spPr>
            <a:xfrm>
              <a:off x="11436350" y="32258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36883" y="2574"/>
                  </a:lnTo>
                  <a:lnTo>
                    <a:pt x="76231" y="763"/>
                  </a:lnTo>
                  <a:lnTo>
                    <a:pt x="117053" y="22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405"/>
            <p:cNvSpPr/>
            <p:nvPr>
              <p:custDataLst>
                <p:tags r:id="rId64"/>
              </p:custDataLst>
            </p:nvPr>
          </p:nvSpPr>
          <p:spPr>
            <a:xfrm>
              <a:off x="11010765" y="3144105"/>
              <a:ext cx="273186" cy="195065"/>
            </a:xfrm>
            <a:custGeom>
              <a:avLst/>
              <a:gdLst/>
              <a:ahLst/>
              <a:cxnLst/>
              <a:rect l="0" t="0" r="0" b="0"/>
              <a:pathLst>
                <a:path w="273186" h="195065">
                  <a:moveTo>
                    <a:pt x="69985" y="49945"/>
                  </a:moveTo>
                  <a:lnTo>
                    <a:pt x="69985" y="49945"/>
                  </a:lnTo>
                  <a:lnTo>
                    <a:pt x="75054" y="44170"/>
                  </a:lnTo>
                  <a:lnTo>
                    <a:pt x="80110" y="34044"/>
                  </a:lnTo>
                  <a:lnTo>
                    <a:pt x="81542" y="26180"/>
                  </a:lnTo>
                  <a:lnTo>
                    <a:pt x="80295" y="19862"/>
                  </a:lnTo>
                  <a:lnTo>
                    <a:pt x="75627" y="12339"/>
                  </a:lnTo>
                  <a:lnTo>
                    <a:pt x="71082" y="7831"/>
                  </a:lnTo>
                  <a:lnTo>
                    <a:pt x="64357" y="3476"/>
                  </a:lnTo>
                  <a:lnTo>
                    <a:pt x="60588" y="3443"/>
                  </a:lnTo>
                  <a:lnTo>
                    <a:pt x="47837" y="10140"/>
                  </a:lnTo>
                  <a:lnTo>
                    <a:pt x="36858" y="17202"/>
                  </a:lnTo>
                  <a:lnTo>
                    <a:pt x="18776" y="39224"/>
                  </a:lnTo>
                  <a:lnTo>
                    <a:pt x="3384" y="71463"/>
                  </a:lnTo>
                  <a:lnTo>
                    <a:pt x="0" y="111197"/>
                  </a:lnTo>
                  <a:lnTo>
                    <a:pt x="13579" y="150879"/>
                  </a:lnTo>
                  <a:lnTo>
                    <a:pt x="29629" y="171005"/>
                  </a:lnTo>
                  <a:lnTo>
                    <a:pt x="49226" y="185594"/>
                  </a:lnTo>
                  <a:lnTo>
                    <a:pt x="72048" y="194430"/>
                  </a:lnTo>
                  <a:lnTo>
                    <a:pt x="94420" y="195064"/>
                  </a:lnTo>
                  <a:lnTo>
                    <a:pt x="126848" y="185606"/>
                  </a:lnTo>
                  <a:lnTo>
                    <a:pt x="146763" y="173739"/>
                  </a:lnTo>
                  <a:lnTo>
                    <a:pt x="162669" y="156705"/>
                  </a:lnTo>
                  <a:lnTo>
                    <a:pt x="176783" y="117169"/>
                  </a:lnTo>
                  <a:lnTo>
                    <a:pt x="179068" y="82174"/>
                  </a:lnTo>
                  <a:lnTo>
                    <a:pt x="176322" y="48042"/>
                  </a:lnTo>
                  <a:lnTo>
                    <a:pt x="168046" y="25815"/>
                  </a:lnTo>
                  <a:lnTo>
                    <a:pt x="155431" y="10764"/>
                  </a:lnTo>
                  <a:lnTo>
                    <a:pt x="148115" y="4774"/>
                  </a:lnTo>
                  <a:lnTo>
                    <a:pt x="130579" y="0"/>
                  </a:lnTo>
                  <a:lnTo>
                    <a:pt x="112437" y="936"/>
                  </a:lnTo>
                  <a:lnTo>
                    <a:pt x="97320" y="6056"/>
                  </a:lnTo>
                  <a:lnTo>
                    <a:pt x="92441" y="12924"/>
                  </a:lnTo>
                  <a:lnTo>
                    <a:pt x="87021" y="33727"/>
                  </a:lnTo>
                  <a:lnTo>
                    <a:pt x="90256" y="51909"/>
                  </a:lnTo>
                  <a:lnTo>
                    <a:pt x="94083" y="59721"/>
                  </a:lnTo>
                  <a:lnTo>
                    <a:pt x="107742" y="70283"/>
                  </a:lnTo>
                  <a:lnTo>
                    <a:pt x="116323" y="74087"/>
                  </a:lnTo>
                  <a:lnTo>
                    <a:pt x="148626" y="76070"/>
                  </a:lnTo>
                  <a:lnTo>
                    <a:pt x="195121" y="68817"/>
                  </a:lnTo>
                  <a:lnTo>
                    <a:pt x="242372" y="61103"/>
                  </a:lnTo>
                  <a:lnTo>
                    <a:pt x="273185" y="56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942"/>
          <p:cNvGrpSpPr/>
          <p:nvPr/>
        </p:nvGrpSpPr>
        <p:grpSpPr>
          <a:xfrm>
            <a:off x="2260600" y="4826000"/>
            <a:ext cx="139701" cy="247651"/>
            <a:chOff x="2260600" y="4826000"/>
            <a:chExt cx="139701" cy="247651"/>
          </a:xfrm>
        </p:grpSpPr>
        <p:sp>
          <p:nvSpPr>
            <p:cNvPr id="97" name="SMARTInkShape-4406"/>
            <p:cNvSpPr/>
            <p:nvPr>
              <p:custDataLst>
                <p:tags r:id="rId58"/>
              </p:custDataLst>
            </p:nvPr>
          </p:nvSpPr>
          <p:spPr>
            <a:xfrm>
              <a:off x="2387600" y="5022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407"/>
            <p:cNvSpPr/>
            <p:nvPr>
              <p:custDataLst>
                <p:tags r:id="rId59"/>
              </p:custDataLst>
            </p:nvPr>
          </p:nvSpPr>
          <p:spPr>
            <a:xfrm>
              <a:off x="2260600" y="4826000"/>
              <a:ext cx="31751" cy="247651"/>
            </a:xfrm>
            <a:custGeom>
              <a:avLst/>
              <a:gdLst/>
              <a:ahLst/>
              <a:cxnLst/>
              <a:rect l="0" t="0" r="0" b="0"/>
              <a:pathLst>
                <a:path w="31751" h="247651">
                  <a:moveTo>
                    <a:pt x="0" y="0"/>
                  </a:moveTo>
                  <a:lnTo>
                    <a:pt x="0" y="0"/>
                  </a:lnTo>
                  <a:lnTo>
                    <a:pt x="706" y="38987"/>
                  </a:lnTo>
                  <a:lnTo>
                    <a:pt x="5775" y="81716"/>
                  </a:lnTo>
                  <a:lnTo>
                    <a:pt x="12209" y="113694"/>
                  </a:lnTo>
                  <a:lnTo>
                    <a:pt x="17891" y="146721"/>
                  </a:lnTo>
                  <a:lnTo>
                    <a:pt x="25056" y="193286"/>
                  </a:lnTo>
                  <a:lnTo>
                    <a:pt x="30868" y="238191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4408"/>
          <p:cNvSpPr/>
          <p:nvPr>
            <p:custDataLst>
              <p:tags r:id="rId7"/>
            </p:custDataLst>
          </p:nvPr>
        </p:nvSpPr>
        <p:spPr>
          <a:xfrm>
            <a:off x="2665251" y="4782326"/>
            <a:ext cx="325600" cy="477215"/>
          </a:xfrm>
          <a:custGeom>
            <a:avLst/>
            <a:gdLst/>
            <a:ahLst/>
            <a:cxnLst/>
            <a:rect l="0" t="0" r="0" b="0"/>
            <a:pathLst>
              <a:path w="325600" h="477215">
                <a:moveTo>
                  <a:pt x="52549" y="94474"/>
                </a:moveTo>
                <a:lnTo>
                  <a:pt x="52549" y="94474"/>
                </a:lnTo>
                <a:lnTo>
                  <a:pt x="47082" y="94474"/>
                </a:lnTo>
                <a:lnTo>
                  <a:pt x="43089" y="97845"/>
                </a:lnTo>
                <a:lnTo>
                  <a:pt x="30696" y="99941"/>
                </a:lnTo>
                <a:lnTo>
                  <a:pt x="16989" y="100562"/>
                </a:lnTo>
                <a:lnTo>
                  <a:pt x="13320" y="99238"/>
                </a:lnTo>
                <a:lnTo>
                  <a:pt x="7362" y="94004"/>
                </a:lnTo>
                <a:lnTo>
                  <a:pt x="4244" y="83212"/>
                </a:lnTo>
                <a:lnTo>
                  <a:pt x="3563" y="69713"/>
                </a:lnTo>
                <a:lnTo>
                  <a:pt x="7853" y="50213"/>
                </a:lnTo>
                <a:lnTo>
                  <a:pt x="21586" y="26542"/>
                </a:lnTo>
                <a:lnTo>
                  <a:pt x="41364" y="5121"/>
                </a:lnTo>
                <a:lnTo>
                  <a:pt x="50936" y="0"/>
                </a:lnTo>
                <a:lnTo>
                  <a:pt x="52180" y="447"/>
                </a:lnTo>
                <a:lnTo>
                  <a:pt x="55442" y="2825"/>
                </a:lnTo>
                <a:lnTo>
                  <a:pt x="57363" y="9997"/>
                </a:lnTo>
                <a:lnTo>
                  <a:pt x="63790" y="54733"/>
                </a:lnTo>
                <a:lnTo>
                  <a:pt x="68332" y="101754"/>
                </a:lnTo>
                <a:lnTo>
                  <a:pt x="67260" y="142570"/>
                </a:lnTo>
                <a:lnTo>
                  <a:pt x="62474" y="189315"/>
                </a:lnTo>
                <a:lnTo>
                  <a:pt x="53216" y="232171"/>
                </a:lnTo>
                <a:lnTo>
                  <a:pt x="37446" y="278098"/>
                </a:lnTo>
                <a:lnTo>
                  <a:pt x="24947" y="300575"/>
                </a:lnTo>
                <a:lnTo>
                  <a:pt x="16528" y="309076"/>
                </a:lnTo>
                <a:lnTo>
                  <a:pt x="13012" y="310919"/>
                </a:lnTo>
                <a:lnTo>
                  <a:pt x="9964" y="311443"/>
                </a:lnTo>
                <a:lnTo>
                  <a:pt x="7225" y="311087"/>
                </a:lnTo>
                <a:lnTo>
                  <a:pt x="4694" y="308732"/>
                </a:lnTo>
                <a:lnTo>
                  <a:pt x="0" y="300472"/>
                </a:lnTo>
                <a:lnTo>
                  <a:pt x="1207" y="285982"/>
                </a:lnTo>
                <a:lnTo>
                  <a:pt x="3504" y="277180"/>
                </a:lnTo>
                <a:lnTo>
                  <a:pt x="15464" y="259872"/>
                </a:lnTo>
                <a:lnTo>
                  <a:pt x="55258" y="225766"/>
                </a:lnTo>
                <a:lnTo>
                  <a:pt x="91452" y="200325"/>
                </a:lnTo>
                <a:lnTo>
                  <a:pt x="132358" y="168171"/>
                </a:lnTo>
                <a:lnTo>
                  <a:pt x="169016" y="128461"/>
                </a:lnTo>
                <a:lnTo>
                  <a:pt x="189449" y="94293"/>
                </a:lnTo>
                <a:lnTo>
                  <a:pt x="214938" y="46677"/>
                </a:lnTo>
                <a:lnTo>
                  <a:pt x="235426" y="8490"/>
                </a:lnTo>
                <a:lnTo>
                  <a:pt x="216875" y="51776"/>
                </a:lnTo>
                <a:lnTo>
                  <a:pt x="204605" y="85375"/>
                </a:lnTo>
                <a:lnTo>
                  <a:pt x="192096" y="127119"/>
                </a:lnTo>
                <a:lnTo>
                  <a:pt x="179481" y="173894"/>
                </a:lnTo>
                <a:lnTo>
                  <a:pt x="173154" y="198220"/>
                </a:lnTo>
                <a:lnTo>
                  <a:pt x="166819" y="222905"/>
                </a:lnTo>
                <a:lnTo>
                  <a:pt x="161184" y="247122"/>
                </a:lnTo>
                <a:lnTo>
                  <a:pt x="151161" y="294727"/>
                </a:lnTo>
                <a:lnTo>
                  <a:pt x="143884" y="337992"/>
                </a:lnTo>
                <a:lnTo>
                  <a:pt x="139003" y="376977"/>
                </a:lnTo>
                <a:lnTo>
                  <a:pt x="136834" y="410766"/>
                </a:lnTo>
                <a:lnTo>
                  <a:pt x="138984" y="450813"/>
                </a:lnTo>
                <a:lnTo>
                  <a:pt x="145998" y="468277"/>
                </a:lnTo>
                <a:lnTo>
                  <a:pt x="150831" y="474909"/>
                </a:lnTo>
                <a:lnTo>
                  <a:pt x="156171" y="477214"/>
                </a:lnTo>
                <a:lnTo>
                  <a:pt x="161847" y="476634"/>
                </a:lnTo>
                <a:lnTo>
                  <a:pt x="167748" y="474130"/>
                </a:lnTo>
                <a:lnTo>
                  <a:pt x="189536" y="450381"/>
                </a:lnTo>
                <a:lnTo>
                  <a:pt x="210495" y="413163"/>
                </a:lnTo>
                <a:lnTo>
                  <a:pt x="223369" y="374226"/>
                </a:lnTo>
                <a:lnTo>
                  <a:pt x="229429" y="331142"/>
                </a:lnTo>
                <a:lnTo>
                  <a:pt x="229235" y="318899"/>
                </a:lnTo>
                <a:lnTo>
                  <a:pt x="224828" y="302751"/>
                </a:lnTo>
                <a:lnTo>
                  <a:pt x="225257" y="301059"/>
                </a:lnTo>
                <a:lnTo>
                  <a:pt x="226249" y="299930"/>
                </a:lnTo>
                <a:lnTo>
                  <a:pt x="231349" y="297971"/>
                </a:lnTo>
                <a:lnTo>
                  <a:pt x="268833" y="285596"/>
                </a:lnTo>
                <a:lnTo>
                  <a:pt x="325599" y="2659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944"/>
          <p:cNvGrpSpPr/>
          <p:nvPr/>
        </p:nvGrpSpPr>
        <p:grpSpPr>
          <a:xfrm>
            <a:off x="3535774" y="4722699"/>
            <a:ext cx="293277" cy="370392"/>
            <a:chOff x="3535774" y="4722699"/>
            <a:chExt cx="293277" cy="370392"/>
          </a:xfrm>
        </p:grpSpPr>
        <p:sp>
          <p:nvSpPr>
            <p:cNvPr id="101" name="SMARTInkShape-4409"/>
            <p:cNvSpPr/>
            <p:nvPr>
              <p:custDataLst>
                <p:tags r:id="rId55"/>
              </p:custDataLst>
            </p:nvPr>
          </p:nvSpPr>
          <p:spPr>
            <a:xfrm>
              <a:off x="3627094" y="4722699"/>
              <a:ext cx="144807" cy="109652"/>
            </a:xfrm>
            <a:custGeom>
              <a:avLst/>
              <a:gdLst/>
              <a:ahLst/>
              <a:cxnLst/>
              <a:rect l="0" t="0" r="0" b="0"/>
              <a:pathLst>
                <a:path w="144807" h="109652">
                  <a:moveTo>
                    <a:pt x="24156" y="39801"/>
                  </a:moveTo>
                  <a:lnTo>
                    <a:pt x="24156" y="39801"/>
                  </a:lnTo>
                  <a:lnTo>
                    <a:pt x="20785" y="39801"/>
                  </a:lnTo>
                  <a:lnTo>
                    <a:pt x="17249" y="43564"/>
                  </a:lnTo>
                  <a:lnTo>
                    <a:pt x="9229" y="60849"/>
                  </a:lnTo>
                  <a:lnTo>
                    <a:pt x="0" y="99223"/>
                  </a:lnTo>
                  <a:lnTo>
                    <a:pt x="291" y="101993"/>
                  </a:lnTo>
                  <a:lnTo>
                    <a:pt x="1190" y="103134"/>
                  </a:lnTo>
                  <a:lnTo>
                    <a:pt x="2496" y="103190"/>
                  </a:lnTo>
                  <a:lnTo>
                    <a:pt x="5827" y="97607"/>
                  </a:lnTo>
                  <a:lnTo>
                    <a:pt x="26658" y="52149"/>
                  </a:lnTo>
                  <a:lnTo>
                    <a:pt x="43947" y="19941"/>
                  </a:lnTo>
                  <a:lnTo>
                    <a:pt x="56235" y="6280"/>
                  </a:lnTo>
                  <a:lnTo>
                    <a:pt x="68753" y="208"/>
                  </a:lnTo>
                  <a:lnTo>
                    <a:pt x="75053" y="0"/>
                  </a:lnTo>
                  <a:lnTo>
                    <a:pt x="87699" y="3532"/>
                  </a:lnTo>
                  <a:lnTo>
                    <a:pt x="100375" y="15450"/>
                  </a:lnTo>
                  <a:lnTo>
                    <a:pt x="122389" y="51846"/>
                  </a:lnTo>
                  <a:lnTo>
                    <a:pt x="137995" y="98432"/>
                  </a:lnTo>
                  <a:lnTo>
                    <a:pt x="144806" y="10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410"/>
            <p:cNvSpPr/>
            <p:nvPr>
              <p:custDataLst>
                <p:tags r:id="rId56"/>
              </p:custDataLst>
            </p:nvPr>
          </p:nvSpPr>
          <p:spPr>
            <a:xfrm>
              <a:off x="3670300" y="4920894"/>
              <a:ext cx="158751" cy="116486"/>
            </a:xfrm>
            <a:custGeom>
              <a:avLst/>
              <a:gdLst/>
              <a:ahLst/>
              <a:cxnLst/>
              <a:rect l="0" t="0" r="0" b="0"/>
              <a:pathLst>
                <a:path w="158751" h="116486">
                  <a:moveTo>
                    <a:pt x="0" y="70206"/>
                  </a:moveTo>
                  <a:lnTo>
                    <a:pt x="0" y="70206"/>
                  </a:lnTo>
                  <a:lnTo>
                    <a:pt x="43369" y="63464"/>
                  </a:lnTo>
                  <a:lnTo>
                    <a:pt x="72117" y="52529"/>
                  </a:lnTo>
                  <a:lnTo>
                    <a:pt x="83322" y="40712"/>
                  </a:lnTo>
                  <a:lnTo>
                    <a:pt x="87298" y="33611"/>
                  </a:lnTo>
                  <a:lnTo>
                    <a:pt x="89834" y="20075"/>
                  </a:lnTo>
                  <a:lnTo>
                    <a:pt x="89523" y="13502"/>
                  </a:lnTo>
                  <a:lnTo>
                    <a:pt x="87904" y="8414"/>
                  </a:lnTo>
                  <a:lnTo>
                    <a:pt x="82343" y="880"/>
                  </a:lnTo>
                  <a:lnTo>
                    <a:pt x="78178" y="0"/>
                  </a:lnTo>
                  <a:lnTo>
                    <a:pt x="67907" y="2785"/>
                  </a:lnTo>
                  <a:lnTo>
                    <a:pt x="46853" y="19028"/>
                  </a:lnTo>
                  <a:lnTo>
                    <a:pt x="36581" y="37582"/>
                  </a:lnTo>
                  <a:lnTo>
                    <a:pt x="28713" y="69947"/>
                  </a:lnTo>
                  <a:lnTo>
                    <a:pt x="27608" y="80617"/>
                  </a:lnTo>
                  <a:lnTo>
                    <a:pt x="29694" y="89847"/>
                  </a:lnTo>
                  <a:lnTo>
                    <a:pt x="39538" y="105746"/>
                  </a:lnTo>
                  <a:lnTo>
                    <a:pt x="46820" y="110833"/>
                  </a:lnTo>
                  <a:lnTo>
                    <a:pt x="64318" y="116485"/>
                  </a:lnTo>
                  <a:lnTo>
                    <a:pt x="97374" y="112924"/>
                  </a:lnTo>
                  <a:lnTo>
                    <a:pt x="142236" y="96126"/>
                  </a:lnTo>
                  <a:lnTo>
                    <a:pt x="158750" y="8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411"/>
            <p:cNvSpPr/>
            <p:nvPr>
              <p:custDataLst>
                <p:tags r:id="rId57"/>
              </p:custDataLst>
            </p:nvPr>
          </p:nvSpPr>
          <p:spPr>
            <a:xfrm>
              <a:off x="3535774" y="4912807"/>
              <a:ext cx="83727" cy="180284"/>
            </a:xfrm>
            <a:custGeom>
              <a:avLst/>
              <a:gdLst/>
              <a:ahLst/>
              <a:cxnLst/>
              <a:rect l="0" t="0" r="0" b="0"/>
              <a:pathLst>
                <a:path w="83727" h="180284">
                  <a:moveTo>
                    <a:pt x="83726" y="33843"/>
                  </a:moveTo>
                  <a:lnTo>
                    <a:pt x="83726" y="33843"/>
                  </a:lnTo>
                  <a:lnTo>
                    <a:pt x="83726" y="30472"/>
                  </a:lnTo>
                  <a:lnTo>
                    <a:pt x="73587" y="17942"/>
                  </a:lnTo>
                  <a:lnTo>
                    <a:pt x="61358" y="6710"/>
                  </a:lnTo>
                  <a:lnTo>
                    <a:pt x="50501" y="1088"/>
                  </a:lnTo>
                  <a:lnTo>
                    <a:pt x="38621" y="0"/>
                  </a:lnTo>
                  <a:lnTo>
                    <a:pt x="13747" y="5050"/>
                  </a:lnTo>
                  <a:lnTo>
                    <a:pt x="4881" y="10698"/>
                  </a:lnTo>
                  <a:lnTo>
                    <a:pt x="1529" y="14180"/>
                  </a:lnTo>
                  <a:lnTo>
                    <a:pt x="0" y="18618"/>
                  </a:lnTo>
                  <a:lnTo>
                    <a:pt x="183" y="29193"/>
                  </a:lnTo>
                  <a:lnTo>
                    <a:pt x="7624" y="47046"/>
                  </a:lnTo>
                  <a:lnTo>
                    <a:pt x="28555" y="72042"/>
                  </a:lnTo>
                  <a:lnTo>
                    <a:pt x="63961" y="107077"/>
                  </a:lnTo>
                  <a:lnTo>
                    <a:pt x="76772" y="131585"/>
                  </a:lnTo>
                  <a:lnTo>
                    <a:pt x="78754" y="146428"/>
                  </a:lnTo>
                  <a:lnTo>
                    <a:pt x="78294" y="153350"/>
                  </a:lnTo>
                  <a:lnTo>
                    <a:pt x="75166" y="159375"/>
                  </a:lnTo>
                  <a:lnTo>
                    <a:pt x="64164" y="169833"/>
                  </a:lnTo>
                  <a:lnTo>
                    <a:pt x="45474" y="180283"/>
                  </a:lnTo>
                  <a:lnTo>
                    <a:pt x="30977" y="179831"/>
                  </a:lnTo>
                  <a:lnTo>
                    <a:pt x="23160" y="177735"/>
                  </a:lnTo>
                  <a:lnTo>
                    <a:pt x="17243" y="174221"/>
                  </a:lnTo>
                  <a:lnTo>
                    <a:pt x="1176" y="154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945"/>
          <p:cNvGrpSpPr/>
          <p:nvPr/>
        </p:nvGrpSpPr>
        <p:grpSpPr>
          <a:xfrm>
            <a:off x="4191262" y="4933950"/>
            <a:ext cx="653789" cy="304801"/>
            <a:chOff x="4191262" y="4933950"/>
            <a:chExt cx="653789" cy="304801"/>
          </a:xfrm>
        </p:grpSpPr>
        <p:sp>
          <p:nvSpPr>
            <p:cNvPr id="105" name="SMARTInkShape-4412"/>
            <p:cNvSpPr/>
            <p:nvPr>
              <p:custDataLst>
                <p:tags r:id="rId51"/>
              </p:custDataLst>
            </p:nvPr>
          </p:nvSpPr>
          <p:spPr>
            <a:xfrm>
              <a:off x="4730750" y="5162550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114300" y="0"/>
                  </a:moveTo>
                  <a:lnTo>
                    <a:pt x="114300" y="0"/>
                  </a:lnTo>
                  <a:lnTo>
                    <a:pt x="102750" y="23936"/>
                  </a:lnTo>
                  <a:lnTo>
                    <a:pt x="89881" y="37449"/>
                  </a:lnTo>
                  <a:lnTo>
                    <a:pt x="44826" y="6196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413"/>
            <p:cNvSpPr/>
            <p:nvPr>
              <p:custDataLst>
                <p:tags r:id="rId52"/>
              </p:custDataLst>
            </p:nvPr>
          </p:nvSpPr>
          <p:spPr>
            <a:xfrm>
              <a:off x="4580603" y="4959350"/>
              <a:ext cx="120491" cy="159856"/>
            </a:xfrm>
            <a:custGeom>
              <a:avLst/>
              <a:gdLst/>
              <a:ahLst/>
              <a:cxnLst/>
              <a:rect l="0" t="0" r="0" b="0"/>
              <a:pathLst>
                <a:path w="120491" h="159856">
                  <a:moveTo>
                    <a:pt x="92997" y="0"/>
                  </a:moveTo>
                  <a:lnTo>
                    <a:pt x="92997" y="0"/>
                  </a:lnTo>
                  <a:lnTo>
                    <a:pt x="66317" y="1881"/>
                  </a:lnTo>
                  <a:lnTo>
                    <a:pt x="60394" y="3371"/>
                  </a:lnTo>
                  <a:lnTo>
                    <a:pt x="48168" y="12552"/>
                  </a:lnTo>
                  <a:lnTo>
                    <a:pt x="19701" y="48183"/>
                  </a:lnTo>
                  <a:lnTo>
                    <a:pt x="5350" y="83656"/>
                  </a:lnTo>
                  <a:lnTo>
                    <a:pt x="0" y="117607"/>
                  </a:lnTo>
                  <a:lnTo>
                    <a:pt x="4393" y="135525"/>
                  </a:lnTo>
                  <a:lnTo>
                    <a:pt x="8527" y="143267"/>
                  </a:lnTo>
                  <a:lnTo>
                    <a:pt x="20648" y="153750"/>
                  </a:lnTo>
                  <a:lnTo>
                    <a:pt x="27830" y="157533"/>
                  </a:lnTo>
                  <a:lnTo>
                    <a:pt x="47101" y="159855"/>
                  </a:lnTo>
                  <a:lnTo>
                    <a:pt x="68366" y="157125"/>
                  </a:lnTo>
                  <a:lnTo>
                    <a:pt x="87224" y="148855"/>
                  </a:lnTo>
                  <a:lnTo>
                    <a:pt x="110336" y="125557"/>
                  </a:lnTo>
                  <a:lnTo>
                    <a:pt x="118343" y="100724"/>
                  </a:lnTo>
                  <a:lnTo>
                    <a:pt x="120490" y="72988"/>
                  </a:lnTo>
                  <a:lnTo>
                    <a:pt x="113765" y="39657"/>
                  </a:lnTo>
                  <a:lnTo>
                    <a:pt x="103541" y="21315"/>
                  </a:lnTo>
                  <a:lnTo>
                    <a:pt x="9299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414"/>
            <p:cNvSpPr/>
            <p:nvPr>
              <p:custDataLst>
                <p:tags r:id="rId53"/>
              </p:custDataLst>
            </p:nvPr>
          </p:nvSpPr>
          <p:spPr>
            <a:xfrm>
              <a:off x="4195185" y="5073650"/>
              <a:ext cx="154566" cy="69567"/>
            </a:xfrm>
            <a:custGeom>
              <a:avLst/>
              <a:gdLst/>
              <a:ahLst/>
              <a:cxnLst/>
              <a:rect l="0" t="0" r="0" b="0"/>
              <a:pathLst>
                <a:path w="154566" h="69567">
                  <a:moveTo>
                    <a:pt x="40265" y="57150"/>
                  </a:moveTo>
                  <a:lnTo>
                    <a:pt x="40265" y="57150"/>
                  </a:lnTo>
                  <a:lnTo>
                    <a:pt x="40265" y="60521"/>
                  </a:lnTo>
                  <a:lnTo>
                    <a:pt x="39559" y="61514"/>
                  </a:lnTo>
                  <a:lnTo>
                    <a:pt x="38383" y="62176"/>
                  </a:lnTo>
                  <a:lnTo>
                    <a:pt x="16791" y="69210"/>
                  </a:lnTo>
                  <a:lnTo>
                    <a:pt x="9606" y="69566"/>
                  </a:lnTo>
                  <a:lnTo>
                    <a:pt x="6420" y="68249"/>
                  </a:lnTo>
                  <a:lnTo>
                    <a:pt x="998" y="63024"/>
                  </a:lnTo>
                  <a:lnTo>
                    <a:pt x="0" y="52235"/>
                  </a:lnTo>
                  <a:lnTo>
                    <a:pt x="722" y="45406"/>
                  </a:lnTo>
                  <a:lnTo>
                    <a:pt x="3320" y="40149"/>
                  </a:lnTo>
                  <a:lnTo>
                    <a:pt x="11850" y="32425"/>
                  </a:lnTo>
                  <a:lnTo>
                    <a:pt x="28553" y="24110"/>
                  </a:lnTo>
                  <a:lnTo>
                    <a:pt x="42585" y="23181"/>
                  </a:lnTo>
                  <a:lnTo>
                    <a:pt x="82904" y="25813"/>
                  </a:lnTo>
                  <a:lnTo>
                    <a:pt x="105972" y="31088"/>
                  </a:lnTo>
                  <a:lnTo>
                    <a:pt x="114859" y="37571"/>
                  </a:lnTo>
                  <a:lnTo>
                    <a:pt x="128675" y="53596"/>
                  </a:lnTo>
                  <a:lnTo>
                    <a:pt x="134164" y="56448"/>
                  </a:lnTo>
                  <a:lnTo>
                    <a:pt x="136796" y="53075"/>
                  </a:lnTo>
                  <a:lnTo>
                    <a:pt x="138485" y="50200"/>
                  </a:lnTo>
                  <a:lnTo>
                    <a:pt x="154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415"/>
            <p:cNvSpPr/>
            <p:nvPr>
              <p:custDataLst>
                <p:tags r:id="rId54"/>
              </p:custDataLst>
            </p:nvPr>
          </p:nvSpPr>
          <p:spPr>
            <a:xfrm>
              <a:off x="4191262" y="4933950"/>
              <a:ext cx="164839" cy="63501"/>
            </a:xfrm>
            <a:custGeom>
              <a:avLst/>
              <a:gdLst/>
              <a:ahLst/>
              <a:cxnLst/>
              <a:rect l="0" t="0" r="0" b="0"/>
              <a:pathLst>
                <a:path w="164839" h="63501">
                  <a:moveTo>
                    <a:pt x="6088" y="63500"/>
                  </a:moveTo>
                  <a:lnTo>
                    <a:pt x="6088" y="63500"/>
                  </a:lnTo>
                  <a:lnTo>
                    <a:pt x="2717" y="60129"/>
                  </a:lnTo>
                  <a:lnTo>
                    <a:pt x="1062" y="54711"/>
                  </a:lnTo>
                  <a:lnTo>
                    <a:pt x="0" y="39735"/>
                  </a:lnTo>
                  <a:lnTo>
                    <a:pt x="3617" y="31535"/>
                  </a:lnTo>
                  <a:lnTo>
                    <a:pt x="6557" y="27374"/>
                  </a:lnTo>
                  <a:lnTo>
                    <a:pt x="17350" y="20868"/>
                  </a:lnTo>
                  <a:lnTo>
                    <a:pt x="24180" y="18145"/>
                  </a:lnTo>
                  <a:lnTo>
                    <a:pt x="43056" y="18883"/>
                  </a:lnTo>
                  <a:lnTo>
                    <a:pt x="71839" y="27232"/>
                  </a:lnTo>
                  <a:lnTo>
                    <a:pt x="107270" y="42695"/>
                  </a:lnTo>
                  <a:lnTo>
                    <a:pt x="115170" y="43986"/>
                  </a:lnTo>
                  <a:lnTo>
                    <a:pt x="127712" y="41657"/>
                  </a:lnTo>
                  <a:lnTo>
                    <a:pt x="146077" y="32412"/>
                  </a:lnTo>
                  <a:lnTo>
                    <a:pt x="150214" y="27958"/>
                  </a:lnTo>
                  <a:lnTo>
                    <a:pt x="164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946"/>
          <p:cNvGrpSpPr/>
          <p:nvPr/>
        </p:nvGrpSpPr>
        <p:grpSpPr>
          <a:xfrm>
            <a:off x="5321732" y="4857750"/>
            <a:ext cx="469469" cy="303701"/>
            <a:chOff x="5321732" y="4857750"/>
            <a:chExt cx="469469" cy="303701"/>
          </a:xfrm>
        </p:grpSpPr>
        <p:sp>
          <p:nvSpPr>
            <p:cNvPr id="110" name="SMARTInkShape-4416"/>
            <p:cNvSpPr/>
            <p:nvPr>
              <p:custDataLst>
                <p:tags r:id="rId49"/>
              </p:custDataLst>
            </p:nvPr>
          </p:nvSpPr>
          <p:spPr>
            <a:xfrm>
              <a:off x="5580512" y="5007501"/>
              <a:ext cx="210689" cy="143888"/>
            </a:xfrm>
            <a:custGeom>
              <a:avLst/>
              <a:gdLst/>
              <a:ahLst/>
              <a:cxnLst/>
              <a:rect l="0" t="0" r="0" b="0"/>
              <a:pathLst>
                <a:path w="210689" h="143888">
                  <a:moveTo>
                    <a:pt x="7488" y="59799"/>
                  </a:moveTo>
                  <a:lnTo>
                    <a:pt x="7488" y="59799"/>
                  </a:lnTo>
                  <a:lnTo>
                    <a:pt x="21302" y="51010"/>
                  </a:lnTo>
                  <a:lnTo>
                    <a:pt x="28444" y="43192"/>
                  </a:lnTo>
                  <a:lnTo>
                    <a:pt x="33970" y="32663"/>
                  </a:lnTo>
                  <a:lnTo>
                    <a:pt x="37678" y="11464"/>
                  </a:lnTo>
                  <a:lnTo>
                    <a:pt x="36663" y="3039"/>
                  </a:lnTo>
                  <a:lnTo>
                    <a:pt x="35405" y="792"/>
                  </a:lnTo>
                  <a:lnTo>
                    <a:pt x="33155" y="0"/>
                  </a:lnTo>
                  <a:lnTo>
                    <a:pt x="26891" y="1001"/>
                  </a:lnTo>
                  <a:lnTo>
                    <a:pt x="12061" y="15645"/>
                  </a:lnTo>
                  <a:lnTo>
                    <a:pt x="1003" y="44599"/>
                  </a:lnTo>
                  <a:lnTo>
                    <a:pt x="0" y="76619"/>
                  </a:lnTo>
                  <a:lnTo>
                    <a:pt x="7543" y="105078"/>
                  </a:lnTo>
                  <a:lnTo>
                    <a:pt x="16685" y="117082"/>
                  </a:lnTo>
                  <a:lnTo>
                    <a:pt x="22086" y="121271"/>
                  </a:lnTo>
                  <a:lnTo>
                    <a:pt x="27803" y="123358"/>
                  </a:lnTo>
                  <a:lnTo>
                    <a:pt x="39800" y="123795"/>
                  </a:lnTo>
                  <a:lnTo>
                    <a:pt x="58455" y="116704"/>
                  </a:lnTo>
                  <a:lnTo>
                    <a:pt x="77387" y="98924"/>
                  </a:lnTo>
                  <a:lnTo>
                    <a:pt x="102042" y="53834"/>
                  </a:lnTo>
                  <a:lnTo>
                    <a:pt x="118909" y="15600"/>
                  </a:lnTo>
                  <a:lnTo>
                    <a:pt x="119869" y="15516"/>
                  </a:lnTo>
                  <a:lnTo>
                    <a:pt x="120935" y="21068"/>
                  </a:lnTo>
                  <a:lnTo>
                    <a:pt x="116650" y="66693"/>
                  </a:lnTo>
                  <a:lnTo>
                    <a:pt x="115678" y="108589"/>
                  </a:lnTo>
                  <a:lnTo>
                    <a:pt x="109691" y="143598"/>
                  </a:lnTo>
                  <a:lnTo>
                    <a:pt x="109490" y="143887"/>
                  </a:lnTo>
                  <a:lnTo>
                    <a:pt x="109356" y="143375"/>
                  </a:lnTo>
                  <a:lnTo>
                    <a:pt x="114579" y="105811"/>
                  </a:lnTo>
                  <a:lnTo>
                    <a:pt x="121925" y="64339"/>
                  </a:lnTo>
                  <a:lnTo>
                    <a:pt x="129669" y="33157"/>
                  </a:lnTo>
                  <a:lnTo>
                    <a:pt x="137990" y="21382"/>
                  </a:lnTo>
                  <a:lnTo>
                    <a:pt x="143173" y="17254"/>
                  </a:lnTo>
                  <a:lnTo>
                    <a:pt x="148744" y="15209"/>
                  </a:lnTo>
                  <a:lnTo>
                    <a:pt x="160580" y="14816"/>
                  </a:lnTo>
                  <a:lnTo>
                    <a:pt x="165993" y="18521"/>
                  </a:lnTo>
                  <a:lnTo>
                    <a:pt x="180355" y="40591"/>
                  </a:lnTo>
                  <a:lnTo>
                    <a:pt x="198758" y="86598"/>
                  </a:lnTo>
                  <a:lnTo>
                    <a:pt x="210688" y="11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417"/>
            <p:cNvSpPr/>
            <p:nvPr>
              <p:custDataLst>
                <p:tags r:id="rId50"/>
              </p:custDataLst>
            </p:nvPr>
          </p:nvSpPr>
          <p:spPr>
            <a:xfrm>
              <a:off x="5321732" y="4857750"/>
              <a:ext cx="190069" cy="303701"/>
            </a:xfrm>
            <a:custGeom>
              <a:avLst/>
              <a:gdLst/>
              <a:ahLst/>
              <a:cxnLst/>
              <a:rect l="0" t="0" r="0" b="0"/>
              <a:pathLst>
                <a:path w="190069" h="303701">
                  <a:moveTo>
                    <a:pt x="44018" y="0"/>
                  </a:moveTo>
                  <a:lnTo>
                    <a:pt x="44018" y="0"/>
                  </a:lnTo>
                  <a:lnTo>
                    <a:pt x="47389" y="6742"/>
                  </a:lnTo>
                  <a:lnTo>
                    <a:pt x="49975" y="50216"/>
                  </a:lnTo>
                  <a:lnTo>
                    <a:pt x="48370" y="94371"/>
                  </a:lnTo>
                  <a:lnTo>
                    <a:pt x="45247" y="130137"/>
                  </a:lnTo>
                  <a:lnTo>
                    <a:pt x="41507" y="169552"/>
                  </a:lnTo>
                  <a:lnTo>
                    <a:pt x="39374" y="208706"/>
                  </a:lnTo>
                  <a:lnTo>
                    <a:pt x="39132" y="244453"/>
                  </a:lnTo>
                  <a:lnTo>
                    <a:pt x="43668" y="282294"/>
                  </a:lnTo>
                  <a:lnTo>
                    <a:pt x="49977" y="297384"/>
                  </a:lnTo>
                  <a:lnTo>
                    <a:pt x="52930" y="301268"/>
                  </a:lnTo>
                  <a:lnTo>
                    <a:pt x="55603" y="303150"/>
                  </a:lnTo>
                  <a:lnTo>
                    <a:pt x="58091" y="303700"/>
                  </a:lnTo>
                  <a:lnTo>
                    <a:pt x="59750" y="301950"/>
                  </a:lnTo>
                  <a:lnTo>
                    <a:pt x="61593" y="294361"/>
                  </a:lnTo>
                  <a:lnTo>
                    <a:pt x="55889" y="274817"/>
                  </a:lnTo>
                  <a:lnTo>
                    <a:pt x="36249" y="234202"/>
                  </a:lnTo>
                  <a:lnTo>
                    <a:pt x="6950" y="187350"/>
                  </a:lnTo>
                  <a:lnTo>
                    <a:pt x="2849" y="181339"/>
                  </a:lnTo>
                  <a:lnTo>
                    <a:pt x="540" y="173988"/>
                  </a:lnTo>
                  <a:lnTo>
                    <a:pt x="0" y="169520"/>
                  </a:lnTo>
                  <a:lnTo>
                    <a:pt x="1642" y="165183"/>
                  </a:lnTo>
                  <a:lnTo>
                    <a:pt x="33894" y="127200"/>
                  </a:lnTo>
                  <a:lnTo>
                    <a:pt x="80898" y="79789"/>
                  </a:lnTo>
                  <a:lnTo>
                    <a:pt x="116737" y="38391"/>
                  </a:lnTo>
                  <a:lnTo>
                    <a:pt x="141167" y="18193"/>
                  </a:lnTo>
                  <a:lnTo>
                    <a:pt x="144767" y="16362"/>
                  </a:lnTo>
                  <a:lnTo>
                    <a:pt x="147168" y="17257"/>
                  </a:lnTo>
                  <a:lnTo>
                    <a:pt x="148768" y="19972"/>
                  </a:lnTo>
                  <a:lnTo>
                    <a:pt x="151020" y="43312"/>
                  </a:lnTo>
                  <a:lnTo>
                    <a:pt x="150841" y="72872"/>
                  </a:lnTo>
                  <a:lnTo>
                    <a:pt x="148410" y="111880"/>
                  </a:lnTo>
                  <a:lnTo>
                    <a:pt x="144977" y="155087"/>
                  </a:lnTo>
                  <a:lnTo>
                    <a:pt x="141100" y="198044"/>
                  </a:lnTo>
                  <a:lnTo>
                    <a:pt x="137025" y="235951"/>
                  </a:lnTo>
                  <a:lnTo>
                    <a:pt x="138485" y="283242"/>
                  </a:lnTo>
                  <a:lnTo>
                    <a:pt x="138746" y="286195"/>
                  </a:lnTo>
                  <a:lnTo>
                    <a:pt x="139625" y="286752"/>
                  </a:lnTo>
                  <a:lnTo>
                    <a:pt x="140918" y="285713"/>
                  </a:lnTo>
                  <a:lnTo>
                    <a:pt x="142484" y="283608"/>
                  </a:lnTo>
                  <a:lnTo>
                    <a:pt x="149363" y="259953"/>
                  </a:lnTo>
                  <a:lnTo>
                    <a:pt x="152607" y="239144"/>
                  </a:lnTo>
                  <a:lnTo>
                    <a:pt x="155216" y="235629"/>
                  </a:lnTo>
                  <a:lnTo>
                    <a:pt x="158366" y="233286"/>
                  </a:lnTo>
                  <a:lnTo>
                    <a:pt x="161173" y="232429"/>
                  </a:lnTo>
                  <a:lnTo>
                    <a:pt x="163749" y="232564"/>
                  </a:lnTo>
                  <a:lnTo>
                    <a:pt x="166172" y="233359"/>
                  </a:lnTo>
                  <a:lnTo>
                    <a:pt x="170746" y="238006"/>
                  </a:lnTo>
                  <a:lnTo>
                    <a:pt x="177287" y="250437"/>
                  </a:lnTo>
                  <a:lnTo>
                    <a:pt x="19006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949"/>
          <p:cNvGrpSpPr/>
          <p:nvPr/>
        </p:nvGrpSpPr>
        <p:grpSpPr>
          <a:xfrm>
            <a:off x="6165850" y="5009309"/>
            <a:ext cx="555847" cy="150780"/>
            <a:chOff x="6165850" y="5009309"/>
            <a:chExt cx="555847" cy="150780"/>
          </a:xfrm>
        </p:grpSpPr>
        <p:sp>
          <p:nvSpPr>
            <p:cNvPr id="113" name="SMARTInkShape-4418"/>
            <p:cNvSpPr/>
            <p:nvPr>
              <p:custDataLst>
                <p:tags r:id="rId46"/>
              </p:custDataLst>
            </p:nvPr>
          </p:nvSpPr>
          <p:spPr>
            <a:xfrm>
              <a:off x="6496050" y="5009309"/>
              <a:ext cx="225647" cy="146892"/>
            </a:xfrm>
            <a:custGeom>
              <a:avLst/>
              <a:gdLst/>
              <a:ahLst/>
              <a:cxnLst/>
              <a:rect l="0" t="0" r="0" b="0"/>
              <a:pathLst>
                <a:path w="225647" h="146892">
                  <a:moveTo>
                    <a:pt x="0" y="64341"/>
                  </a:moveTo>
                  <a:lnTo>
                    <a:pt x="0" y="64341"/>
                  </a:lnTo>
                  <a:lnTo>
                    <a:pt x="0" y="71083"/>
                  </a:lnTo>
                  <a:lnTo>
                    <a:pt x="1881" y="76275"/>
                  </a:lnTo>
                  <a:lnTo>
                    <a:pt x="3371" y="78647"/>
                  </a:lnTo>
                  <a:lnTo>
                    <a:pt x="5775" y="80228"/>
                  </a:lnTo>
                  <a:lnTo>
                    <a:pt x="12209" y="81985"/>
                  </a:lnTo>
                  <a:lnTo>
                    <a:pt x="27136" y="79604"/>
                  </a:lnTo>
                  <a:lnTo>
                    <a:pt x="44964" y="67687"/>
                  </a:lnTo>
                  <a:lnTo>
                    <a:pt x="63652" y="50751"/>
                  </a:lnTo>
                  <a:lnTo>
                    <a:pt x="70623" y="31019"/>
                  </a:lnTo>
                  <a:lnTo>
                    <a:pt x="72665" y="5314"/>
                  </a:lnTo>
                  <a:lnTo>
                    <a:pt x="71727" y="1706"/>
                  </a:lnTo>
                  <a:lnTo>
                    <a:pt x="68984" y="7"/>
                  </a:lnTo>
                  <a:lnTo>
                    <a:pt x="60293" y="0"/>
                  </a:lnTo>
                  <a:lnTo>
                    <a:pt x="47492" y="9875"/>
                  </a:lnTo>
                  <a:lnTo>
                    <a:pt x="34513" y="26022"/>
                  </a:lnTo>
                  <a:lnTo>
                    <a:pt x="23945" y="55653"/>
                  </a:lnTo>
                  <a:lnTo>
                    <a:pt x="21899" y="97589"/>
                  </a:lnTo>
                  <a:lnTo>
                    <a:pt x="23065" y="105556"/>
                  </a:lnTo>
                  <a:lnTo>
                    <a:pt x="30007" y="118171"/>
                  </a:lnTo>
                  <a:lnTo>
                    <a:pt x="39442" y="127071"/>
                  </a:lnTo>
                  <a:lnTo>
                    <a:pt x="48339" y="131026"/>
                  </a:lnTo>
                  <a:lnTo>
                    <a:pt x="53392" y="129965"/>
                  </a:lnTo>
                  <a:lnTo>
                    <a:pt x="64652" y="123141"/>
                  </a:lnTo>
                  <a:lnTo>
                    <a:pt x="84763" y="100101"/>
                  </a:lnTo>
                  <a:lnTo>
                    <a:pt x="110292" y="57104"/>
                  </a:lnTo>
                  <a:lnTo>
                    <a:pt x="110923" y="57400"/>
                  </a:lnTo>
                  <a:lnTo>
                    <a:pt x="109009" y="96004"/>
                  </a:lnTo>
                  <a:lnTo>
                    <a:pt x="113463" y="142585"/>
                  </a:lnTo>
                  <a:lnTo>
                    <a:pt x="113928" y="146624"/>
                  </a:lnTo>
                  <a:lnTo>
                    <a:pt x="114051" y="146713"/>
                  </a:lnTo>
                  <a:lnTo>
                    <a:pt x="116172" y="103576"/>
                  </a:lnTo>
                  <a:lnTo>
                    <a:pt x="126508" y="60332"/>
                  </a:lnTo>
                  <a:lnTo>
                    <a:pt x="135953" y="46567"/>
                  </a:lnTo>
                  <a:lnTo>
                    <a:pt x="147207" y="38802"/>
                  </a:lnTo>
                  <a:lnTo>
                    <a:pt x="159264" y="35352"/>
                  </a:lnTo>
                  <a:lnTo>
                    <a:pt x="173559" y="37581"/>
                  </a:lnTo>
                  <a:lnTo>
                    <a:pt x="188616" y="43981"/>
                  </a:lnTo>
                  <a:lnTo>
                    <a:pt x="202362" y="53881"/>
                  </a:lnTo>
                  <a:lnTo>
                    <a:pt x="218631" y="78097"/>
                  </a:lnTo>
                  <a:lnTo>
                    <a:pt x="225646" y="104243"/>
                  </a:lnTo>
                  <a:lnTo>
                    <a:pt x="223524" y="119470"/>
                  </a:lnTo>
                  <a:lnTo>
                    <a:pt x="215900" y="146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419"/>
            <p:cNvSpPr/>
            <p:nvPr>
              <p:custDataLst>
                <p:tags r:id="rId47"/>
              </p:custDataLst>
            </p:nvPr>
          </p:nvSpPr>
          <p:spPr>
            <a:xfrm>
              <a:off x="6165850" y="5025694"/>
              <a:ext cx="127001" cy="128304"/>
            </a:xfrm>
            <a:custGeom>
              <a:avLst/>
              <a:gdLst/>
              <a:ahLst/>
              <a:cxnLst/>
              <a:rect l="0" t="0" r="0" b="0"/>
              <a:pathLst>
                <a:path w="127001" h="128304">
                  <a:moveTo>
                    <a:pt x="0" y="79706"/>
                  </a:moveTo>
                  <a:lnTo>
                    <a:pt x="0" y="79706"/>
                  </a:lnTo>
                  <a:lnTo>
                    <a:pt x="38871" y="77825"/>
                  </a:lnTo>
                  <a:lnTo>
                    <a:pt x="50437" y="73931"/>
                  </a:lnTo>
                  <a:lnTo>
                    <a:pt x="73757" y="55940"/>
                  </a:lnTo>
                  <a:lnTo>
                    <a:pt x="83315" y="40208"/>
                  </a:lnTo>
                  <a:lnTo>
                    <a:pt x="83765" y="34324"/>
                  </a:lnTo>
                  <a:lnTo>
                    <a:pt x="76231" y="11554"/>
                  </a:lnTo>
                  <a:lnTo>
                    <a:pt x="74104" y="6755"/>
                  </a:lnTo>
                  <a:lnTo>
                    <a:pt x="70569" y="3555"/>
                  </a:lnTo>
                  <a:lnTo>
                    <a:pt x="60997" y="0"/>
                  </a:lnTo>
                  <a:lnTo>
                    <a:pt x="55482" y="1169"/>
                  </a:lnTo>
                  <a:lnTo>
                    <a:pt x="43709" y="8112"/>
                  </a:lnTo>
                  <a:lnTo>
                    <a:pt x="35184" y="20134"/>
                  </a:lnTo>
                  <a:lnTo>
                    <a:pt x="29748" y="35590"/>
                  </a:lnTo>
                  <a:lnTo>
                    <a:pt x="27393" y="64126"/>
                  </a:lnTo>
                  <a:lnTo>
                    <a:pt x="29344" y="84541"/>
                  </a:lnTo>
                  <a:lnTo>
                    <a:pt x="36325" y="101610"/>
                  </a:lnTo>
                  <a:lnTo>
                    <a:pt x="41149" y="109126"/>
                  </a:lnTo>
                  <a:lnTo>
                    <a:pt x="54037" y="119357"/>
                  </a:lnTo>
                  <a:lnTo>
                    <a:pt x="69878" y="125551"/>
                  </a:lnTo>
                  <a:lnTo>
                    <a:pt x="88677" y="128303"/>
                  </a:lnTo>
                  <a:lnTo>
                    <a:pt x="103147" y="125764"/>
                  </a:lnTo>
                  <a:lnTo>
                    <a:pt x="108981" y="123111"/>
                  </a:lnTo>
                  <a:lnTo>
                    <a:pt x="117346" y="112638"/>
                  </a:lnTo>
                  <a:lnTo>
                    <a:pt x="127000" y="92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420"/>
            <p:cNvSpPr/>
            <p:nvPr>
              <p:custDataLst>
                <p:tags r:id="rId48"/>
              </p:custDataLst>
            </p:nvPr>
          </p:nvSpPr>
          <p:spPr>
            <a:xfrm>
              <a:off x="6330950" y="5022850"/>
              <a:ext cx="127001" cy="137239"/>
            </a:xfrm>
            <a:custGeom>
              <a:avLst/>
              <a:gdLst/>
              <a:ahLst/>
              <a:cxnLst/>
              <a:rect l="0" t="0" r="0" b="0"/>
              <a:pathLst>
                <a:path w="127001" h="137239">
                  <a:moveTo>
                    <a:pt x="0" y="6350"/>
                  </a:moveTo>
                  <a:lnTo>
                    <a:pt x="0" y="6350"/>
                  </a:lnTo>
                  <a:lnTo>
                    <a:pt x="21654" y="47777"/>
                  </a:lnTo>
                  <a:lnTo>
                    <a:pt x="41593" y="87440"/>
                  </a:lnTo>
                  <a:lnTo>
                    <a:pt x="69765" y="131389"/>
                  </a:lnTo>
                  <a:lnTo>
                    <a:pt x="75221" y="136006"/>
                  </a:lnTo>
                  <a:lnTo>
                    <a:pt x="77664" y="137238"/>
                  </a:lnTo>
                  <a:lnTo>
                    <a:pt x="79293" y="136647"/>
                  </a:lnTo>
                  <a:lnTo>
                    <a:pt x="80378" y="134842"/>
                  </a:lnTo>
                  <a:lnTo>
                    <a:pt x="89267" y="89388"/>
                  </a:lnTo>
                  <a:lnTo>
                    <a:pt x="97241" y="52826"/>
                  </a:lnTo>
                  <a:lnTo>
                    <a:pt x="105307" y="3194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950"/>
          <p:cNvGrpSpPr/>
          <p:nvPr/>
        </p:nvGrpSpPr>
        <p:grpSpPr>
          <a:xfrm>
            <a:off x="6986983" y="4965911"/>
            <a:ext cx="1077518" cy="233275"/>
            <a:chOff x="6986983" y="4965911"/>
            <a:chExt cx="1077518" cy="233275"/>
          </a:xfrm>
        </p:grpSpPr>
        <p:sp>
          <p:nvSpPr>
            <p:cNvPr id="117" name="SMARTInkShape-4421"/>
            <p:cNvSpPr/>
            <p:nvPr>
              <p:custDataLst>
                <p:tags r:id="rId42"/>
              </p:custDataLst>
            </p:nvPr>
          </p:nvSpPr>
          <p:spPr>
            <a:xfrm>
              <a:off x="7431371" y="5060950"/>
              <a:ext cx="62709" cy="138236"/>
            </a:xfrm>
            <a:custGeom>
              <a:avLst/>
              <a:gdLst/>
              <a:ahLst/>
              <a:cxnLst/>
              <a:rect l="0" t="0" r="0" b="0"/>
              <a:pathLst>
                <a:path w="62709" h="138236">
                  <a:moveTo>
                    <a:pt x="55279" y="0"/>
                  </a:moveTo>
                  <a:lnTo>
                    <a:pt x="55279" y="0"/>
                  </a:lnTo>
                  <a:lnTo>
                    <a:pt x="15733" y="8838"/>
                  </a:lnTo>
                  <a:lnTo>
                    <a:pt x="7600" y="14747"/>
                  </a:lnTo>
                  <a:lnTo>
                    <a:pt x="2338" y="22076"/>
                  </a:lnTo>
                  <a:lnTo>
                    <a:pt x="0" y="30037"/>
                  </a:lnTo>
                  <a:lnTo>
                    <a:pt x="842" y="38279"/>
                  </a:lnTo>
                  <a:lnTo>
                    <a:pt x="7132" y="55068"/>
                  </a:lnTo>
                  <a:lnTo>
                    <a:pt x="19846" y="67744"/>
                  </a:lnTo>
                  <a:lnTo>
                    <a:pt x="52142" y="96505"/>
                  </a:lnTo>
                  <a:lnTo>
                    <a:pt x="62189" y="114672"/>
                  </a:lnTo>
                  <a:lnTo>
                    <a:pt x="62708" y="119487"/>
                  </a:lnTo>
                  <a:lnTo>
                    <a:pt x="61642" y="123402"/>
                  </a:lnTo>
                  <a:lnTo>
                    <a:pt x="56696" y="129634"/>
                  </a:lnTo>
                  <a:lnTo>
                    <a:pt x="49793" y="134756"/>
                  </a:lnTo>
                  <a:lnTo>
                    <a:pt x="42022" y="137502"/>
                  </a:lnTo>
                  <a:lnTo>
                    <a:pt x="37975" y="138235"/>
                  </a:lnTo>
                  <a:lnTo>
                    <a:pt x="33865" y="136606"/>
                  </a:lnTo>
                  <a:lnTo>
                    <a:pt x="1717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422"/>
            <p:cNvSpPr/>
            <p:nvPr>
              <p:custDataLst>
                <p:tags r:id="rId43"/>
              </p:custDataLst>
            </p:nvPr>
          </p:nvSpPr>
          <p:spPr>
            <a:xfrm>
              <a:off x="6986983" y="5075210"/>
              <a:ext cx="131368" cy="100041"/>
            </a:xfrm>
            <a:custGeom>
              <a:avLst/>
              <a:gdLst/>
              <a:ahLst/>
              <a:cxnLst/>
              <a:rect l="0" t="0" r="0" b="0"/>
              <a:pathLst>
                <a:path w="131368" h="100041">
                  <a:moveTo>
                    <a:pt x="99617" y="30190"/>
                  </a:moveTo>
                  <a:lnTo>
                    <a:pt x="99617" y="30190"/>
                  </a:lnTo>
                  <a:lnTo>
                    <a:pt x="67667" y="3707"/>
                  </a:lnTo>
                  <a:lnTo>
                    <a:pt x="58606" y="781"/>
                  </a:lnTo>
                  <a:lnTo>
                    <a:pt x="53227" y="0"/>
                  </a:lnTo>
                  <a:lnTo>
                    <a:pt x="41604" y="2896"/>
                  </a:lnTo>
                  <a:lnTo>
                    <a:pt x="29384" y="9593"/>
                  </a:lnTo>
                  <a:lnTo>
                    <a:pt x="16896" y="19624"/>
                  </a:lnTo>
                  <a:lnTo>
                    <a:pt x="8054" y="34902"/>
                  </a:lnTo>
                  <a:lnTo>
                    <a:pt x="0" y="63341"/>
                  </a:lnTo>
                  <a:lnTo>
                    <a:pt x="750" y="67813"/>
                  </a:lnTo>
                  <a:lnTo>
                    <a:pt x="2661" y="71500"/>
                  </a:lnTo>
                  <a:lnTo>
                    <a:pt x="5346" y="74663"/>
                  </a:lnTo>
                  <a:lnTo>
                    <a:pt x="12093" y="78178"/>
                  </a:lnTo>
                  <a:lnTo>
                    <a:pt x="15868" y="79115"/>
                  </a:lnTo>
                  <a:lnTo>
                    <a:pt x="25706" y="76394"/>
                  </a:lnTo>
                  <a:lnTo>
                    <a:pt x="43145" y="65046"/>
                  </a:lnTo>
                  <a:lnTo>
                    <a:pt x="64167" y="46958"/>
                  </a:lnTo>
                  <a:lnTo>
                    <a:pt x="69279" y="44698"/>
                  </a:lnTo>
                  <a:lnTo>
                    <a:pt x="75786" y="45575"/>
                  </a:lnTo>
                  <a:lnTo>
                    <a:pt x="79496" y="46796"/>
                  </a:lnTo>
                  <a:lnTo>
                    <a:pt x="85500" y="53798"/>
                  </a:lnTo>
                  <a:lnTo>
                    <a:pt x="110488" y="90586"/>
                  </a:lnTo>
                  <a:lnTo>
                    <a:pt x="118795" y="95838"/>
                  </a:lnTo>
                  <a:lnTo>
                    <a:pt x="131367" y="1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423"/>
            <p:cNvSpPr/>
            <p:nvPr>
              <p:custDataLst>
                <p:tags r:id="rId44"/>
              </p:custDataLst>
            </p:nvPr>
          </p:nvSpPr>
          <p:spPr>
            <a:xfrm>
              <a:off x="7563732" y="5089119"/>
              <a:ext cx="157869" cy="98832"/>
            </a:xfrm>
            <a:custGeom>
              <a:avLst/>
              <a:gdLst/>
              <a:ahLst/>
              <a:cxnLst/>
              <a:rect l="0" t="0" r="0" b="0"/>
              <a:pathLst>
                <a:path w="157869" h="98832">
                  <a:moveTo>
                    <a:pt x="5468" y="28981"/>
                  </a:moveTo>
                  <a:lnTo>
                    <a:pt x="5468" y="28981"/>
                  </a:lnTo>
                  <a:lnTo>
                    <a:pt x="0" y="18046"/>
                  </a:lnTo>
                  <a:lnTo>
                    <a:pt x="412" y="18163"/>
                  </a:lnTo>
                  <a:lnTo>
                    <a:pt x="2750" y="20175"/>
                  </a:lnTo>
                  <a:lnTo>
                    <a:pt x="4260" y="25303"/>
                  </a:lnTo>
                  <a:lnTo>
                    <a:pt x="10864" y="70097"/>
                  </a:lnTo>
                  <a:lnTo>
                    <a:pt x="11793" y="97891"/>
                  </a:lnTo>
                  <a:lnTo>
                    <a:pt x="11810" y="95181"/>
                  </a:lnTo>
                  <a:lnTo>
                    <a:pt x="33479" y="55768"/>
                  </a:lnTo>
                  <a:lnTo>
                    <a:pt x="50845" y="18807"/>
                  </a:lnTo>
                  <a:lnTo>
                    <a:pt x="54063" y="16553"/>
                  </a:lnTo>
                  <a:lnTo>
                    <a:pt x="57621" y="15758"/>
                  </a:lnTo>
                  <a:lnTo>
                    <a:pt x="61403" y="15932"/>
                  </a:lnTo>
                  <a:lnTo>
                    <a:pt x="63925" y="18871"/>
                  </a:lnTo>
                  <a:lnTo>
                    <a:pt x="71674" y="48233"/>
                  </a:lnTo>
                  <a:lnTo>
                    <a:pt x="71817" y="58939"/>
                  </a:lnTo>
                  <a:lnTo>
                    <a:pt x="69530" y="70568"/>
                  </a:lnTo>
                  <a:lnTo>
                    <a:pt x="70049" y="70817"/>
                  </a:lnTo>
                  <a:lnTo>
                    <a:pt x="72505" y="69212"/>
                  </a:lnTo>
                  <a:lnTo>
                    <a:pt x="104477" y="25073"/>
                  </a:lnTo>
                  <a:lnTo>
                    <a:pt x="120881" y="7676"/>
                  </a:lnTo>
                  <a:lnTo>
                    <a:pt x="131081" y="1873"/>
                  </a:lnTo>
                  <a:lnTo>
                    <a:pt x="135776" y="325"/>
                  </a:lnTo>
                  <a:lnTo>
                    <a:pt x="139613" y="0"/>
                  </a:lnTo>
                  <a:lnTo>
                    <a:pt x="145756" y="1519"/>
                  </a:lnTo>
                  <a:lnTo>
                    <a:pt x="146971" y="5029"/>
                  </a:lnTo>
                  <a:lnTo>
                    <a:pt x="141055" y="50443"/>
                  </a:lnTo>
                  <a:lnTo>
                    <a:pt x="140186" y="71558"/>
                  </a:lnTo>
                  <a:lnTo>
                    <a:pt x="142484" y="82241"/>
                  </a:lnTo>
                  <a:lnTo>
                    <a:pt x="147738" y="89812"/>
                  </a:lnTo>
                  <a:lnTo>
                    <a:pt x="157868" y="98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424"/>
            <p:cNvSpPr/>
            <p:nvPr>
              <p:custDataLst>
                <p:tags r:id="rId45"/>
              </p:custDataLst>
            </p:nvPr>
          </p:nvSpPr>
          <p:spPr>
            <a:xfrm>
              <a:off x="7779535" y="4965911"/>
              <a:ext cx="284966" cy="224134"/>
            </a:xfrm>
            <a:custGeom>
              <a:avLst/>
              <a:gdLst/>
              <a:ahLst/>
              <a:cxnLst/>
              <a:rect l="0" t="0" r="0" b="0"/>
              <a:pathLst>
                <a:path w="284966" h="224134">
                  <a:moveTo>
                    <a:pt x="43665" y="171239"/>
                  </a:moveTo>
                  <a:lnTo>
                    <a:pt x="43665" y="171239"/>
                  </a:lnTo>
                  <a:lnTo>
                    <a:pt x="42960" y="156736"/>
                  </a:lnTo>
                  <a:lnTo>
                    <a:pt x="40294" y="148095"/>
                  </a:lnTo>
                  <a:lnTo>
                    <a:pt x="38596" y="145932"/>
                  </a:lnTo>
                  <a:lnTo>
                    <a:pt x="36758" y="145195"/>
                  </a:lnTo>
                  <a:lnTo>
                    <a:pt x="34826" y="145410"/>
                  </a:lnTo>
                  <a:lnTo>
                    <a:pt x="21996" y="152454"/>
                  </a:lnTo>
                  <a:lnTo>
                    <a:pt x="8159" y="173591"/>
                  </a:lnTo>
                  <a:lnTo>
                    <a:pt x="392" y="210076"/>
                  </a:lnTo>
                  <a:lnTo>
                    <a:pt x="0" y="214064"/>
                  </a:lnTo>
                  <a:lnTo>
                    <a:pt x="1150" y="217428"/>
                  </a:lnTo>
                  <a:lnTo>
                    <a:pt x="6189" y="223047"/>
                  </a:lnTo>
                  <a:lnTo>
                    <a:pt x="8804" y="224121"/>
                  </a:lnTo>
                  <a:lnTo>
                    <a:pt x="11251" y="224133"/>
                  </a:lnTo>
                  <a:lnTo>
                    <a:pt x="13589" y="223435"/>
                  </a:lnTo>
                  <a:lnTo>
                    <a:pt x="18068" y="218896"/>
                  </a:lnTo>
                  <a:lnTo>
                    <a:pt x="24556" y="206527"/>
                  </a:lnTo>
                  <a:lnTo>
                    <a:pt x="30590" y="185772"/>
                  </a:lnTo>
                  <a:lnTo>
                    <a:pt x="30715" y="185866"/>
                  </a:lnTo>
                  <a:lnTo>
                    <a:pt x="31597" y="190076"/>
                  </a:lnTo>
                  <a:lnTo>
                    <a:pt x="39793" y="207752"/>
                  </a:lnTo>
                  <a:lnTo>
                    <a:pt x="47588" y="214043"/>
                  </a:lnTo>
                  <a:lnTo>
                    <a:pt x="52630" y="216708"/>
                  </a:lnTo>
                  <a:lnTo>
                    <a:pt x="63877" y="217789"/>
                  </a:lnTo>
                  <a:lnTo>
                    <a:pt x="75225" y="215211"/>
                  </a:lnTo>
                  <a:lnTo>
                    <a:pt x="105136" y="194764"/>
                  </a:lnTo>
                  <a:lnTo>
                    <a:pt x="125614" y="166920"/>
                  </a:lnTo>
                  <a:lnTo>
                    <a:pt x="140529" y="136394"/>
                  </a:lnTo>
                  <a:lnTo>
                    <a:pt x="154449" y="100718"/>
                  </a:lnTo>
                  <a:lnTo>
                    <a:pt x="165547" y="54545"/>
                  </a:lnTo>
                  <a:lnTo>
                    <a:pt x="168443" y="39061"/>
                  </a:lnTo>
                  <a:lnTo>
                    <a:pt x="167772" y="37965"/>
                  </a:lnTo>
                  <a:lnTo>
                    <a:pt x="166620" y="37939"/>
                  </a:lnTo>
                  <a:lnTo>
                    <a:pt x="158255" y="54759"/>
                  </a:lnTo>
                  <a:lnTo>
                    <a:pt x="146841" y="92198"/>
                  </a:lnTo>
                  <a:lnTo>
                    <a:pt x="137893" y="139039"/>
                  </a:lnTo>
                  <a:lnTo>
                    <a:pt x="134143" y="178553"/>
                  </a:lnTo>
                  <a:lnTo>
                    <a:pt x="137030" y="197773"/>
                  </a:lnTo>
                  <a:lnTo>
                    <a:pt x="143016" y="211960"/>
                  </a:lnTo>
                  <a:lnTo>
                    <a:pt x="150380" y="220617"/>
                  </a:lnTo>
                  <a:lnTo>
                    <a:pt x="155025" y="221796"/>
                  </a:lnTo>
                  <a:lnTo>
                    <a:pt x="165830" y="219344"/>
                  </a:lnTo>
                  <a:lnTo>
                    <a:pt x="187185" y="206659"/>
                  </a:lnTo>
                  <a:lnTo>
                    <a:pt x="211386" y="176010"/>
                  </a:lnTo>
                  <a:lnTo>
                    <a:pt x="228039" y="142081"/>
                  </a:lnTo>
                  <a:lnTo>
                    <a:pt x="244847" y="101130"/>
                  </a:lnTo>
                  <a:lnTo>
                    <a:pt x="261725" y="57059"/>
                  </a:lnTo>
                  <a:lnTo>
                    <a:pt x="276982" y="15582"/>
                  </a:lnTo>
                  <a:lnTo>
                    <a:pt x="282599" y="0"/>
                  </a:lnTo>
                  <a:lnTo>
                    <a:pt x="274151" y="12238"/>
                  </a:lnTo>
                  <a:lnTo>
                    <a:pt x="253038" y="58823"/>
                  </a:lnTo>
                  <a:lnTo>
                    <a:pt x="240385" y="103907"/>
                  </a:lnTo>
                  <a:lnTo>
                    <a:pt x="236713" y="143292"/>
                  </a:lnTo>
                  <a:lnTo>
                    <a:pt x="238355" y="163992"/>
                  </a:lnTo>
                  <a:lnTo>
                    <a:pt x="241191" y="171346"/>
                  </a:lnTo>
                  <a:lnTo>
                    <a:pt x="249987" y="181400"/>
                  </a:lnTo>
                  <a:lnTo>
                    <a:pt x="256002" y="183657"/>
                  </a:lnTo>
                  <a:lnTo>
                    <a:pt x="284965" y="183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951"/>
          <p:cNvGrpSpPr/>
          <p:nvPr/>
        </p:nvGrpSpPr>
        <p:grpSpPr>
          <a:xfrm>
            <a:off x="8369300" y="4955990"/>
            <a:ext cx="1060451" cy="429868"/>
            <a:chOff x="8369300" y="4955990"/>
            <a:chExt cx="1060451" cy="429868"/>
          </a:xfrm>
        </p:grpSpPr>
        <p:sp>
          <p:nvSpPr>
            <p:cNvPr id="122" name="SMARTInkShape-4425"/>
            <p:cNvSpPr/>
            <p:nvPr>
              <p:custDataLst>
                <p:tags r:id="rId39"/>
              </p:custDataLst>
            </p:nvPr>
          </p:nvSpPr>
          <p:spPr>
            <a:xfrm>
              <a:off x="8369300" y="5054600"/>
              <a:ext cx="107951" cy="133358"/>
            </a:xfrm>
            <a:custGeom>
              <a:avLst/>
              <a:gdLst/>
              <a:ahLst/>
              <a:cxnLst/>
              <a:rect l="0" t="0" r="0" b="0"/>
              <a:pathLst>
                <a:path w="107951" h="133358">
                  <a:moveTo>
                    <a:pt x="0" y="50800"/>
                  </a:moveTo>
                  <a:lnTo>
                    <a:pt x="0" y="50800"/>
                  </a:lnTo>
                  <a:lnTo>
                    <a:pt x="14305" y="91621"/>
                  </a:lnTo>
                  <a:lnTo>
                    <a:pt x="32939" y="129661"/>
                  </a:lnTo>
                  <a:lnTo>
                    <a:pt x="36071" y="132302"/>
                  </a:lnTo>
                  <a:lnTo>
                    <a:pt x="39569" y="133357"/>
                  </a:lnTo>
                  <a:lnTo>
                    <a:pt x="46514" y="132647"/>
                  </a:lnTo>
                  <a:lnTo>
                    <a:pt x="51953" y="129980"/>
                  </a:lnTo>
                  <a:lnTo>
                    <a:pt x="65722" y="114399"/>
                  </a:lnTo>
                  <a:lnTo>
                    <a:pt x="84270" y="76664"/>
                  </a:lnTo>
                  <a:lnTo>
                    <a:pt x="96544" y="3651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426"/>
            <p:cNvSpPr/>
            <p:nvPr>
              <p:custDataLst>
                <p:tags r:id="rId40"/>
              </p:custDataLst>
            </p:nvPr>
          </p:nvSpPr>
          <p:spPr>
            <a:xfrm>
              <a:off x="8546736" y="4955990"/>
              <a:ext cx="432165" cy="214946"/>
            </a:xfrm>
            <a:custGeom>
              <a:avLst/>
              <a:gdLst/>
              <a:ahLst/>
              <a:cxnLst/>
              <a:rect l="0" t="0" r="0" b="0"/>
              <a:pathLst>
                <a:path w="432165" h="214946">
                  <a:moveTo>
                    <a:pt x="57514" y="168460"/>
                  </a:moveTo>
                  <a:lnTo>
                    <a:pt x="57514" y="168460"/>
                  </a:lnTo>
                  <a:lnTo>
                    <a:pt x="56809" y="143139"/>
                  </a:lnTo>
                  <a:lnTo>
                    <a:pt x="48675" y="125441"/>
                  </a:lnTo>
                  <a:lnTo>
                    <a:pt x="44649" y="121118"/>
                  </a:lnTo>
                  <a:lnTo>
                    <a:pt x="42586" y="119965"/>
                  </a:lnTo>
                  <a:lnTo>
                    <a:pt x="39801" y="121313"/>
                  </a:lnTo>
                  <a:lnTo>
                    <a:pt x="12679" y="150994"/>
                  </a:lnTo>
                  <a:lnTo>
                    <a:pt x="3250" y="165871"/>
                  </a:lnTo>
                  <a:lnTo>
                    <a:pt x="0" y="180010"/>
                  </a:lnTo>
                  <a:lnTo>
                    <a:pt x="292" y="199591"/>
                  </a:lnTo>
                  <a:lnTo>
                    <a:pt x="1727" y="201914"/>
                  </a:lnTo>
                  <a:lnTo>
                    <a:pt x="4095" y="203463"/>
                  </a:lnTo>
                  <a:lnTo>
                    <a:pt x="7085" y="204495"/>
                  </a:lnTo>
                  <a:lnTo>
                    <a:pt x="14169" y="203761"/>
                  </a:lnTo>
                  <a:lnTo>
                    <a:pt x="18034" y="202578"/>
                  </a:lnTo>
                  <a:lnTo>
                    <a:pt x="24210" y="197499"/>
                  </a:lnTo>
                  <a:lnTo>
                    <a:pt x="29306" y="189833"/>
                  </a:lnTo>
                  <a:lnTo>
                    <a:pt x="37119" y="171692"/>
                  </a:lnTo>
                  <a:lnTo>
                    <a:pt x="37567" y="172732"/>
                  </a:lnTo>
                  <a:lnTo>
                    <a:pt x="40168" y="187727"/>
                  </a:lnTo>
                  <a:lnTo>
                    <a:pt x="44160" y="196073"/>
                  </a:lnTo>
                  <a:lnTo>
                    <a:pt x="54341" y="207999"/>
                  </a:lnTo>
                  <a:lnTo>
                    <a:pt x="62218" y="213785"/>
                  </a:lnTo>
                  <a:lnTo>
                    <a:pt x="72305" y="214945"/>
                  </a:lnTo>
                  <a:lnTo>
                    <a:pt x="83843" y="212403"/>
                  </a:lnTo>
                  <a:lnTo>
                    <a:pt x="96027" y="206570"/>
                  </a:lnTo>
                  <a:lnTo>
                    <a:pt x="106616" y="195511"/>
                  </a:lnTo>
                  <a:lnTo>
                    <a:pt x="116026" y="179071"/>
                  </a:lnTo>
                  <a:lnTo>
                    <a:pt x="129962" y="139933"/>
                  </a:lnTo>
                  <a:lnTo>
                    <a:pt x="141218" y="104041"/>
                  </a:lnTo>
                  <a:lnTo>
                    <a:pt x="151396" y="66451"/>
                  </a:lnTo>
                  <a:lnTo>
                    <a:pt x="161295" y="20878"/>
                  </a:lnTo>
                  <a:lnTo>
                    <a:pt x="162906" y="4796"/>
                  </a:lnTo>
                  <a:lnTo>
                    <a:pt x="162348" y="1495"/>
                  </a:lnTo>
                  <a:lnTo>
                    <a:pt x="161270" y="0"/>
                  </a:lnTo>
                  <a:lnTo>
                    <a:pt x="158434" y="1120"/>
                  </a:lnTo>
                  <a:lnTo>
                    <a:pt x="149639" y="8009"/>
                  </a:lnTo>
                  <a:lnTo>
                    <a:pt x="136158" y="33900"/>
                  </a:lnTo>
                  <a:lnTo>
                    <a:pt x="126598" y="75125"/>
                  </a:lnTo>
                  <a:lnTo>
                    <a:pt x="122668" y="119717"/>
                  </a:lnTo>
                  <a:lnTo>
                    <a:pt x="121504" y="157467"/>
                  </a:lnTo>
                  <a:lnTo>
                    <a:pt x="124995" y="176275"/>
                  </a:lnTo>
                  <a:lnTo>
                    <a:pt x="135362" y="198853"/>
                  </a:lnTo>
                  <a:lnTo>
                    <a:pt x="138340" y="200716"/>
                  </a:lnTo>
                  <a:lnTo>
                    <a:pt x="141737" y="201253"/>
                  </a:lnTo>
                  <a:lnTo>
                    <a:pt x="149275" y="199968"/>
                  </a:lnTo>
                  <a:lnTo>
                    <a:pt x="157328" y="197045"/>
                  </a:lnTo>
                  <a:lnTo>
                    <a:pt x="173167" y="181320"/>
                  </a:lnTo>
                  <a:lnTo>
                    <a:pt x="201011" y="134147"/>
                  </a:lnTo>
                  <a:lnTo>
                    <a:pt x="201863" y="132885"/>
                  </a:lnTo>
                  <a:lnTo>
                    <a:pt x="194396" y="174080"/>
                  </a:lnTo>
                  <a:lnTo>
                    <a:pt x="197372" y="186480"/>
                  </a:lnTo>
                  <a:lnTo>
                    <a:pt x="203399" y="196695"/>
                  </a:lnTo>
                  <a:lnTo>
                    <a:pt x="208899" y="202175"/>
                  </a:lnTo>
                  <a:lnTo>
                    <a:pt x="211355" y="203637"/>
                  </a:lnTo>
                  <a:lnTo>
                    <a:pt x="213697" y="203906"/>
                  </a:lnTo>
                  <a:lnTo>
                    <a:pt x="218180" y="202323"/>
                  </a:lnTo>
                  <a:lnTo>
                    <a:pt x="236242" y="189783"/>
                  </a:lnTo>
                  <a:lnTo>
                    <a:pt x="276718" y="144175"/>
                  </a:lnTo>
                  <a:lnTo>
                    <a:pt x="283330" y="138922"/>
                  </a:lnTo>
                  <a:lnTo>
                    <a:pt x="283553" y="138890"/>
                  </a:lnTo>
                  <a:lnTo>
                    <a:pt x="277031" y="149114"/>
                  </a:lnTo>
                  <a:lnTo>
                    <a:pt x="276903" y="158451"/>
                  </a:lnTo>
                  <a:lnTo>
                    <a:pt x="282569" y="178320"/>
                  </a:lnTo>
                  <a:lnTo>
                    <a:pt x="295176" y="191530"/>
                  </a:lnTo>
                  <a:lnTo>
                    <a:pt x="304488" y="196352"/>
                  </a:lnTo>
                  <a:lnTo>
                    <a:pt x="308947" y="197638"/>
                  </a:lnTo>
                  <a:lnTo>
                    <a:pt x="325335" y="196077"/>
                  </a:lnTo>
                  <a:lnTo>
                    <a:pt x="335531" y="191082"/>
                  </a:lnTo>
                  <a:lnTo>
                    <a:pt x="344765" y="183453"/>
                  </a:lnTo>
                  <a:lnTo>
                    <a:pt x="357899" y="165847"/>
                  </a:lnTo>
                  <a:lnTo>
                    <a:pt x="369316" y="139620"/>
                  </a:lnTo>
                  <a:lnTo>
                    <a:pt x="372620" y="115778"/>
                  </a:lnTo>
                  <a:lnTo>
                    <a:pt x="370892" y="106711"/>
                  </a:lnTo>
                  <a:lnTo>
                    <a:pt x="368738" y="104716"/>
                  </a:lnTo>
                  <a:lnTo>
                    <a:pt x="365891" y="104092"/>
                  </a:lnTo>
                  <a:lnTo>
                    <a:pt x="362581" y="104381"/>
                  </a:lnTo>
                  <a:lnTo>
                    <a:pt x="359669" y="106691"/>
                  </a:lnTo>
                  <a:lnTo>
                    <a:pt x="344335" y="134795"/>
                  </a:lnTo>
                  <a:lnTo>
                    <a:pt x="339113" y="158563"/>
                  </a:lnTo>
                  <a:lnTo>
                    <a:pt x="341654" y="171352"/>
                  </a:lnTo>
                  <a:lnTo>
                    <a:pt x="351413" y="187689"/>
                  </a:lnTo>
                  <a:lnTo>
                    <a:pt x="361467" y="191117"/>
                  </a:lnTo>
                  <a:lnTo>
                    <a:pt x="375343" y="191935"/>
                  </a:lnTo>
                  <a:lnTo>
                    <a:pt x="421089" y="183628"/>
                  </a:lnTo>
                  <a:lnTo>
                    <a:pt x="432164" y="18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427"/>
            <p:cNvSpPr/>
            <p:nvPr>
              <p:custDataLst>
                <p:tags r:id="rId41"/>
              </p:custDataLst>
            </p:nvPr>
          </p:nvSpPr>
          <p:spPr>
            <a:xfrm>
              <a:off x="9187524" y="4991653"/>
              <a:ext cx="242227" cy="394205"/>
            </a:xfrm>
            <a:custGeom>
              <a:avLst/>
              <a:gdLst/>
              <a:ahLst/>
              <a:cxnLst/>
              <a:rect l="0" t="0" r="0" b="0"/>
              <a:pathLst>
                <a:path w="242227" h="394205">
                  <a:moveTo>
                    <a:pt x="58076" y="158197"/>
                  </a:moveTo>
                  <a:lnTo>
                    <a:pt x="58076" y="158197"/>
                  </a:lnTo>
                  <a:lnTo>
                    <a:pt x="67509" y="142282"/>
                  </a:lnTo>
                  <a:lnTo>
                    <a:pt x="72381" y="128310"/>
                  </a:lnTo>
                  <a:lnTo>
                    <a:pt x="73136" y="114575"/>
                  </a:lnTo>
                  <a:lnTo>
                    <a:pt x="71119" y="102827"/>
                  </a:lnTo>
                  <a:lnTo>
                    <a:pt x="67871" y="95253"/>
                  </a:lnTo>
                  <a:lnTo>
                    <a:pt x="64606" y="92951"/>
                  </a:lnTo>
                  <a:lnTo>
                    <a:pt x="55334" y="90393"/>
                  </a:lnTo>
                  <a:lnTo>
                    <a:pt x="42275" y="93020"/>
                  </a:lnTo>
                  <a:lnTo>
                    <a:pt x="34842" y="95695"/>
                  </a:lnTo>
                  <a:lnTo>
                    <a:pt x="20940" y="108076"/>
                  </a:lnTo>
                  <a:lnTo>
                    <a:pt x="9115" y="125337"/>
                  </a:lnTo>
                  <a:lnTo>
                    <a:pt x="1508" y="144769"/>
                  </a:lnTo>
                  <a:lnTo>
                    <a:pt x="0" y="175542"/>
                  </a:lnTo>
                  <a:lnTo>
                    <a:pt x="3836" y="183872"/>
                  </a:lnTo>
                  <a:lnTo>
                    <a:pt x="17506" y="196890"/>
                  </a:lnTo>
                  <a:lnTo>
                    <a:pt x="35341" y="203616"/>
                  </a:lnTo>
                  <a:lnTo>
                    <a:pt x="54322" y="205194"/>
                  </a:lnTo>
                  <a:lnTo>
                    <a:pt x="72164" y="201192"/>
                  </a:lnTo>
                  <a:lnTo>
                    <a:pt x="85739" y="190946"/>
                  </a:lnTo>
                  <a:lnTo>
                    <a:pt x="91335" y="184263"/>
                  </a:lnTo>
                  <a:lnTo>
                    <a:pt x="95670" y="165549"/>
                  </a:lnTo>
                  <a:lnTo>
                    <a:pt x="92264" y="131213"/>
                  </a:lnTo>
                  <a:lnTo>
                    <a:pt x="78470" y="88426"/>
                  </a:lnTo>
                  <a:lnTo>
                    <a:pt x="73056" y="68223"/>
                  </a:lnTo>
                  <a:lnTo>
                    <a:pt x="73706" y="62936"/>
                  </a:lnTo>
                  <a:lnTo>
                    <a:pt x="78193" y="53300"/>
                  </a:lnTo>
                  <a:lnTo>
                    <a:pt x="88654" y="46195"/>
                  </a:lnTo>
                  <a:lnTo>
                    <a:pt x="132265" y="27841"/>
                  </a:lnTo>
                  <a:lnTo>
                    <a:pt x="175821" y="8897"/>
                  </a:lnTo>
                  <a:lnTo>
                    <a:pt x="218871" y="0"/>
                  </a:lnTo>
                  <a:lnTo>
                    <a:pt x="219600" y="1227"/>
                  </a:lnTo>
                  <a:lnTo>
                    <a:pt x="218529" y="6353"/>
                  </a:lnTo>
                  <a:lnTo>
                    <a:pt x="194447" y="51566"/>
                  </a:lnTo>
                  <a:lnTo>
                    <a:pt x="179363" y="82583"/>
                  </a:lnTo>
                  <a:lnTo>
                    <a:pt x="163252" y="119887"/>
                  </a:lnTo>
                  <a:lnTo>
                    <a:pt x="148565" y="159985"/>
                  </a:lnTo>
                  <a:lnTo>
                    <a:pt x="134982" y="200620"/>
                  </a:lnTo>
                  <a:lnTo>
                    <a:pt x="121890" y="239846"/>
                  </a:lnTo>
                  <a:lnTo>
                    <a:pt x="110897" y="280328"/>
                  </a:lnTo>
                  <a:lnTo>
                    <a:pt x="102718" y="319016"/>
                  </a:lnTo>
                  <a:lnTo>
                    <a:pt x="99084" y="350322"/>
                  </a:lnTo>
                  <a:lnTo>
                    <a:pt x="103113" y="372702"/>
                  </a:lnTo>
                  <a:lnTo>
                    <a:pt x="107151" y="381633"/>
                  </a:lnTo>
                  <a:lnTo>
                    <a:pt x="111959" y="387588"/>
                  </a:lnTo>
                  <a:lnTo>
                    <a:pt x="122946" y="394204"/>
                  </a:lnTo>
                  <a:lnTo>
                    <a:pt x="128133" y="393851"/>
                  </a:lnTo>
                  <a:lnTo>
                    <a:pt x="137660" y="387816"/>
                  </a:lnTo>
                  <a:lnTo>
                    <a:pt x="154328" y="362404"/>
                  </a:lnTo>
                  <a:lnTo>
                    <a:pt x="162560" y="324693"/>
                  </a:lnTo>
                  <a:lnTo>
                    <a:pt x="160977" y="280664"/>
                  </a:lnTo>
                  <a:lnTo>
                    <a:pt x="159356" y="266294"/>
                  </a:lnTo>
                  <a:lnTo>
                    <a:pt x="158051" y="264129"/>
                  </a:lnTo>
                  <a:lnTo>
                    <a:pt x="154259" y="260652"/>
                  </a:lnTo>
                  <a:lnTo>
                    <a:pt x="185182" y="253366"/>
                  </a:lnTo>
                  <a:lnTo>
                    <a:pt x="231131" y="223249"/>
                  </a:lnTo>
                  <a:lnTo>
                    <a:pt x="242226" y="215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952"/>
          <p:cNvGrpSpPr/>
          <p:nvPr/>
        </p:nvGrpSpPr>
        <p:grpSpPr>
          <a:xfrm>
            <a:off x="9773845" y="4936602"/>
            <a:ext cx="1029383" cy="418198"/>
            <a:chOff x="9773845" y="4936602"/>
            <a:chExt cx="1029383" cy="418198"/>
          </a:xfrm>
        </p:grpSpPr>
        <p:sp>
          <p:nvSpPr>
            <p:cNvPr id="126" name="SMARTInkShape-4428"/>
            <p:cNvSpPr/>
            <p:nvPr>
              <p:custDataLst>
                <p:tags r:id="rId32"/>
              </p:custDataLst>
            </p:nvPr>
          </p:nvSpPr>
          <p:spPr>
            <a:xfrm>
              <a:off x="9773845" y="5001667"/>
              <a:ext cx="125806" cy="262484"/>
            </a:xfrm>
            <a:custGeom>
              <a:avLst/>
              <a:gdLst/>
              <a:ahLst/>
              <a:cxnLst/>
              <a:rect l="0" t="0" r="0" b="0"/>
              <a:pathLst>
                <a:path w="125806" h="262484">
                  <a:moveTo>
                    <a:pt x="125805" y="27533"/>
                  </a:moveTo>
                  <a:lnTo>
                    <a:pt x="125805" y="27533"/>
                  </a:lnTo>
                  <a:lnTo>
                    <a:pt x="125805" y="20791"/>
                  </a:lnTo>
                  <a:lnTo>
                    <a:pt x="122042" y="13718"/>
                  </a:lnTo>
                  <a:lnTo>
                    <a:pt x="111499" y="1050"/>
                  </a:lnTo>
                  <a:lnTo>
                    <a:pt x="107801" y="0"/>
                  </a:lnTo>
                  <a:lnTo>
                    <a:pt x="98048" y="715"/>
                  </a:lnTo>
                  <a:lnTo>
                    <a:pt x="86658" y="7147"/>
                  </a:lnTo>
                  <a:lnTo>
                    <a:pt x="55356" y="38636"/>
                  </a:lnTo>
                  <a:lnTo>
                    <a:pt x="28888" y="83504"/>
                  </a:lnTo>
                  <a:lnTo>
                    <a:pt x="13586" y="116850"/>
                  </a:lnTo>
                  <a:lnTo>
                    <a:pt x="2552" y="149074"/>
                  </a:lnTo>
                  <a:lnTo>
                    <a:pt x="0" y="177507"/>
                  </a:lnTo>
                  <a:lnTo>
                    <a:pt x="6863" y="202373"/>
                  </a:lnTo>
                  <a:lnTo>
                    <a:pt x="20025" y="223773"/>
                  </a:lnTo>
                  <a:lnTo>
                    <a:pt x="37634" y="240340"/>
                  </a:lnTo>
                  <a:lnTo>
                    <a:pt x="94055" y="26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429"/>
            <p:cNvSpPr/>
            <p:nvPr>
              <p:custDataLst>
                <p:tags r:id="rId33"/>
              </p:custDataLst>
            </p:nvPr>
          </p:nvSpPr>
          <p:spPr>
            <a:xfrm>
              <a:off x="9966558" y="5090263"/>
              <a:ext cx="129943" cy="165534"/>
            </a:xfrm>
            <a:custGeom>
              <a:avLst/>
              <a:gdLst/>
              <a:ahLst/>
              <a:cxnLst/>
              <a:rect l="0" t="0" r="0" b="0"/>
              <a:pathLst>
                <a:path w="129943" h="165534">
                  <a:moveTo>
                    <a:pt x="104542" y="27837"/>
                  </a:moveTo>
                  <a:lnTo>
                    <a:pt x="104542" y="27837"/>
                  </a:lnTo>
                  <a:lnTo>
                    <a:pt x="98767" y="22768"/>
                  </a:lnTo>
                  <a:lnTo>
                    <a:pt x="89347" y="17711"/>
                  </a:lnTo>
                  <a:lnTo>
                    <a:pt x="81067" y="15900"/>
                  </a:lnTo>
                  <a:lnTo>
                    <a:pt x="73883" y="15476"/>
                  </a:lnTo>
                  <a:lnTo>
                    <a:pt x="55163" y="21979"/>
                  </a:lnTo>
                  <a:lnTo>
                    <a:pt x="35113" y="39585"/>
                  </a:lnTo>
                  <a:lnTo>
                    <a:pt x="10080" y="80957"/>
                  </a:lnTo>
                  <a:lnTo>
                    <a:pt x="0" y="105069"/>
                  </a:lnTo>
                  <a:lnTo>
                    <a:pt x="223" y="129895"/>
                  </a:lnTo>
                  <a:lnTo>
                    <a:pt x="6671" y="151513"/>
                  </a:lnTo>
                  <a:lnTo>
                    <a:pt x="14242" y="163473"/>
                  </a:lnTo>
                  <a:lnTo>
                    <a:pt x="20353" y="165533"/>
                  </a:lnTo>
                  <a:lnTo>
                    <a:pt x="36550" y="164059"/>
                  </a:lnTo>
                  <a:lnTo>
                    <a:pt x="53627" y="154937"/>
                  </a:lnTo>
                  <a:lnTo>
                    <a:pt x="62132" y="148554"/>
                  </a:lnTo>
                  <a:lnTo>
                    <a:pt x="75345" y="130172"/>
                  </a:lnTo>
                  <a:lnTo>
                    <a:pt x="85215" y="105069"/>
                  </a:lnTo>
                  <a:lnTo>
                    <a:pt x="91954" y="70394"/>
                  </a:lnTo>
                  <a:lnTo>
                    <a:pt x="96344" y="31431"/>
                  </a:lnTo>
                  <a:lnTo>
                    <a:pt x="94138" y="22472"/>
                  </a:lnTo>
                  <a:lnTo>
                    <a:pt x="84161" y="8754"/>
                  </a:lnTo>
                  <a:lnTo>
                    <a:pt x="68437" y="1717"/>
                  </a:lnTo>
                  <a:lnTo>
                    <a:pt x="50396" y="0"/>
                  </a:lnTo>
                  <a:lnTo>
                    <a:pt x="25077" y="6968"/>
                  </a:lnTo>
                  <a:lnTo>
                    <a:pt x="10663" y="14093"/>
                  </a:lnTo>
                  <a:lnTo>
                    <a:pt x="5973" y="18674"/>
                  </a:lnTo>
                  <a:lnTo>
                    <a:pt x="762" y="29409"/>
                  </a:lnTo>
                  <a:lnTo>
                    <a:pt x="327" y="41235"/>
                  </a:lnTo>
                  <a:lnTo>
                    <a:pt x="3190" y="52842"/>
                  </a:lnTo>
                  <a:lnTo>
                    <a:pt x="9166" y="62704"/>
                  </a:lnTo>
                  <a:lnTo>
                    <a:pt x="18409" y="69909"/>
                  </a:lnTo>
                  <a:lnTo>
                    <a:pt x="23837" y="72818"/>
                  </a:lnTo>
                  <a:lnTo>
                    <a:pt x="62965" y="77488"/>
                  </a:lnTo>
                  <a:lnTo>
                    <a:pt x="105814" y="76528"/>
                  </a:lnTo>
                  <a:lnTo>
                    <a:pt x="129942" y="7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30"/>
            <p:cNvSpPr/>
            <p:nvPr>
              <p:custDataLst>
                <p:tags r:id="rId34"/>
              </p:custDataLst>
            </p:nvPr>
          </p:nvSpPr>
          <p:spPr>
            <a:xfrm>
              <a:off x="10046085" y="4936602"/>
              <a:ext cx="88516" cy="111649"/>
            </a:xfrm>
            <a:custGeom>
              <a:avLst/>
              <a:gdLst/>
              <a:ahLst/>
              <a:cxnLst/>
              <a:rect l="0" t="0" r="0" b="0"/>
              <a:pathLst>
                <a:path w="88516" h="111649">
                  <a:moveTo>
                    <a:pt x="31365" y="41798"/>
                  </a:moveTo>
                  <a:lnTo>
                    <a:pt x="31365" y="41798"/>
                  </a:lnTo>
                  <a:lnTo>
                    <a:pt x="31365" y="38427"/>
                  </a:lnTo>
                  <a:lnTo>
                    <a:pt x="29484" y="34890"/>
                  </a:lnTo>
                  <a:lnTo>
                    <a:pt x="25275" y="29437"/>
                  </a:lnTo>
                  <a:lnTo>
                    <a:pt x="18350" y="35940"/>
                  </a:lnTo>
                  <a:lnTo>
                    <a:pt x="4007" y="73266"/>
                  </a:lnTo>
                  <a:lnTo>
                    <a:pt x="0" y="90575"/>
                  </a:lnTo>
                  <a:lnTo>
                    <a:pt x="1283" y="90544"/>
                  </a:lnTo>
                  <a:lnTo>
                    <a:pt x="6471" y="88628"/>
                  </a:lnTo>
                  <a:lnTo>
                    <a:pt x="17325" y="76840"/>
                  </a:lnTo>
                  <a:lnTo>
                    <a:pt x="42843" y="33930"/>
                  </a:lnTo>
                  <a:lnTo>
                    <a:pt x="51988" y="16429"/>
                  </a:lnTo>
                  <a:lnTo>
                    <a:pt x="64365" y="3315"/>
                  </a:lnTo>
                  <a:lnTo>
                    <a:pt x="70256" y="0"/>
                  </a:lnTo>
                  <a:lnTo>
                    <a:pt x="72814" y="1938"/>
                  </a:lnTo>
                  <a:lnTo>
                    <a:pt x="77539" y="11617"/>
                  </a:lnTo>
                  <a:lnTo>
                    <a:pt x="81556" y="55820"/>
                  </a:lnTo>
                  <a:lnTo>
                    <a:pt x="86448" y="99697"/>
                  </a:lnTo>
                  <a:lnTo>
                    <a:pt x="88515" y="111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431"/>
            <p:cNvSpPr/>
            <p:nvPr>
              <p:custDataLst>
                <p:tags r:id="rId35"/>
              </p:custDataLst>
            </p:nvPr>
          </p:nvSpPr>
          <p:spPr>
            <a:xfrm>
              <a:off x="10217150" y="52006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15580" y="10211"/>
                  </a:lnTo>
                  <a:lnTo>
                    <a:pt x="53877" y="640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432"/>
            <p:cNvSpPr/>
            <p:nvPr>
              <p:custDataLst>
                <p:tags r:id="rId36"/>
              </p:custDataLst>
            </p:nvPr>
          </p:nvSpPr>
          <p:spPr>
            <a:xfrm>
              <a:off x="10466887" y="5087027"/>
              <a:ext cx="158603" cy="181569"/>
            </a:xfrm>
            <a:custGeom>
              <a:avLst/>
              <a:gdLst/>
              <a:ahLst/>
              <a:cxnLst/>
              <a:rect l="0" t="0" r="0" b="0"/>
              <a:pathLst>
                <a:path w="158603" h="181569">
                  <a:moveTo>
                    <a:pt x="99513" y="50123"/>
                  </a:moveTo>
                  <a:lnTo>
                    <a:pt x="99513" y="50123"/>
                  </a:lnTo>
                  <a:lnTo>
                    <a:pt x="99513" y="20923"/>
                  </a:lnTo>
                  <a:lnTo>
                    <a:pt x="95750" y="17625"/>
                  </a:lnTo>
                  <a:lnTo>
                    <a:pt x="92771" y="15757"/>
                  </a:lnTo>
                  <a:lnTo>
                    <a:pt x="89374" y="15218"/>
                  </a:lnTo>
                  <a:lnTo>
                    <a:pt x="81837" y="16500"/>
                  </a:lnTo>
                  <a:lnTo>
                    <a:pt x="62917" y="24560"/>
                  </a:lnTo>
                  <a:lnTo>
                    <a:pt x="39438" y="45998"/>
                  </a:lnTo>
                  <a:lnTo>
                    <a:pt x="17978" y="78064"/>
                  </a:lnTo>
                  <a:lnTo>
                    <a:pt x="2607" y="125413"/>
                  </a:lnTo>
                  <a:lnTo>
                    <a:pt x="0" y="145204"/>
                  </a:lnTo>
                  <a:lnTo>
                    <a:pt x="2603" y="159644"/>
                  </a:lnTo>
                  <a:lnTo>
                    <a:pt x="5272" y="165470"/>
                  </a:lnTo>
                  <a:lnTo>
                    <a:pt x="15765" y="173826"/>
                  </a:lnTo>
                  <a:lnTo>
                    <a:pt x="29130" y="179185"/>
                  </a:lnTo>
                  <a:lnTo>
                    <a:pt x="42126" y="181568"/>
                  </a:lnTo>
                  <a:lnTo>
                    <a:pt x="68085" y="176166"/>
                  </a:lnTo>
                  <a:lnTo>
                    <a:pt x="94747" y="162258"/>
                  </a:lnTo>
                  <a:lnTo>
                    <a:pt x="123893" y="134618"/>
                  </a:lnTo>
                  <a:lnTo>
                    <a:pt x="148129" y="92876"/>
                  </a:lnTo>
                  <a:lnTo>
                    <a:pt x="158602" y="54872"/>
                  </a:lnTo>
                  <a:lnTo>
                    <a:pt x="157290" y="34124"/>
                  </a:lnTo>
                  <a:lnTo>
                    <a:pt x="154965" y="24640"/>
                  </a:lnTo>
                  <a:lnTo>
                    <a:pt x="149887" y="16907"/>
                  </a:lnTo>
                  <a:lnTo>
                    <a:pt x="134836" y="4551"/>
                  </a:lnTo>
                  <a:lnTo>
                    <a:pt x="116388" y="0"/>
                  </a:lnTo>
                  <a:lnTo>
                    <a:pt x="79172" y="2828"/>
                  </a:lnTo>
                  <a:lnTo>
                    <a:pt x="63661" y="11934"/>
                  </a:lnTo>
                  <a:lnTo>
                    <a:pt x="51123" y="24683"/>
                  </a:lnTo>
                  <a:lnTo>
                    <a:pt x="43199" y="37406"/>
                  </a:lnTo>
                  <a:lnTo>
                    <a:pt x="41089" y="50115"/>
                  </a:lnTo>
                  <a:lnTo>
                    <a:pt x="42503" y="61408"/>
                  </a:lnTo>
                  <a:lnTo>
                    <a:pt x="45481" y="68779"/>
                  </a:lnTo>
                  <a:lnTo>
                    <a:pt x="47971" y="71027"/>
                  </a:lnTo>
                  <a:lnTo>
                    <a:pt x="54497" y="73525"/>
                  </a:lnTo>
                  <a:lnTo>
                    <a:pt x="95040" y="70234"/>
                  </a:lnTo>
                  <a:lnTo>
                    <a:pt x="135867" y="72753"/>
                  </a:lnTo>
                  <a:lnTo>
                    <a:pt x="156663" y="7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433"/>
            <p:cNvSpPr/>
            <p:nvPr>
              <p:custDataLst>
                <p:tags r:id="rId37"/>
              </p:custDataLst>
            </p:nvPr>
          </p:nvSpPr>
          <p:spPr>
            <a:xfrm>
              <a:off x="10627245" y="5302250"/>
              <a:ext cx="40756" cy="30191"/>
            </a:xfrm>
            <a:custGeom>
              <a:avLst/>
              <a:gdLst/>
              <a:ahLst/>
              <a:cxnLst/>
              <a:rect l="0" t="0" r="0" b="0"/>
              <a:pathLst>
                <a:path w="40756" h="30191">
                  <a:moveTo>
                    <a:pt x="34405" y="6350"/>
                  </a:moveTo>
                  <a:lnTo>
                    <a:pt x="34405" y="6350"/>
                  </a:lnTo>
                  <a:lnTo>
                    <a:pt x="31035" y="2979"/>
                  </a:lnTo>
                  <a:lnTo>
                    <a:pt x="27498" y="1324"/>
                  </a:lnTo>
                  <a:lnTo>
                    <a:pt x="7738" y="78"/>
                  </a:lnTo>
                  <a:lnTo>
                    <a:pt x="5339" y="1462"/>
                  </a:lnTo>
                  <a:lnTo>
                    <a:pt x="790" y="6765"/>
                  </a:lnTo>
                  <a:lnTo>
                    <a:pt x="0" y="10154"/>
                  </a:lnTo>
                  <a:lnTo>
                    <a:pt x="1005" y="17683"/>
                  </a:lnTo>
                  <a:lnTo>
                    <a:pt x="5537" y="26484"/>
                  </a:lnTo>
                  <a:lnTo>
                    <a:pt x="8104" y="28240"/>
                  </a:lnTo>
                  <a:lnTo>
                    <a:pt x="14719" y="30190"/>
                  </a:lnTo>
                  <a:lnTo>
                    <a:pt x="22364" y="29175"/>
                  </a:lnTo>
                  <a:lnTo>
                    <a:pt x="29759" y="26372"/>
                  </a:lnTo>
                  <a:lnTo>
                    <a:pt x="35398" y="22774"/>
                  </a:lnTo>
                  <a:lnTo>
                    <a:pt x="38374" y="18824"/>
                  </a:lnTo>
                  <a:lnTo>
                    <a:pt x="40049" y="12633"/>
                  </a:lnTo>
                  <a:lnTo>
                    <a:pt x="40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434"/>
            <p:cNvSpPr/>
            <p:nvPr>
              <p:custDataLst>
                <p:tags r:id="rId38"/>
              </p:custDataLst>
            </p:nvPr>
          </p:nvSpPr>
          <p:spPr>
            <a:xfrm>
              <a:off x="10712450" y="5095392"/>
              <a:ext cx="90778" cy="259408"/>
            </a:xfrm>
            <a:custGeom>
              <a:avLst/>
              <a:gdLst/>
              <a:ahLst/>
              <a:cxnLst/>
              <a:rect l="0" t="0" r="0" b="0"/>
              <a:pathLst>
                <a:path w="90778" h="259408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5155" y="0"/>
                  </a:lnTo>
                  <a:lnTo>
                    <a:pt x="47821" y="1561"/>
                  </a:lnTo>
                  <a:lnTo>
                    <a:pt x="66118" y="31264"/>
                  </a:lnTo>
                  <a:lnTo>
                    <a:pt x="83326" y="76826"/>
                  </a:lnTo>
                  <a:lnTo>
                    <a:pt x="89951" y="113083"/>
                  </a:lnTo>
                  <a:lnTo>
                    <a:pt x="90777" y="148952"/>
                  </a:lnTo>
                  <a:lnTo>
                    <a:pt x="78638" y="195502"/>
                  </a:lnTo>
                  <a:lnTo>
                    <a:pt x="56775" y="230853"/>
                  </a:lnTo>
                  <a:lnTo>
                    <a:pt x="29679" y="253244"/>
                  </a:lnTo>
                  <a:lnTo>
                    <a:pt x="14602" y="259223"/>
                  </a:lnTo>
                  <a:lnTo>
                    <a:pt x="9734" y="259407"/>
                  </a:lnTo>
                  <a:lnTo>
                    <a:pt x="6490" y="258118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53"/>
          <p:cNvGrpSpPr/>
          <p:nvPr/>
        </p:nvGrpSpPr>
        <p:grpSpPr>
          <a:xfrm>
            <a:off x="11119110" y="5131061"/>
            <a:ext cx="120391" cy="176136"/>
            <a:chOff x="11119110" y="5131061"/>
            <a:chExt cx="120391" cy="176136"/>
          </a:xfrm>
        </p:grpSpPr>
        <p:sp>
          <p:nvSpPr>
            <p:cNvPr id="134" name="SMARTInkShape-4435"/>
            <p:cNvSpPr/>
            <p:nvPr>
              <p:custDataLst>
                <p:tags r:id="rId29"/>
              </p:custDataLst>
            </p:nvPr>
          </p:nvSpPr>
          <p:spPr>
            <a:xfrm>
              <a:off x="11119110" y="5213350"/>
              <a:ext cx="6091" cy="76201"/>
            </a:xfrm>
            <a:custGeom>
              <a:avLst/>
              <a:gdLst/>
              <a:ahLst/>
              <a:cxnLst/>
              <a:rect l="0" t="0" r="0" b="0"/>
              <a:pathLst>
                <a:path w="6091" h="76201">
                  <a:moveTo>
                    <a:pt x="6090" y="0"/>
                  </a:moveTo>
                  <a:lnTo>
                    <a:pt x="6090" y="0"/>
                  </a:lnTo>
                  <a:lnTo>
                    <a:pt x="2719" y="3371"/>
                  </a:lnTo>
                  <a:lnTo>
                    <a:pt x="0" y="46908"/>
                  </a:lnTo>
                  <a:lnTo>
                    <a:pt x="609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36"/>
            <p:cNvSpPr/>
            <p:nvPr>
              <p:custDataLst>
                <p:tags r:id="rId30"/>
              </p:custDataLst>
            </p:nvPr>
          </p:nvSpPr>
          <p:spPr>
            <a:xfrm>
              <a:off x="11144511" y="5131061"/>
              <a:ext cx="6090" cy="12440"/>
            </a:xfrm>
            <a:custGeom>
              <a:avLst/>
              <a:gdLst/>
              <a:ahLst/>
              <a:cxnLst/>
              <a:rect l="0" t="0" r="0" b="0"/>
              <a:pathLst>
                <a:path w="6090" h="1244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6089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37"/>
            <p:cNvSpPr/>
            <p:nvPr>
              <p:custDataLst>
                <p:tags r:id="rId31"/>
              </p:custDataLst>
            </p:nvPr>
          </p:nvSpPr>
          <p:spPr>
            <a:xfrm>
              <a:off x="11182350" y="5176893"/>
              <a:ext cx="57151" cy="130304"/>
            </a:xfrm>
            <a:custGeom>
              <a:avLst/>
              <a:gdLst/>
              <a:ahLst/>
              <a:cxnLst/>
              <a:rect l="0" t="0" r="0" b="0"/>
              <a:pathLst>
                <a:path w="57151" h="130304">
                  <a:moveTo>
                    <a:pt x="57150" y="17407"/>
                  </a:moveTo>
                  <a:lnTo>
                    <a:pt x="57150" y="17407"/>
                  </a:lnTo>
                  <a:lnTo>
                    <a:pt x="57150" y="10665"/>
                  </a:lnTo>
                  <a:lnTo>
                    <a:pt x="55738" y="7973"/>
                  </a:lnTo>
                  <a:lnTo>
                    <a:pt x="50407" y="3102"/>
                  </a:lnTo>
                  <a:lnTo>
                    <a:pt x="41453" y="466"/>
                  </a:lnTo>
                  <a:lnTo>
                    <a:pt x="31829" y="0"/>
                  </a:lnTo>
                  <a:lnTo>
                    <a:pt x="25199" y="2144"/>
                  </a:lnTo>
                  <a:lnTo>
                    <a:pt x="17501" y="7318"/>
                  </a:lnTo>
                  <a:lnTo>
                    <a:pt x="14834" y="13158"/>
                  </a:lnTo>
                  <a:lnTo>
                    <a:pt x="14122" y="16691"/>
                  </a:lnTo>
                  <a:lnTo>
                    <a:pt x="18050" y="37569"/>
                  </a:lnTo>
                  <a:lnTo>
                    <a:pt x="34096" y="79019"/>
                  </a:lnTo>
                  <a:lnTo>
                    <a:pt x="42196" y="104052"/>
                  </a:lnTo>
                  <a:lnTo>
                    <a:pt x="42742" y="113066"/>
                  </a:lnTo>
                  <a:lnTo>
                    <a:pt x="40635" y="119424"/>
                  </a:lnTo>
                  <a:lnTo>
                    <a:pt x="35463" y="124601"/>
                  </a:lnTo>
                  <a:lnTo>
                    <a:pt x="28461" y="128548"/>
                  </a:lnTo>
                  <a:lnTo>
                    <a:pt x="20645" y="130303"/>
                  </a:lnTo>
                  <a:lnTo>
                    <a:pt x="16586" y="128654"/>
                  </a:lnTo>
                  <a:lnTo>
                    <a:pt x="0" y="11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954"/>
          <p:cNvGrpSpPr/>
          <p:nvPr/>
        </p:nvGrpSpPr>
        <p:grpSpPr>
          <a:xfrm>
            <a:off x="2978150" y="5541620"/>
            <a:ext cx="882651" cy="425444"/>
            <a:chOff x="2978150" y="5541620"/>
            <a:chExt cx="882651" cy="425444"/>
          </a:xfrm>
        </p:grpSpPr>
        <p:sp>
          <p:nvSpPr>
            <p:cNvPr id="138" name="SMARTInkShape-4438"/>
            <p:cNvSpPr/>
            <p:nvPr>
              <p:custDataLst>
                <p:tags r:id="rId25"/>
              </p:custDataLst>
            </p:nvPr>
          </p:nvSpPr>
          <p:spPr>
            <a:xfrm>
              <a:off x="2978150" y="5541620"/>
              <a:ext cx="127001" cy="172444"/>
            </a:xfrm>
            <a:custGeom>
              <a:avLst/>
              <a:gdLst/>
              <a:ahLst/>
              <a:cxnLst/>
              <a:rect l="0" t="0" r="0" b="0"/>
              <a:pathLst>
                <a:path w="127001" h="172444">
                  <a:moveTo>
                    <a:pt x="0" y="40030"/>
                  </a:moveTo>
                  <a:lnTo>
                    <a:pt x="0" y="40030"/>
                  </a:lnTo>
                  <a:lnTo>
                    <a:pt x="0" y="43401"/>
                  </a:lnTo>
                  <a:lnTo>
                    <a:pt x="1411" y="44394"/>
                  </a:lnTo>
                  <a:lnTo>
                    <a:pt x="47530" y="57237"/>
                  </a:lnTo>
                  <a:lnTo>
                    <a:pt x="87145" y="51930"/>
                  </a:lnTo>
                  <a:lnTo>
                    <a:pt x="99409" y="47435"/>
                  </a:lnTo>
                  <a:lnTo>
                    <a:pt x="107211" y="40734"/>
                  </a:lnTo>
                  <a:lnTo>
                    <a:pt x="108163" y="36266"/>
                  </a:lnTo>
                  <a:lnTo>
                    <a:pt x="105458" y="25657"/>
                  </a:lnTo>
                  <a:lnTo>
                    <a:pt x="97671" y="15768"/>
                  </a:lnTo>
                  <a:lnTo>
                    <a:pt x="86448" y="7374"/>
                  </a:lnTo>
                  <a:lnTo>
                    <a:pt x="72053" y="1292"/>
                  </a:lnTo>
                  <a:lnTo>
                    <a:pt x="58129" y="0"/>
                  </a:lnTo>
                  <a:lnTo>
                    <a:pt x="51452" y="643"/>
                  </a:lnTo>
                  <a:lnTo>
                    <a:pt x="45590" y="3894"/>
                  </a:lnTo>
                  <a:lnTo>
                    <a:pt x="35314" y="15033"/>
                  </a:lnTo>
                  <a:lnTo>
                    <a:pt x="24967" y="47283"/>
                  </a:lnTo>
                  <a:lnTo>
                    <a:pt x="24174" y="88119"/>
                  </a:lnTo>
                  <a:lnTo>
                    <a:pt x="35149" y="128126"/>
                  </a:lnTo>
                  <a:lnTo>
                    <a:pt x="55178" y="156679"/>
                  </a:lnTo>
                  <a:lnTo>
                    <a:pt x="72737" y="167838"/>
                  </a:lnTo>
                  <a:lnTo>
                    <a:pt x="82357" y="171802"/>
                  </a:lnTo>
                  <a:lnTo>
                    <a:pt x="100574" y="172443"/>
                  </a:lnTo>
                  <a:lnTo>
                    <a:pt x="127000" y="16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39"/>
            <p:cNvSpPr/>
            <p:nvPr>
              <p:custDataLst>
                <p:tags r:id="rId26"/>
              </p:custDataLst>
            </p:nvPr>
          </p:nvSpPr>
          <p:spPr>
            <a:xfrm>
              <a:off x="3149600" y="5574419"/>
              <a:ext cx="100559" cy="158589"/>
            </a:xfrm>
            <a:custGeom>
              <a:avLst/>
              <a:gdLst/>
              <a:ahLst/>
              <a:cxnLst/>
              <a:rect l="0" t="0" r="0" b="0"/>
              <a:pathLst>
                <a:path w="100559" h="158589">
                  <a:moveTo>
                    <a:pt x="0" y="32631"/>
                  </a:moveTo>
                  <a:lnTo>
                    <a:pt x="0" y="32631"/>
                  </a:lnTo>
                  <a:lnTo>
                    <a:pt x="3371" y="71976"/>
                  </a:lnTo>
                  <a:lnTo>
                    <a:pt x="10983" y="116948"/>
                  </a:lnTo>
                  <a:lnTo>
                    <a:pt x="18759" y="158588"/>
                  </a:lnTo>
                  <a:lnTo>
                    <a:pt x="19033" y="114115"/>
                  </a:lnTo>
                  <a:lnTo>
                    <a:pt x="19750" y="68768"/>
                  </a:lnTo>
                  <a:lnTo>
                    <a:pt x="24823" y="30403"/>
                  </a:lnTo>
                  <a:lnTo>
                    <a:pt x="31259" y="14943"/>
                  </a:lnTo>
                  <a:lnTo>
                    <a:pt x="38822" y="5249"/>
                  </a:lnTo>
                  <a:lnTo>
                    <a:pt x="42815" y="1677"/>
                  </a:lnTo>
                  <a:lnTo>
                    <a:pt x="46888" y="0"/>
                  </a:lnTo>
                  <a:lnTo>
                    <a:pt x="55176" y="19"/>
                  </a:lnTo>
                  <a:lnTo>
                    <a:pt x="65445" y="8024"/>
                  </a:lnTo>
                  <a:lnTo>
                    <a:pt x="76359" y="22400"/>
                  </a:lnTo>
                  <a:lnTo>
                    <a:pt x="92982" y="66123"/>
                  </a:lnTo>
                  <a:lnTo>
                    <a:pt x="99897" y="108783"/>
                  </a:lnTo>
                  <a:lnTo>
                    <a:pt x="100558" y="132837"/>
                  </a:lnTo>
                  <a:lnTo>
                    <a:pt x="99494" y="135418"/>
                  </a:lnTo>
                  <a:lnTo>
                    <a:pt x="95250" y="140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40"/>
            <p:cNvSpPr/>
            <p:nvPr>
              <p:custDataLst>
                <p:tags r:id="rId27"/>
              </p:custDataLst>
            </p:nvPr>
          </p:nvSpPr>
          <p:spPr>
            <a:xfrm>
              <a:off x="3320430" y="5581650"/>
              <a:ext cx="61511" cy="159472"/>
            </a:xfrm>
            <a:custGeom>
              <a:avLst/>
              <a:gdLst/>
              <a:ahLst/>
              <a:cxnLst/>
              <a:rect l="0" t="0" r="0" b="0"/>
              <a:pathLst>
                <a:path w="61511" h="159472">
                  <a:moveTo>
                    <a:pt x="57770" y="6350"/>
                  </a:moveTo>
                  <a:lnTo>
                    <a:pt x="57770" y="6350"/>
                  </a:lnTo>
                  <a:lnTo>
                    <a:pt x="57770" y="2979"/>
                  </a:lnTo>
                  <a:lnTo>
                    <a:pt x="56359" y="1986"/>
                  </a:lnTo>
                  <a:lnTo>
                    <a:pt x="51028" y="883"/>
                  </a:lnTo>
                  <a:lnTo>
                    <a:pt x="40093" y="3632"/>
                  </a:lnTo>
                  <a:lnTo>
                    <a:pt x="24545" y="19028"/>
                  </a:lnTo>
                  <a:lnTo>
                    <a:pt x="9904" y="44836"/>
                  </a:lnTo>
                  <a:lnTo>
                    <a:pt x="0" y="81566"/>
                  </a:lnTo>
                  <a:lnTo>
                    <a:pt x="580" y="105631"/>
                  </a:lnTo>
                  <a:lnTo>
                    <a:pt x="9078" y="143083"/>
                  </a:lnTo>
                  <a:lnTo>
                    <a:pt x="12609" y="149011"/>
                  </a:lnTo>
                  <a:lnTo>
                    <a:pt x="22176" y="157479"/>
                  </a:lnTo>
                  <a:lnTo>
                    <a:pt x="26985" y="159314"/>
                  </a:lnTo>
                  <a:lnTo>
                    <a:pt x="36091" y="159471"/>
                  </a:lnTo>
                  <a:lnTo>
                    <a:pt x="44842" y="153426"/>
                  </a:lnTo>
                  <a:lnTo>
                    <a:pt x="52730" y="142978"/>
                  </a:lnTo>
                  <a:lnTo>
                    <a:pt x="60431" y="120523"/>
                  </a:lnTo>
                  <a:lnTo>
                    <a:pt x="61510" y="76044"/>
                  </a:lnTo>
                  <a:lnTo>
                    <a:pt x="55138" y="30387"/>
                  </a:lnTo>
                  <a:lnTo>
                    <a:pt x="49150" y="14569"/>
                  </a:lnTo>
                  <a:lnTo>
                    <a:pt x="43121" y="8122"/>
                  </a:lnTo>
                  <a:lnTo>
                    <a:pt x="32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441"/>
            <p:cNvSpPr/>
            <p:nvPr>
              <p:custDataLst>
                <p:tags r:id="rId28"/>
              </p:custDataLst>
            </p:nvPr>
          </p:nvSpPr>
          <p:spPr>
            <a:xfrm>
              <a:off x="3451368" y="5553532"/>
              <a:ext cx="409433" cy="413532"/>
            </a:xfrm>
            <a:custGeom>
              <a:avLst/>
              <a:gdLst/>
              <a:ahLst/>
              <a:cxnLst/>
              <a:rect l="0" t="0" r="0" b="0"/>
              <a:pathLst>
                <a:path w="409433" h="413532">
                  <a:moveTo>
                    <a:pt x="15732" y="34468"/>
                  </a:moveTo>
                  <a:lnTo>
                    <a:pt x="15732" y="34468"/>
                  </a:lnTo>
                  <a:lnTo>
                    <a:pt x="6894" y="34468"/>
                  </a:lnTo>
                  <a:lnTo>
                    <a:pt x="5607" y="35879"/>
                  </a:lnTo>
                  <a:lnTo>
                    <a:pt x="0" y="58886"/>
                  </a:lnTo>
                  <a:lnTo>
                    <a:pt x="2407" y="100283"/>
                  </a:lnTo>
                  <a:lnTo>
                    <a:pt x="11558" y="147344"/>
                  </a:lnTo>
                  <a:lnTo>
                    <a:pt x="25765" y="184877"/>
                  </a:lnTo>
                  <a:lnTo>
                    <a:pt x="30304" y="189511"/>
                  </a:lnTo>
                  <a:lnTo>
                    <a:pt x="32503" y="190041"/>
                  </a:lnTo>
                  <a:lnTo>
                    <a:pt x="34673" y="189689"/>
                  </a:lnTo>
                  <a:lnTo>
                    <a:pt x="36826" y="188749"/>
                  </a:lnTo>
                  <a:lnTo>
                    <a:pt x="46598" y="177312"/>
                  </a:lnTo>
                  <a:lnTo>
                    <a:pt x="55060" y="157147"/>
                  </a:lnTo>
                  <a:lnTo>
                    <a:pt x="63534" y="111251"/>
                  </a:lnTo>
                  <a:lnTo>
                    <a:pt x="66356" y="64137"/>
                  </a:lnTo>
                  <a:lnTo>
                    <a:pt x="66415" y="62714"/>
                  </a:lnTo>
                  <a:lnTo>
                    <a:pt x="63126" y="70825"/>
                  </a:lnTo>
                  <a:lnTo>
                    <a:pt x="67477" y="112390"/>
                  </a:lnTo>
                  <a:lnTo>
                    <a:pt x="69278" y="122399"/>
                  </a:lnTo>
                  <a:lnTo>
                    <a:pt x="78806" y="137284"/>
                  </a:lnTo>
                  <a:lnTo>
                    <a:pt x="101919" y="153596"/>
                  </a:lnTo>
                  <a:lnTo>
                    <a:pt x="121065" y="160792"/>
                  </a:lnTo>
                  <a:lnTo>
                    <a:pt x="141334" y="161638"/>
                  </a:lnTo>
                  <a:lnTo>
                    <a:pt x="169207" y="154776"/>
                  </a:lnTo>
                  <a:lnTo>
                    <a:pt x="215589" y="123811"/>
                  </a:lnTo>
                  <a:lnTo>
                    <a:pt x="223053" y="117313"/>
                  </a:lnTo>
                  <a:lnTo>
                    <a:pt x="233229" y="100686"/>
                  </a:lnTo>
                  <a:lnTo>
                    <a:pt x="238692" y="83654"/>
                  </a:lnTo>
                  <a:lnTo>
                    <a:pt x="238768" y="71380"/>
                  </a:lnTo>
                  <a:lnTo>
                    <a:pt x="236389" y="67543"/>
                  </a:lnTo>
                  <a:lnTo>
                    <a:pt x="232687" y="64984"/>
                  </a:lnTo>
                  <a:lnTo>
                    <a:pt x="228102" y="63279"/>
                  </a:lnTo>
                  <a:lnTo>
                    <a:pt x="215481" y="65146"/>
                  </a:lnTo>
                  <a:lnTo>
                    <a:pt x="200465" y="72092"/>
                  </a:lnTo>
                  <a:lnTo>
                    <a:pt x="177555" y="91869"/>
                  </a:lnTo>
                  <a:lnTo>
                    <a:pt x="166205" y="107487"/>
                  </a:lnTo>
                  <a:lnTo>
                    <a:pt x="162101" y="120073"/>
                  </a:lnTo>
                  <a:lnTo>
                    <a:pt x="162629" y="130370"/>
                  </a:lnTo>
                  <a:lnTo>
                    <a:pt x="165216" y="139651"/>
                  </a:lnTo>
                  <a:lnTo>
                    <a:pt x="167599" y="141984"/>
                  </a:lnTo>
                  <a:lnTo>
                    <a:pt x="170599" y="142834"/>
                  </a:lnTo>
                  <a:lnTo>
                    <a:pt x="183444" y="140660"/>
                  </a:lnTo>
                  <a:lnTo>
                    <a:pt x="196893" y="135547"/>
                  </a:lnTo>
                  <a:lnTo>
                    <a:pt x="211153" y="124592"/>
                  </a:lnTo>
                  <a:lnTo>
                    <a:pt x="211629" y="124889"/>
                  </a:lnTo>
                  <a:lnTo>
                    <a:pt x="212158" y="127101"/>
                  </a:lnTo>
                  <a:lnTo>
                    <a:pt x="207488" y="174314"/>
                  </a:lnTo>
                  <a:lnTo>
                    <a:pt x="201038" y="218975"/>
                  </a:lnTo>
                  <a:lnTo>
                    <a:pt x="194281" y="256406"/>
                  </a:lnTo>
                  <a:lnTo>
                    <a:pt x="182811" y="292798"/>
                  </a:lnTo>
                  <a:lnTo>
                    <a:pt x="166895" y="327081"/>
                  </a:lnTo>
                  <a:lnTo>
                    <a:pt x="134839" y="372032"/>
                  </a:lnTo>
                  <a:lnTo>
                    <a:pt x="95808" y="407934"/>
                  </a:lnTo>
                  <a:lnTo>
                    <a:pt x="88166" y="412562"/>
                  </a:lnTo>
                  <a:lnTo>
                    <a:pt x="82366" y="413531"/>
                  </a:lnTo>
                  <a:lnTo>
                    <a:pt x="77793" y="412059"/>
                  </a:lnTo>
                  <a:lnTo>
                    <a:pt x="74039" y="408962"/>
                  </a:lnTo>
                  <a:lnTo>
                    <a:pt x="72948" y="404075"/>
                  </a:lnTo>
                  <a:lnTo>
                    <a:pt x="75498" y="391119"/>
                  </a:lnTo>
                  <a:lnTo>
                    <a:pt x="108912" y="343892"/>
                  </a:lnTo>
                  <a:lnTo>
                    <a:pt x="131934" y="313336"/>
                  </a:lnTo>
                  <a:lnTo>
                    <a:pt x="160040" y="275296"/>
                  </a:lnTo>
                  <a:lnTo>
                    <a:pt x="191347" y="232519"/>
                  </a:lnTo>
                  <a:lnTo>
                    <a:pt x="224075" y="187637"/>
                  </a:lnTo>
                  <a:lnTo>
                    <a:pt x="257437" y="141819"/>
                  </a:lnTo>
                  <a:lnTo>
                    <a:pt x="290373" y="99113"/>
                  </a:lnTo>
                  <a:lnTo>
                    <a:pt x="334566" y="52681"/>
                  </a:lnTo>
                  <a:lnTo>
                    <a:pt x="378189" y="8627"/>
                  </a:lnTo>
                  <a:lnTo>
                    <a:pt x="386769" y="0"/>
                  </a:lnTo>
                  <a:lnTo>
                    <a:pt x="387268" y="200"/>
                  </a:lnTo>
                  <a:lnTo>
                    <a:pt x="377855" y="34590"/>
                  </a:lnTo>
                  <a:lnTo>
                    <a:pt x="372350" y="69329"/>
                  </a:lnTo>
                  <a:lnTo>
                    <a:pt x="367551" y="109934"/>
                  </a:lnTo>
                  <a:lnTo>
                    <a:pt x="363067" y="151499"/>
                  </a:lnTo>
                  <a:lnTo>
                    <a:pt x="360603" y="185965"/>
                  </a:lnTo>
                  <a:lnTo>
                    <a:pt x="358891" y="233369"/>
                  </a:lnTo>
                  <a:lnTo>
                    <a:pt x="358747" y="236228"/>
                  </a:lnTo>
                  <a:lnTo>
                    <a:pt x="363724" y="226539"/>
                  </a:lnTo>
                  <a:lnTo>
                    <a:pt x="376346" y="184776"/>
                  </a:lnTo>
                  <a:lnTo>
                    <a:pt x="386301" y="169001"/>
                  </a:lnTo>
                  <a:lnTo>
                    <a:pt x="391625" y="164816"/>
                  </a:lnTo>
                  <a:lnTo>
                    <a:pt x="394739" y="166523"/>
                  </a:lnTo>
                  <a:lnTo>
                    <a:pt x="401961" y="175944"/>
                  </a:lnTo>
                  <a:lnTo>
                    <a:pt x="407218" y="200486"/>
                  </a:lnTo>
                  <a:lnTo>
                    <a:pt x="409432" y="25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955"/>
          <p:cNvGrpSpPr/>
          <p:nvPr/>
        </p:nvGrpSpPr>
        <p:grpSpPr>
          <a:xfrm>
            <a:off x="4267200" y="5543550"/>
            <a:ext cx="292101" cy="273041"/>
            <a:chOff x="4267200" y="5543550"/>
            <a:chExt cx="292101" cy="273041"/>
          </a:xfrm>
        </p:grpSpPr>
        <p:sp>
          <p:nvSpPr>
            <p:cNvPr id="143" name="SMARTInkShape-4442"/>
            <p:cNvSpPr/>
            <p:nvPr>
              <p:custDataLst>
                <p:tags r:id="rId23"/>
              </p:custDataLst>
            </p:nvPr>
          </p:nvSpPr>
          <p:spPr>
            <a:xfrm>
              <a:off x="4267200" y="5619750"/>
              <a:ext cx="292101" cy="44451"/>
            </a:xfrm>
            <a:custGeom>
              <a:avLst/>
              <a:gdLst/>
              <a:ahLst/>
              <a:cxnLst/>
              <a:rect l="0" t="0" r="0" b="0"/>
              <a:pathLst>
                <a:path w="292101" h="44451">
                  <a:moveTo>
                    <a:pt x="0" y="44450"/>
                  </a:moveTo>
                  <a:lnTo>
                    <a:pt x="0" y="44450"/>
                  </a:lnTo>
                  <a:lnTo>
                    <a:pt x="45468" y="38675"/>
                  </a:lnTo>
                  <a:lnTo>
                    <a:pt x="82061" y="32241"/>
                  </a:lnTo>
                  <a:lnTo>
                    <a:pt x="104802" y="28549"/>
                  </a:lnTo>
                  <a:lnTo>
                    <a:pt x="129840" y="24677"/>
                  </a:lnTo>
                  <a:lnTo>
                    <a:pt x="156410" y="20685"/>
                  </a:lnTo>
                  <a:lnTo>
                    <a:pt x="183295" y="16612"/>
                  </a:lnTo>
                  <a:lnTo>
                    <a:pt x="210391" y="12485"/>
                  </a:lnTo>
                  <a:lnTo>
                    <a:pt x="255785" y="5549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443"/>
            <p:cNvSpPr/>
            <p:nvPr>
              <p:custDataLst>
                <p:tags r:id="rId24"/>
              </p:custDataLst>
            </p:nvPr>
          </p:nvSpPr>
          <p:spPr>
            <a:xfrm>
              <a:off x="4310529" y="5543550"/>
              <a:ext cx="115422" cy="273041"/>
            </a:xfrm>
            <a:custGeom>
              <a:avLst/>
              <a:gdLst/>
              <a:ahLst/>
              <a:cxnLst/>
              <a:rect l="0" t="0" r="0" b="0"/>
              <a:pathLst>
                <a:path w="115422" h="273041">
                  <a:moveTo>
                    <a:pt x="115421" y="0"/>
                  </a:moveTo>
                  <a:lnTo>
                    <a:pt x="115421" y="0"/>
                  </a:lnTo>
                  <a:lnTo>
                    <a:pt x="112050" y="0"/>
                  </a:lnTo>
                  <a:lnTo>
                    <a:pt x="99841" y="10113"/>
                  </a:lnTo>
                  <a:lnTo>
                    <a:pt x="66829" y="56174"/>
                  </a:lnTo>
                  <a:lnTo>
                    <a:pt x="39875" y="98723"/>
                  </a:lnTo>
                  <a:lnTo>
                    <a:pt x="23989" y="130661"/>
                  </a:lnTo>
                  <a:lnTo>
                    <a:pt x="12225" y="163669"/>
                  </a:lnTo>
                  <a:lnTo>
                    <a:pt x="1040" y="210615"/>
                  </a:lnTo>
                  <a:lnTo>
                    <a:pt x="0" y="249063"/>
                  </a:lnTo>
                  <a:lnTo>
                    <a:pt x="2490" y="257765"/>
                  </a:lnTo>
                  <a:lnTo>
                    <a:pt x="10901" y="269314"/>
                  </a:lnTo>
                  <a:lnTo>
                    <a:pt x="16108" y="271970"/>
                  </a:lnTo>
                  <a:lnTo>
                    <a:pt x="27537" y="273040"/>
                  </a:lnTo>
                  <a:lnTo>
                    <a:pt x="49243" y="266305"/>
                  </a:lnTo>
                  <a:lnTo>
                    <a:pt x="70178" y="248631"/>
                  </a:lnTo>
                  <a:lnTo>
                    <a:pt x="83044" y="228891"/>
                  </a:lnTo>
                  <a:lnTo>
                    <a:pt x="87954" y="213007"/>
                  </a:lnTo>
                  <a:lnTo>
                    <a:pt x="87937" y="209738"/>
                  </a:lnTo>
                  <a:lnTo>
                    <a:pt x="87220" y="207559"/>
                  </a:lnTo>
                  <a:lnTo>
                    <a:pt x="86038" y="206106"/>
                  </a:lnTo>
                  <a:lnTo>
                    <a:pt x="84543" y="205843"/>
                  </a:lnTo>
                  <a:lnTo>
                    <a:pt x="81001" y="207432"/>
                  </a:lnTo>
                  <a:lnTo>
                    <a:pt x="75040" y="212293"/>
                  </a:lnTo>
                  <a:lnTo>
                    <a:pt x="72779" y="219942"/>
                  </a:lnTo>
                  <a:lnTo>
                    <a:pt x="72480" y="229691"/>
                  </a:lnTo>
                  <a:lnTo>
                    <a:pt x="76279" y="242407"/>
                  </a:lnTo>
                  <a:lnTo>
                    <a:pt x="79915" y="248377"/>
                  </a:lnTo>
                  <a:lnTo>
                    <a:pt x="82578" y="249546"/>
                  </a:lnTo>
                  <a:lnTo>
                    <a:pt x="89300" y="248963"/>
                  </a:lnTo>
                  <a:lnTo>
                    <a:pt x="95110" y="246352"/>
                  </a:lnTo>
                  <a:lnTo>
                    <a:pt x="97647" y="244668"/>
                  </a:lnTo>
                  <a:lnTo>
                    <a:pt x="104589" y="235556"/>
                  </a:lnTo>
                  <a:lnTo>
                    <a:pt x="105377" y="231827"/>
                  </a:lnTo>
                  <a:lnTo>
                    <a:pt x="104372" y="223919"/>
                  </a:lnTo>
                  <a:lnTo>
                    <a:pt x="78937" y="179499"/>
                  </a:lnTo>
                  <a:lnTo>
                    <a:pt x="73331" y="167485"/>
                  </a:lnTo>
                  <a:lnTo>
                    <a:pt x="709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956"/>
          <p:cNvGrpSpPr/>
          <p:nvPr/>
        </p:nvGrpSpPr>
        <p:grpSpPr>
          <a:xfrm>
            <a:off x="5137150" y="5570797"/>
            <a:ext cx="812801" cy="388793"/>
            <a:chOff x="5137150" y="5570797"/>
            <a:chExt cx="812801" cy="388793"/>
          </a:xfrm>
        </p:grpSpPr>
        <p:sp>
          <p:nvSpPr>
            <p:cNvPr id="146" name="SMARTInkShape-4444"/>
            <p:cNvSpPr/>
            <p:nvPr>
              <p:custDataLst>
                <p:tags r:id="rId17"/>
              </p:custDataLst>
            </p:nvPr>
          </p:nvSpPr>
          <p:spPr>
            <a:xfrm>
              <a:off x="5816600" y="56642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38282" y="21785"/>
                  </a:lnTo>
                  <a:lnTo>
                    <a:pt x="76645" y="108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45"/>
            <p:cNvSpPr/>
            <p:nvPr>
              <p:custDataLst>
                <p:tags r:id="rId18"/>
              </p:custDataLst>
            </p:nvPr>
          </p:nvSpPr>
          <p:spPr>
            <a:xfrm>
              <a:off x="5581650" y="5570797"/>
              <a:ext cx="354505" cy="258430"/>
            </a:xfrm>
            <a:custGeom>
              <a:avLst/>
              <a:gdLst/>
              <a:ahLst/>
              <a:cxnLst/>
              <a:rect l="0" t="0" r="0" b="0"/>
              <a:pathLst>
                <a:path w="354505" h="258430">
                  <a:moveTo>
                    <a:pt x="0" y="169603"/>
                  </a:moveTo>
                  <a:lnTo>
                    <a:pt x="0" y="169603"/>
                  </a:lnTo>
                  <a:lnTo>
                    <a:pt x="26680" y="167721"/>
                  </a:lnTo>
                  <a:lnTo>
                    <a:pt x="47682" y="160765"/>
                  </a:lnTo>
                  <a:lnTo>
                    <a:pt x="50838" y="157360"/>
                  </a:lnTo>
                  <a:lnTo>
                    <a:pt x="54345" y="147934"/>
                  </a:lnTo>
                  <a:lnTo>
                    <a:pt x="56319" y="134098"/>
                  </a:lnTo>
                  <a:lnTo>
                    <a:pt x="55185" y="131822"/>
                  </a:lnTo>
                  <a:lnTo>
                    <a:pt x="53018" y="131010"/>
                  </a:lnTo>
                  <a:lnTo>
                    <a:pt x="50162" y="131174"/>
                  </a:lnTo>
                  <a:lnTo>
                    <a:pt x="43226" y="135120"/>
                  </a:lnTo>
                  <a:lnTo>
                    <a:pt x="35440" y="142988"/>
                  </a:lnTo>
                  <a:lnTo>
                    <a:pt x="23828" y="163991"/>
                  </a:lnTo>
                  <a:lnTo>
                    <a:pt x="14305" y="205848"/>
                  </a:lnTo>
                  <a:lnTo>
                    <a:pt x="16546" y="226203"/>
                  </a:lnTo>
                  <a:lnTo>
                    <a:pt x="21700" y="235445"/>
                  </a:lnTo>
                  <a:lnTo>
                    <a:pt x="25050" y="238898"/>
                  </a:lnTo>
                  <a:lnTo>
                    <a:pt x="28694" y="240493"/>
                  </a:lnTo>
                  <a:lnTo>
                    <a:pt x="36506" y="240386"/>
                  </a:lnTo>
                  <a:lnTo>
                    <a:pt x="58795" y="228792"/>
                  </a:lnTo>
                  <a:lnTo>
                    <a:pt x="106164" y="193919"/>
                  </a:lnTo>
                  <a:lnTo>
                    <a:pt x="150182" y="156884"/>
                  </a:lnTo>
                  <a:lnTo>
                    <a:pt x="161072" y="148274"/>
                  </a:lnTo>
                  <a:lnTo>
                    <a:pt x="166367" y="146012"/>
                  </a:lnTo>
                  <a:lnTo>
                    <a:pt x="168768" y="146115"/>
                  </a:lnTo>
                  <a:lnTo>
                    <a:pt x="177790" y="150547"/>
                  </a:lnTo>
                  <a:lnTo>
                    <a:pt x="161899" y="151258"/>
                  </a:lnTo>
                  <a:lnTo>
                    <a:pt x="154035" y="153924"/>
                  </a:lnTo>
                  <a:lnTo>
                    <a:pt x="141674" y="162762"/>
                  </a:lnTo>
                  <a:lnTo>
                    <a:pt x="129074" y="181060"/>
                  </a:lnTo>
                  <a:lnTo>
                    <a:pt x="123146" y="200985"/>
                  </a:lnTo>
                  <a:lnTo>
                    <a:pt x="123641" y="212008"/>
                  </a:lnTo>
                  <a:lnTo>
                    <a:pt x="126918" y="221611"/>
                  </a:lnTo>
                  <a:lnTo>
                    <a:pt x="133078" y="230583"/>
                  </a:lnTo>
                  <a:lnTo>
                    <a:pt x="137402" y="233539"/>
                  </a:lnTo>
                  <a:lnTo>
                    <a:pt x="147851" y="236825"/>
                  </a:lnTo>
                  <a:lnTo>
                    <a:pt x="165633" y="235304"/>
                  </a:lnTo>
                  <a:lnTo>
                    <a:pt x="200744" y="217623"/>
                  </a:lnTo>
                  <a:lnTo>
                    <a:pt x="231243" y="193552"/>
                  </a:lnTo>
                  <a:lnTo>
                    <a:pt x="263328" y="153964"/>
                  </a:lnTo>
                  <a:lnTo>
                    <a:pt x="287074" y="117967"/>
                  </a:lnTo>
                  <a:lnTo>
                    <a:pt x="309857" y="78450"/>
                  </a:lnTo>
                  <a:lnTo>
                    <a:pt x="329625" y="42307"/>
                  </a:lnTo>
                  <a:lnTo>
                    <a:pt x="354504" y="0"/>
                  </a:lnTo>
                  <a:lnTo>
                    <a:pt x="345163" y="5442"/>
                  </a:lnTo>
                  <a:lnTo>
                    <a:pt x="328989" y="29476"/>
                  </a:lnTo>
                  <a:lnTo>
                    <a:pt x="310791" y="73521"/>
                  </a:lnTo>
                  <a:lnTo>
                    <a:pt x="298291" y="110436"/>
                  </a:lnTo>
                  <a:lnTo>
                    <a:pt x="287091" y="148246"/>
                  </a:lnTo>
                  <a:lnTo>
                    <a:pt x="278230" y="195181"/>
                  </a:lnTo>
                  <a:lnTo>
                    <a:pt x="280150" y="227198"/>
                  </a:lnTo>
                  <a:lnTo>
                    <a:pt x="285848" y="243178"/>
                  </a:lnTo>
                  <a:lnTo>
                    <a:pt x="290754" y="248992"/>
                  </a:lnTo>
                  <a:lnTo>
                    <a:pt x="303732" y="257334"/>
                  </a:lnTo>
                  <a:lnTo>
                    <a:pt x="310438" y="258429"/>
                  </a:lnTo>
                  <a:lnTo>
                    <a:pt x="323533" y="255883"/>
                  </a:lnTo>
                  <a:lnTo>
                    <a:pt x="328577" y="252523"/>
                  </a:lnTo>
                  <a:lnTo>
                    <a:pt x="342900" y="233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446"/>
            <p:cNvSpPr/>
            <p:nvPr>
              <p:custDataLst>
                <p:tags r:id="rId19"/>
              </p:custDataLst>
            </p:nvPr>
          </p:nvSpPr>
          <p:spPr>
            <a:xfrm>
              <a:off x="5137150" y="5594115"/>
              <a:ext cx="164483" cy="263676"/>
            </a:xfrm>
            <a:custGeom>
              <a:avLst/>
              <a:gdLst/>
              <a:ahLst/>
              <a:cxnLst/>
              <a:rect l="0" t="0" r="0" b="0"/>
              <a:pathLst>
                <a:path w="164483" h="263676">
                  <a:moveTo>
                    <a:pt x="0" y="57385"/>
                  </a:moveTo>
                  <a:lnTo>
                    <a:pt x="0" y="57385"/>
                  </a:lnTo>
                  <a:lnTo>
                    <a:pt x="1882" y="69937"/>
                  </a:lnTo>
                  <a:lnTo>
                    <a:pt x="5467" y="108939"/>
                  </a:lnTo>
                  <a:lnTo>
                    <a:pt x="6088" y="149880"/>
                  </a:lnTo>
                  <a:lnTo>
                    <a:pt x="6272" y="193290"/>
                  </a:lnTo>
                  <a:lnTo>
                    <a:pt x="6335" y="239949"/>
                  </a:lnTo>
                  <a:lnTo>
                    <a:pt x="6349" y="263675"/>
                  </a:lnTo>
                  <a:lnTo>
                    <a:pt x="9721" y="224119"/>
                  </a:lnTo>
                  <a:lnTo>
                    <a:pt x="21930" y="179225"/>
                  </a:lnTo>
                  <a:lnTo>
                    <a:pt x="34911" y="138347"/>
                  </a:lnTo>
                  <a:lnTo>
                    <a:pt x="50794" y="95485"/>
                  </a:lnTo>
                  <a:lnTo>
                    <a:pt x="69612" y="59972"/>
                  </a:lnTo>
                  <a:lnTo>
                    <a:pt x="100040" y="22325"/>
                  </a:lnTo>
                  <a:lnTo>
                    <a:pt x="128027" y="3409"/>
                  </a:lnTo>
                  <a:lnTo>
                    <a:pt x="143685" y="0"/>
                  </a:lnTo>
                  <a:lnTo>
                    <a:pt x="150823" y="78"/>
                  </a:lnTo>
                  <a:lnTo>
                    <a:pt x="156288" y="3658"/>
                  </a:lnTo>
                  <a:lnTo>
                    <a:pt x="164241" y="17043"/>
                  </a:lnTo>
                  <a:lnTo>
                    <a:pt x="164482" y="38514"/>
                  </a:lnTo>
                  <a:lnTo>
                    <a:pt x="154804" y="76488"/>
                  </a:lnTo>
                  <a:lnTo>
                    <a:pt x="142885" y="101153"/>
                  </a:lnTo>
                  <a:lnTo>
                    <a:pt x="108370" y="141970"/>
                  </a:lnTo>
                  <a:lnTo>
                    <a:pt x="84556" y="160293"/>
                  </a:lnTo>
                  <a:lnTo>
                    <a:pt x="65976" y="168309"/>
                  </a:lnTo>
                  <a:lnTo>
                    <a:pt x="51688" y="171487"/>
                  </a:lnTo>
                  <a:lnTo>
                    <a:pt x="96338" y="198358"/>
                  </a:lnTo>
                  <a:lnTo>
                    <a:pt x="140501" y="233416"/>
                  </a:lnTo>
                  <a:lnTo>
                    <a:pt x="152400" y="247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47"/>
            <p:cNvSpPr/>
            <p:nvPr>
              <p:custDataLst>
                <p:tags r:id="rId20"/>
              </p:custDataLst>
            </p:nvPr>
          </p:nvSpPr>
          <p:spPr>
            <a:xfrm>
              <a:off x="5353050" y="5717599"/>
              <a:ext cx="88901" cy="116255"/>
            </a:xfrm>
            <a:custGeom>
              <a:avLst/>
              <a:gdLst/>
              <a:ahLst/>
              <a:cxnLst/>
              <a:rect l="0" t="0" r="0" b="0"/>
              <a:pathLst>
                <a:path w="88901" h="116255">
                  <a:moveTo>
                    <a:pt x="0" y="79951"/>
                  </a:moveTo>
                  <a:lnTo>
                    <a:pt x="0" y="79951"/>
                  </a:lnTo>
                  <a:lnTo>
                    <a:pt x="3371" y="76580"/>
                  </a:lnTo>
                  <a:lnTo>
                    <a:pt x="44829" y="57088"/>
                  </a:lnTo>
                  <a:lnTo>
                    <a:pt x="51053" y="52009"/>
                  </a:lnTo>
                  <a:lnTo>
                    <a:pt x="57968" y="40722"/>
                  </a:lnTo>
                  <a:lnTo>
                    <a:pt x="62407" y="19599"/>
                  </a:lnTo>
                  <a:lnTo>
                    <a:pt x="59251" y="10559"/>
                  </a:lnTo>
                  <a:lnTo>
                    <a:pt x="56434" y="6173"/>
                  </a:lnTo>
                  <a:lnTo>
                    <a:pt x="52439" y="3249"/>
                  </a:lnTo>
                  <a:lnTo>
                    <a:pt x="42356" y="0"/>
                  </a:lnTo>
                  <a:lnTo>
                    <a:pt x="37409" y="545"/>
                  </a:lnTo>
                  <a:lnTo>
                    <a:pt x="28150" y="4913"/>
                  </a:lnTo>
                  <a:lnTo>
                    <a:pt x="21213" y="19084"/>
                  </a:lnTo>
                  <a:lnTo>
                    <a:pt x="17189" y="38788"/>
                  </a:lnTo>
                  <a:lnTo>
                    <a:pt x="20355" y="76419"/>
                  </a:lnTo>
                  <a:lnTo>
                    <a:pt x="27774" y="101283"/>
                  </a:lnTo>
                  <a:lnTo>
                    <a:pt x="35627" y="108952"/>
                  </a:lnTo>
                  <a:lnTo>
                    <a:pt x="46173" y="114006"/>
                  </a:lnTo>
                  <a:lnTo>
                    <a:pt x="57915" y="116254"/>
                  </a:lnTo>
                  <a:lnTo>
                    <a:pt x="88900" y="111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448"/>
            <p:cNvSpPr/>
            <p:nvPr>
              <p:custDataLst>
                <p:tags r:id="rId21"/>
              </p:custDataLst>
            </p:nvPr>
          </p:nvSpPr>
          <p:spPr>
            <a:xfrm>
              <a:off x="5499100" y="5759450"/>
              <a:ext cx="28419" cy="200140"/>
            </a:xfrm>
            <a:custGeom>
              <a:avLst/>
              <a:gdLst/>
              <a:ahLst/>
              <a:cxnLst/>
              <a:rect l="0" t="0" r="0" b="0"/>
              <a:pathLst>
                <a:path w="28419" h="200140">
                  <a:moveTo>
                    <a:pt x="19050" y="0"/>
                  </a:moveTo>
                  <a:lnTo>
                    <a:pt x="19050" y="0"/>
                  </a:lnTo>
                  <a:lnTo>
                    <a:pt x="10211" y="8839"/>
                  </a:lnTo>
                  <a:lnTo>
                    <a:pt x="9629" y="12242"/>
                  </a:lnTo>
                  <a:lnTo>
                    <a:pt x="19366" y="54908"/>
                  </a:lnTo>
                  <a:lnTo>
                    <a:pt x="24208" y="97316"/>
                  </a:lnTo>
                  <a:lnTo>
                    <a:pt x="28418" y="137333"/>
                  </a:lnTo>
                  <a:lnTo>
                    <a:pt x="26727" y="178482"/>
                  </a:lnTo>
                  <a:lnTo>
                    <a:pt x="25088" y="195249"/>
                  </a:lnTo>
                  <a:lnTo>
                    <a:pt x="23780" y="197900"/>
                  </a:lnTo>
                  <a:lnTo>
                    <a:pt x="22204" y="199666"/>
                  </a:lnTo>
                  <a:lnTo>
                    <a:pt x="20447" y="200139"/>
                  </a:lnTo>
                  <a:lnTo>
                    <a:pt x="18570" y="199748"/>
                  </a:lnTo>
                  <a:lnTo>
                    <a:pt x="16613" y="19878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449"/>
            <p:cNvSpPr/>
            <p:nvPr>
              <p:custDataLst>
                <p:tags r:id="rId22"/>
              </p:custDataLst>
            </p:nvPr>
          </p:nvSpPr>
          <p:spPr>
            <a:xfrm>
              <a:off x="5499100" y="56769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2" y="5793"/>
                  </a:lnTo>
                  <a:lnTo>
                    <a:pt x="3371" y="3861"/>
                  </a:lnTo>
                  <a:lnTo>
                    <a:pt x="6907" y="1716"/>
                  </a:lnTo>
                  <a:lnTo>
                    <a:pt x="14747" y="50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957"/>
          <p:cNvGrpSpPr/>
          <p:nvPr/>
        </p:nvGrpSpPr>
        <p:grpSpPr>
          <a:xfrm>
            <a:off x="6381822" y="5622221"/>
            <a:ext cx="533329" cy="216564"/>
            <a:chOff x="6381822" y="5622221"/>
            <a:chExt cx="533329" cy="216564"/>
          </a:xfrm>
        </p:grpSpPr>
        <p:sp>
          <p:nvSpPr>
            <p:cNvPr id="153" name="SMARTInkShape-4450"/>
            <p:cNvSpPr/>
            <p:nvPr>
              <p:custDataLst>
                <p:tags r:id="rId15"/>
              </p:custDataLst>
            </p:nvPr>
          </p:nvSpPr>
          <p:spPr>
            <a:xfrm>
              <a:off x="6381822" y="5643595"/>
              <a:ext cx="171379" cy="195190"/>
            </a:xfrm>
            <a:custGeom>
              <a:avLst/>
              <a:gdLst/>
              <a:ahLst/>
              <a:cxnLst/>
              <a:rect l="0" t="0" r="0" b="0"/>
              <a:pathLst>
                <a:path w="171379" h="195190">
                  <a:moveTo>
                    <a:pt x="18978" y="20605"/>
                  </a:moveTo>
                  <a:lnTo>
                    <a:pt x="18978" y="20605"/>
                  </a:lnTo>
                  <a:lnTo>
                    <a:pt x="18273" y="58195"/>
                  </a:lnTo>
                  <a:lnTo>
                    <a:pt x="13908" y="100495"/>
                  </a:lnTo>
                  <a:lnTo>
                    <a:pt x="8146" y="139761"/>
                  </a:lnTo>
                  <a:lnTo>
                    <a:pt x="1149" y="185700"/>
                  </a:lnTo>
                  <a:lnTo>
                    <a:pt x="169" y="195189"/>
                  </a:lnTo>
                  <a:lnTo>
                    <a:pt x="0" y="191180"/>
                  </a:lnTo>
                  <a:lnTo>
                    <a:pt x="1360" y="174392"/>
                  </a:lnTo>
                  <a:lnTo>
                    <a:pt x="10779" y="137276"/>
                  </a:lnTo>
                  <a:lnTo>
                    <a:pt x="20978" y="101857"/>
                  </a:lnTo>
                  <a:lnTo>
                    <a:pt x="32567" y="64478"/>
                  </a:lnTo>
                  <a:lnTo>
                    <a:pt x="47229" y="20905"/>
                  </a:lnTo>
                  <a:lnTo>
                    <a:pt x="55132" y="281"/>
                  </a:lnTo>
                  <a:lnTo>
                    <a:pt x="55780" y="0"/>
                  </a:lnTo>
                  <a:lnTo>
                    <a:pt x="62738" y="43923"/>
                  </a:lnTo>
                  <a:lnTo>
                    <a:pt x="69237" y="76124"/>
                  </a:lnTo>
                  <a:lnTo>
                    <a:pt x="80828" y="123211"/>
                  </a:lnTo>
                  <a:lnTo>
                    <a:pt x="92317" y="170407"/>
                  </a:lnTo>
                  <a:lnTo>
                    <a:pt x="96964" y="181964"/>
                  </a:lnTo>
                  <a:lnTo>
                    <a:pt x="99191" y="184622"/>
                  </a:lnTo>
                  <a:lnTo>
                    <a:pt x="101381" y="185688"/>
                  </a:lnTo>
                  <a:lnTo>
                    <a:pt x="103547" y="185694"/>
                  </a:lnTo>
                  <a:lnTo>
                    <a:pt x="109715" y="181937"/>
                  </a:lnTo>
                  <a:lnTo>
                    <a:pt x="117162" y="174152"/>
                  </a:lnTo>
                  <a:lnTo>
                    <a:pt x="140990" y="131433"/>
                  </a:lnTo>
                  <a:lnTo>
                    <a:pt x="155710" y="85663"/>
                  </a:lnTo>
                  <a:lnTo>
                    <a:pt x="165638" y="41998"/>
                  </a:lnTo>
                  <a:lnTo>
                    <a:pt x="171378" y="7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51"/>
            <p:cNvSpPr/>
            <p:nvPr>
              <p:custDataLst>
                <p:tags r:id="rId16"/>
              </p:custDataLst>
            </p:nvPr>
          </p:nvSpPr>
          <p:spPr>
            <a:xfrm>
              <a:off x="6579743" y="5622221"/>
              <a:ext cx="335408" cy="211377"/>
            </a:xfrm>
            <a:custGeom>
              <a:avLst/>
              <a:gdLst/>
              <a:ahLst/>
              <a:cxnLst/>
              <a:rect l="0" t="0" r="0" b="0"/>
              <a:pathLst>
                <a:path w="335408" h="211377">
                  <a:moveTo>
                    <a:pt x="11557" y="137229"/>
                  </a:moveTo>
                  <a:lnTo>
                    <a:pt x="11557" y="137229"/>
                  </a:lnTo>
                  <a:lnTo>
                    <a:pt x="8186" y="140600"/>
                  </a:lnTo>
                  <a:lnTo>
                    <a:pt x="2718" y="152809"/>
                  </a:lnTo>
                  <a:lnTo>
                    <a:pt x="0" y="173204"/>
                  </a:lnTo>
                  <a:lnTo>
                    <a:pt x="2567" y="193748"/>
                  </a:lnTo>
                  <a:lnTo>
                    <a:pt x="7795" y="206500"/>
                  </a:lnTo>
                  <a:lnTo>
                    <a:pt x="10460" y="208810"/>
                  </a:lnTo>
                  <a:lnTo>
                    <a:pt x="17184" y="211376"/>
                  </a:lnTo>
                  <a:lnTo>
                    <a:pt x="24876" y="210634"/>
                  </a:lnTo>
                  <a:lnTo>
                    <a:pt x="32293" y="207953"/>
                  </a:lnTo>
                  <a:lnTo>
                    <a:pt x="37941" y="204411"/>
                  </a:lnTo>
                  <a:lnTo>
                    <a:pt x="54723" y="171625"/>
                  </a:lnTo>
                  <a:lnTo>
                    <a:pt x="54445" y="171449"/>
                  </a:lnTo>
                  <a:lnTo>
                    <a:pt x="52256" y="173134"/>
                  </a:lnTo>
                  <a:lnTo>
                    <a:pt x="52095" y="175277"/>
                  </a:lnTo>
                  <a:lnTo>
                    <a:pt x="53798" y="181420"/>
                  </a:lnTo>
                  <a:lnTo>
                    <a:pt x="62094" y="192813"/>
                  </a:lnTo>
                  <a:lnTo>
                    <a:pt x="73490" y="201754"/>
                  </a:lnTo>
                  <a:lnTo>
                    <a:pt x="81651" y="204712"/>
                  </a:lnTo>
                  <a:lnTo>
                    <a:pt x="91393" y="205321"/>
                  </a:lnTo>
                  <a:lnTo>
                    <a:pt x="111334" y="200992"/>
                  </a:lnTo>
                  <a:lnTo>
                    <a:pt x="127512" y="190381"/>
                  </a:lnTo>
                  <a:lnTo>
                    <a:pt x="146102" y="171321"/>
                  </a:lnTo>
                  <a:lnTo>
                    <a:pt x="167761" y="134238"/>
                  </a:lnTo>
                  <a:lnTo>
                    <a:pt x="178817" y="101328"/>
                  </a:lnTo>
                  <a:lnTo>
                    <a:pt x="192975" y="53841"/>
                  </a:lnTo>
                  <a:lnTo>
                    <a:pt x="199366" y="21975"/>
                  </a:lnTo>
                  <a:lnTo>
                    <a:pt x="198852" y="15238"/>
                  </a:lnTo>
                  <a:lnTo>
                    <a:pt x="197098" y="10040"/>
                  </a:lnTo>
                  <a:lnTo>
                    <a:pt x="194518" y="5870"/>
                  </a:lnTo>
                  <a:lnTo>
                    <a:pt x="191386" y="3090"/>
                  </a:lnTo>
                  <a:lnTo>
                    <a:pt x="184144" y="0"/>
                  </a:lnTo>
                  <a:lnTo>
                    <a:pt x="179531" y="1999"/>
                  </a:lnTo>
                  <a:lnTo>
                    <a:pt x="168761" y="11746"/>
                  </a:lnTo>
                  <a:lnTo>
                    <a:pt x="154170" y="46583"/>
                  </a:lnTo>
                  <a:lnTo>
                    <a:pt x="144281" y="92653"/>
                  </a:lnTo>
                  <a:lnTo>
                    <a:pt x="140253" y="138681"/>
                  </a:lnTo>
                  <a:lnTo>
                    <a:pt x="142430" y="173486"/>
                  </a:lnTo>
                  <a:lnTo>
                    <a:pt x="150915" y="198301"/>
                  </a:lnTo>
                  <a:lnTo>
                    <a:pt x="154557" y="203344"/>
                  </a:lnTo>
                  <a:lnTo>
                    <a:pt x="162366" y="208946"/>
                  </a:lnTo>
                  <a:lnTo>
                    <a:pt x="166424" y="209735"/>
                  </a:lnTo>
                  <a:lnTo>
                    <a:pt x="174696" y="208730"/>
                  </a:lnTo>
                  <a:lnTo>
                    <a:pt x="204517" y="191599"/>
                  </a:lnTo>
                  <a:lnTo>
                    <a:pt x="220788" y="177621"/>
                  </a:lnTo>
                  <a:lnTo>
                    <a:pt x="249784" y="141280"/>
                  </a:lnTo>
                  <a:lnTo>
                    <a:pt x="279306" y="96487"/>
                  </a:lnTo>
                  <a:lnTo>
                    <a:pt x="299970" y="57894"/>
                  </a:lnTo>
                  <a:lnTo>
                    <a:pt x="308685" y="24581"/>
                  </a:lnTo>
                  <a:lnTo>
                    <a:pt x="307715" y="21914"/>
                  </a:lnTo>
                  <a:lnTo>
                    <a:pt x="305657" y="20135"/>
                  </a:lnTo>
                  <a:lnTo>
                    <a:pt x="302873" y="18950"/>
                  </a:lnTo>
                  <a:lnTo>
                    <a:pt x="299607" y="20276"/>
                  </a:lnTo>
                  <a:lnTo>
                    <a:pt x="292214" y="27394"/>
                  </a:lnTo>
                  <a:lnTo>
                    <a:pt x="276676" y="64419"/>
                  </a:lnTo>
                  <a:lnTo>
                    <a:pt x="267962" y="110617"/>
                  </a:lnTo>
                  <a:lnTo>
                    <a:pt x="269403" y="150552"/>
                  </a:lnTo>
                  <a:lnTo>
                    <a:pt x="274536" y="173632"/>
                  </a:lnTo>
                  <a:lnTo>
                    <a:pt x="282247" y="185393"/>
                  </a:lnTo>
                  <a:lnTo>
                    <a:pt x="287268" y="190505"/>
                  </a:lnTo>
                  <a:lnTo>
                    <a:pt x="298490" y="196185"/>
                  </a:lnTo>
                  <a:lnTo>
                    <a:pt x="335407" y="200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4452"/>
          <p:cNvSpPr/>
          <p:nvPr>
            <p:custDataLst>
              <p:tags r:id="rId8"/>
            </p:custDataLst>
          </p:nvPr>
        </p:nvSpPr>
        <p:spPr>
          <a:xfrm>
            <a:off x="7016750" y="5861050"/>
            <a:ext cx="31751" cy="1"/>
          </a:xfrm>
          <a:custGeom>
            <a:avLst/>
            <a:gdLst/>
            <a:ahLst/>
            <a:cxnLst/>
            <a:rect l="0" t="0" r="0" b="0"/>
            <a:pathLst>
              <a:path w="31751" h="1">
                <a:moveTo>
                  <a:pt x="0" y="0"/>
                </a:moveTo>
                <a:lnTo>
                  <a:pt x="0" y="0"/>
                </a:lnTo>
                <a:lnTo>
                  <a:pt x="31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960"/>
          <p:cNvGrpSpPr/>
          <p:nvPr/>
        </p:nvGrpSpPr>
        <p:grpSpPr>
          <a:xfrm>
            <a:off x="3295920" y="2225479"/>
            <a:ext cx="843241" cy="371672"/>
            <a:chOff x="3295920" y="2225479"/>
            <a:chExt cx="843241" cy="371672"/>
          </a:xfrm>
        </p:grpSpPr>
        <p:sp>
          <p:nvSpPr>
            <p:cNvPr id="157" name="SMARTInkShape-4453"/>
            <p:cNvSpPr/>
            <p:nvPr>
              <p:custDataLst>
                <p:tags r:id="rId9"/>
              </p:custDataLst>
            </p:nvPr>
          </p:nvSpPr>
          <p:spPr>
            <a:xfrm>
              <a:off x="3295920" y="2242694"/>
              <a:ext cx="114031" cy="354457"/>
            </a:xfrm>
            <a:custGeom>
              <a:avLst/>
              <a:gdLst/>
              <a:ahLst/>
              <a:cxnLst/>
              <a:rect l="0" t="0" r="0" b="0"/>
              <a:pathLst>
                <a:path w="114031" h="354457">
                  <a:moveTo>
                    <a:pt x="114030" y="11556"/>
                  </a:moveTo>
                  <a:lnTo>
                    <a:pt x="114030" y="11556"/>
                  </a:lnTo>
                  <a:lnTo>
                    <a:pt x="103199" y="1430"/>
                  </a:lnTo>
                  <a:lnTo>
                    <a:pt x="99103" y="0"/>
                  </a:lnTo>
                  <a:lnTo>
                    <a:pt x="86089" y="5937"/>
                  </a:lnTo>
                  <a:lnTo>
                    <a:pt x="65456" y="26746"/>
                  </a:lnTo>
                  <a:lnTo>
                    <a:pt x="44839" y="61996"/>
                  </a:lnTo>
                  <a:lnTo>
                    <a:pt x="29891" y="97003"/>
                  </a:lnTo>
                  <a:lnTo>
                    <a:pt x="15252" y="139138"/>
                  </a:lnTo>
                  <a:lnTo>
                    <a:pt x="4041" y="186087"/>
                  </a:lnTo>
                  <a:lnTo>
                    <a:pt x="0" y="231412"/>
                  </a:lnTo>
                  <a:lnTo>
                    <a:pt x="2672" y="272959"/>
                  </a:lnTo>
                  <a:lnTo>
                    <a:pt x="13267" y="307887"/>
                  </a:lnTo>
                  <a:lnTo>
                    <a:pt x="35099" y="341833"/>
                  </a:lnTo>
                  <a:lnTo>
                    <a:pt x="43770" y="347452"/>
                  </a:lnTo>
                  <a:lnTo>
                    <a:pt x="82280" y="354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54"/>
            <p:cNvSpPr/>
            <p:nvPr>
              <p:custDataLst>
                <p:tags r:id="rId10"/>
              </p:custDataLst>
            </p:nvPr>
          </p:nvSpPr>
          <p:spPr>
            <a:xfrm>
              <a:off x="3464470" y="2369433"/>
              <a:ext cx="82617" cy="213732"/>
            </a:xfrm>
            <a:custGeom>
              <a:avLst/>
              <a:gdLst/>
              <a:ahLst/>
              <a:cxnLst/>
              <a:rect l="0" t="0" r="0" b="0"/>
              <a:pathLst>
                <a:path w="82617" h="213732">
                  <a:moveTo>
                    <a:pt x="53430" y="5467"/>
                  </a:moveTo>
                  <a:lnTo>
                    <a:pt x="53430" y="5467"/>
                  </a:lnTo>
                  <a:lnTo>
                    <a:pt x="43291" y="1103"/>
                  </a:lnTo>
                  <a:lnTo>
                    <a:pt x="35753" y="0"/>
                  </a:lnTo>
                  <a:lnTo>
                    <a:pt x="29581" y="1391"/>
                  </a:lnTo>
                  <a:lnTo>
                    <a:pt x="26947" y="2750"/>
                  </a:lnTo>
                  <a:lnTo>
                    <a:pt x="16499" y="14775"/>
                  </a:lnTo>
                  <a:lnTo>
                    <a:pt x="5396" y="49351"/>
                  </a:lnTo>
                  <a:lnTo>
                    <a:pt x="0" y="88947"/>
                  </a:lnTo>
                  <a:lnTo>
                    <a:pt x="2243" y="135408"/>
                  </a:lnTo>
                  <a:lnTo>
                    <a:pt x="8787" y="177945"/>
                  </a:lnTo>
                  <a:lnTo>
                    <a:pt x="18066" y="197129"/>
                  </a:lnTo>
                  <a:lnTo>
                    <a:pt x="29246" y="208948"/>
                  </a:lnTo>
                  <a:lnTo>
                    <a:pt x="35191" y="213088"/>
                  </a:lnTo>
                  <a:lnTo>
                    <a:pt x="41271" y="213731"/>
                  </a:lnTo>
                  <a:lnTo>
                    <a:pt x="53670" y="208801"/>
                  </a:lnTo>
                  <a:lnTo>
                    <a:pt x="64355" y="193910"/>
                  </a:lnTo>
                  <a:lnTo>
                    <a:pt x="73102" y="171064"/>
                  </a:lnTo>
                  <a:lnTo>
                    <a:pt x="79342" y="139743"/>
                  </a:lnTo>
                  <a:lnTo>
                    <a:pt x="82585" y="100894"/>
                  </a:lnTo>
                  <a:lnTo>
                    <a:pt x="82616" y="62695"/>
                  </a:lnTo>
                  <a:lnTo>
                    <a:pt x="77925" y="36311"/>
                  </a:lnTo>
                  <a:lnTo>
                    <a:pt x="73993" y="28146"/>
                  </a:lnTo>
                  <a:lnTo>
                    <a:pt x="69256" y="22703"/>
                  </a:lnTo>
                  <a:lnTo>
                    <a:pt x="63981" y="19074"/>
                  </a:lnTo>
                  <a:lnTo>
                    <a:pt x="52475" y="16924"/>
                  </a:lnTo>
                  <a:lnTo>
                    <a:pt x="46443" y="17338"/>
                  </a:lnTo>
                  <a:lnTo>
                    <a:pt x="35978" y="21562"/>
                  </a:lnTo>
                  <a:lnTo>
                    <a:pt x="21680" y="30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55"/>
            <p:cNvSpPr/>
            <p:nvPr>
              <p:custDataLst>
                <p:tags r:id="rId11"/>
              </p:custDataLst>
            </p:nvPr>
          </p:nvSpPr>
          <p:spPr>
            <a:xfrm>
              <a:off x="3714750" y="2470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456"/>
            <p:cNvSpPr/>
            <p:nvPr>
              <p:custDataLst>
                <p:tags r:id="rId12"/>
              </p:custDataLst>
            </p:nvPr>
          </p:nvSpPr>
          <p:spPr>
            <a:xfrm>
              <a:off x="3762282" y="2362200"/>
              <a:ext cx="132065" cy="159152"/>
            </a:xfrm>
            <a:custGeom>
              <a:avLst/>
              <a:gdLst/>
              <a:ahLst/>
              <a:cxnLst/>
              <a:rect l="0" t="0" r="0" b="0"/>
              <a:pathLst>
                <a:path w="132065" h="159152">
                  <a:moveTo>
                    <a:pt x="54068" y="0"/>
                  </a:moveTo>
                  <a:lnTo>
                    <a:pt x="54068" y="0"/>
                  </a:lnTo>
                  <a:lnTo>
                    <a:pt x="37213" y="0"/>
                  </a:lnTo>
                  <a:lnTo>
                    <a:pt x="23294" y="5644"/>
                  </a:lnTo>
                  <a:lnTo>
                    <a:pt x="16618" y="10113"/>
                  </a:lnTo>
                  <a:lnTo>
                    <a:pt x="7320" y="26367"/>
                  </a:lnTo>
                  <a:lnTo>
                    <a:pt x="0" y="59318"/>
                  </a:lnTo>
                  <a:lnTo>
                    <a:pt x="404" y="83514"/>
                  </a:lnTo>
                  <a:lnTo>
                    <a:pt x="7640" y="108378"/>
                  </a:lnTo>
                  <a:lnTo>
                    <a:pt x="30355" y="139435"/>
                  </a:lnTo>
                  <a:lnTo>
                    <a:pt x="51290" y="152047"/>
                  </a:lnTo>
                  <a:lnTo>
                    <a:pt x="74000" y="158593"/>
                  </a:lnTo>
                  <a:lnTo>
                    <a:pt x="95852" y="159151"/>
                  </a:lnTo>
                  <a:lnTo>
                    <a:pt x="113561" y="151402"/>
                  </a:lnTo>
                  <a:lnTo>
                    <a:pt x="121246" y="145385"/>
                  </a:lnTo>
                  <a:lnTo>
                    <a:pt x="129786" y="127410"/>
                  </a:lnTo>
                  <a:lnTo>
                    <a:pt x="132064" y="116690"/>
                  </a:lnTo>
                  <a:lnTo>
                    <a:pt x="127068" y="91608"/>
                  </a:lnTo>
                  <a:lnTo>
                    <a:pt x="104236" y="45377"/>
                  </a:lnTo>
                  <a:lnTo>
                    <a:pt x="89002" y="27948"/>
                  </a:lnTo>
                  <a:lnTo>
                    <a:pt x="79942" y="23004"/>
                  </a:lnTo>
                  <a:lnTo>
                    <a:pt x="6676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457"/>
            <p:cNvSpPr/>
            <p:nvPr>
              <p:custDataLst>
                <p:tags r:id="rId13"/>
              </p:custDataLst>
            </p:nvPr>
          </p:nvSpPr>
          <p:spPr>
            <a:xfrm>
              <a:off x="3978340" y="2317750"/>
              <a:ext cx="9461" cy="177801"/>
            </a:xfrm>
            <a:custGeom>
              <a:avLst/>
              <a:gdLst/>
              <a:ahLst/>
              <a:cxnLst/>
              <a:rect l="0" t="0" r="0" b="0"/>
              <a:pathLst>
                <a:path w="9461" h="17780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1411"/>
                  </a:lnTo>
                  <a:lnTo>
                    <a:pt x="0" y="27790"/>
                  </a:lnTo>
                  <a:lnTo>
                    <a:pt x="1091" y="63110"/>
                  </a:lnTo>
                  <a:lnTo>
                    <a:pt x="2512" y="104856"/>
                  </a:lnTo>
                  <a:lnTo>
                    <a:pt x="2933" y="148504"/>
                  </a:lnTo>
                  <a:lnTo>
                    <a:pt x="311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58"/>
            <p:cNvSpPr/>
            <p:nvPr>
              <p:custDataLst>
                <p:tags r:id="rId14"/>
              </p:custDataLst>
            </p:nvPr>
          </p:nvSpPr>
          <p:spPr>
            <a:xfrm>
              <a:off x="4095750" y="2225479"/>
              <a:ext cx="43411" cy="314522"/>
            </a:xfrm>
            <a:custGeom>
              <a:avLst/>
              <a:gdLst/>
              <a:ahLst/>
              <a:cxnLst/>
              <a:rect l="0" t="0" r="0" b="0"/>
              <a:pathLst>
                <a:path w="43411" h="3145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0" y="418"/>
                  </a:lnTo>
                  <a:lnTo>
                    <a:pt x="15580" y="4646"/>
                  </a:lnTo>
                  <a:lnTo>
                    <a:pt x="32603" y="35185"/>
                  </a:lnTo>
                  <a:lnTo>
                    <a:pt x="39185" y="73720"/>
                  </a:lnTo>
                  <a:lnTo>
                    <a:pt x="40939" y="96837"/>
                  </a:lnTo>
                  <a:lnTo>
                    <a:pt x="42110" y="122126"/>
                  </a:lnTo>
                  <a:lnTo>
                    <a:pt x="42890" y="148863"/>
                  </a:lnTo>
                  <a:lnTo>
                    <a:pt x="43410" y="176566"/>
                  </a:lnTo>
                  <a:lnTo>
                    <a:pt x="41640" y="204206"/>
                  </a:lnTo>
                  <a:lnTo>
                    <a:pt x="38343" y="231806"/>
                  </a:lnTo>
                  <a:lnTo>
                    <a:pt x="31153" y="277759"/>
                  </a:lnTo>
                  <a:lnTo>
                    <a:pt x="25400" y="314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80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27"/>
          <p:cNvGrpSpPr/>
          <p:nvPr/>
        </p:nvGrpSpPr>
        <p:grpSpPr>
          <a:xfrm>
            <a:off x="1013518" y="497893"/>
            <a:ext cx="821633" cy="473658"/>
            <a:chOff x="1013518" y="497893"/>
            <a:chExt cx="821633" cy="473658"/>
          </a:xfrm>
        </p:grpSpPr>
        <p:sp>
          <p:nvSpPr>
            <p:cNvPr id="2" name="SMARTInkShape-552"/>
            <p:cNvSpPr/>
            <p:nvPr>
              <p:custDataLst>
                <p:tags r:id="rId113"/>
              </p:custDataLst>
            </p:nvPr>
          </p:nvSpPr>
          <p:spPr>
            <a:xfrm>
              <a:off x="1816100" y="8001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53"/>
            <p:cNvSpPr/>
            <p:nvPr>
              <p:custDataLst>
                <p:tags r:id="rId114"/>
              </p:custDataLst>
            </p:nvPr>
          </p:nvSpPr>
          <p:spPr>
            <a:xfrm>
              <a:off x="1809750" y="6223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6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54"/>
            <p:cNvSpPr/>
            <p:nvPr>
              <p:custDataLst>
                <p:tags r:id="rId115"/>
              </p:custDataLst>
            </p:nvPr>
          </p:nvSpPr>
          <p:spPr>
            <a:xfrm>
              <a:off x="1333500" y="9525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9140" y="8219"/>
                  </a:lnTo>
                  <a:lnTo>
                    <a:pt x="90279" y="41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55"/>
            <p:cNvSpPr/>
            <p:nvPr>
              <p:custDataLst>
                <p:tags r:id="rId116"/>
              </p:custDataLst>
            </p:nvPr>
          </p:nvSpPr>
          <p:spPr>
            <a:xfrm>
              <a:off x="1111250" y="882650"/>
              <a:ext cx="482601" cy="63501"/>
            </a:xfrm>
            <a:custGeom>
              <a:avLst/>
              <a:gdLst/>
              <a:ahLst/>
              <a:cxnLst/>
              <a:rect l="0" t="0" r="0" b="0"/>
              <a:pathLst>
                <a:path w="482601" h="63501">
                  <a:moveTo>
                    <a:pt x="0" y="63500"/>
                  </a:moveTo>
                  <a:lnTo>
                    <a:pt x="0" y="63500"/>
                  </a:lnTo>
                  <a:lnTo>
                    <a:pt x="40800" y="54711"/>
                  </a:lnTo>
                  <a:lnTo>
                    <a:pt x="82339" y="46894"/>
                  </a:lnTo>
                  <a:lnTo>
                    <a:pt x="109220" y="41846"/>
                  </a:lnTo>
                  <a:lnTo>
                    <a:pt x="138430" y="36364"/>
                  </a:lnTo>
                  <a:lnTo>
                    <a:pt x="170603" y="32004"/>
                  </a:lnTo>
                  <a:lnTo>
                    <a:pt x="204752" y="28391"/>
                  </a:lnTo>
                  <a:lnTo>
                    <a:pt x="240218" y="25277"/>
                  </a:lnTo>
                  <a:lnTo>
                    <a:pt x="275151" y="21791"/>
                  </a:lnTo>
                  <a:lnTo>
                    <a:pt x="309728" y="18055"/>
                  </a:lnTo>
                  <a:lnTo>
                    <a:pt x="344069" y="14153"/>
                  </a:lnTo>
                  <a:lnTo>
                    <a:pt x="374724" y="10847"/>
                  </a:lnTo>
                  <a:lnTo>
                    <a:pt x="402921" y="7937"/>
                  </a:lnTo>
                  <a:lnTo>
                    <a:pt x="447187" y="3527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56"/>
            <p:cNvSpPr/>
            <p:nvPr>
              <p:custDataLst>
                <p:tags r:id="rId117"/>
              </p:custDataLst>
            </p:nvPr>
          </p:nvSpPr>
          <p:spPr>
            <a:xfrm>
              <a:off x="1339850" y="668311"/>
              <a:ext cx="241301" cy="147487"/>
            </a:xfrm>
            <a:custGeom>
              <a:avLst/>
              <a:gdLst/>
              <a:ahLst/>
              <a:cxnLst/>
              <a:rect l="0" t="0" r="0" b="0"/>
              <a:pathLst>
                <a:path w="241301" h="147487">
                  <a:moveTo>
                    <a:pt x="0" y="30189"/>
                  </a:moveTo>
                  <a:lnTo>
                    <a:pt x="0" y="30189"/>
                  </a:lnTo>
                  <a:lnTo>
                    <a:pt x="8789" y="16374"/>
                  </a:lnTo>
                  <a:lnTo>
                    <a:pt x="12209" y="12512"/>
                  </a:lnTo>
                  <a:lnTo>
                    <a:pt x="30507" y="3706"/>
                  </a:lnTo>
                  <a:lnTo>
                    <a:pt x="53803" y="0"/>
                  </a:lnTo>
                  <a:lnTo>
                    <a:pt x="68362" y="4777"/>
                  </a:lnTo>
                  <a:lnTo>
                    <a:pt x="81889" y="15367"/>
                  </a:lnTo>
                  <a:lnTo>
                    <a:pt x="94956" y="31833"/>
                  </a:lnTo>
                  <a:lnTo>
                    <a:pt x="100293" y="50910"/>
                  </a:lnTo>
                  <a:lnTo>
                    <a:pt x="99608" y="71149"/>
                  </a:lnTo>
                  <a:lnTo>
                    <a:pt x="94600" y="91903"/>
                  </a:lnTo>
                  <a:lnTo>
                    <a:pt x="71159" y="127490"/>
                  </a:lnTo>
                  <a:lnTo>
                    <a:pt x="53760" y="147486"/>
                  </a:lnTo>
                  <a:lnTo>
                    <a:pt x="53479" y="147192"/>
                  </a:lnTo>
                  <a:lnTo>
                    <a:pt x="55048" y="143103"/>
                  </a:lnTo>
                  <a:lnTo>
                    <a:pt x="99061" y="105318"/>
                  </a:lnTo>
                  <a:lnTo>
                    <a:pt x="141733" y="61179"/>
                  </a:lnTo>
                  <a:lnTo>
                    <a:pt x="187980" y="17197"/>
                  </a:lnTo>
                  <a:lnTo>
                    <a:pt x="201864" y="5878"/>
                  </a:lnTo>
                  <a:lnTo>
                    <a:pt x="173197" y="29303"/>
                  </a:lnTo>
                  <a:lnTo>
                    <a:pt x="148511" y="63436"/>
                  </a:lnTo>
                  <a:lnTo>
                    <a:pt x="143616" y="75775"/>
                  </a:lnTo>
                  <a:lnTo>
                    <a:pt x="144428" y="81746"/>
                  </a:lnTo>
                  <a:lnTo>
                    <a:pt x="150973" y="94026"/>
                  </a:lnTo>
                  <a:lnTo>
                    <a:pt x="157799" y="98147"/>
                  </a:lnTo>
                  <a:lnTo>
                    <a:pt x="188337" y="103947"/>
                  </a:lnTo>
                  <a:lnTo>
                    <a:pt x="241300" y="10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57"/>
            <p:cNvSpPr/>
            <p:nvPr>
              <p:custDataLst>
                <p:tags r:id="rId118"/>
              </p:custDataLst>
            </p:nvPr>
          </p:nvSpPr>
          <p:spPr>
            <a:xfrm>
              <a:off x="1013518" y="497893"/>
              <a:ext cx="255228" cy="375200"/>
            </a:xfrm>
            <a:custGeom>
              <a:avLst/>
              <a:gdLst/>
              <a:ahLst/>
              <a:cxnLst/>
              <a:rect l="0" t="0" r="0" b="0"/>
              <a:pathLst>
                <a:path w="255228" h="375200">
                  <a:moveTo>
                    <a:pt x="15182" y="35507"/>
                  </a:moveTo>
                  <a:lnTo>
                    <a:pt x="15182" y="35507"/>
                  </a:lnTo>
                  <a:lnTo>
                    <a:pt x="876" y="35507"/>
                  </a:lnTo>
                  <a:lnTo>
                    <a:pt x="0" y="36213"/>
                  </a:lnTo>
                  <a:lnTo>
                    <a:pt x="122" y="37388"/>
                  </a:lnTo>
                  <a:lnTo>
                    <a:pt x="909" y="38878"/>
                  </a:lnTo>
                  <a:lnTo>
                    <a:pt x="8758" y="44345"/>
                  </a:lnTo>
                  <a:lnTo>
                    <a:pt x="42083" y="56878"/>
                  </a:lnTo>
                  <a:lnTo>
                    <a:pt x="89240" y="63162"/>
                  </a:lnTo>
                  <a:lnTo>
                    <a:pt x="125002" y="62380"/>
                  </a:lnTo>
                  <a:lnTo>
                    <a:pt x="160182" y="55917"/>
                  </a:lnTo>
                  <a:lnTo>
                    <a:pt x="193221" y="45989"/>
                  </a:lnTo>
                  <a:lnTo>
                    <a:pt x="232799" y="29205"/>
                  </a:lnTo>
                  <a:lnTo>
                    <a:pt x="248543" y="19536"/>
                  </a:lnTo>
                  <a:lnTo>
                    <a:pt x="252601" y="14982"/>
                  </a:lnTo>
                  <a:lnTo>
                    <a:pt x="254600" y="10535"/>
                  </a:lnTo>
                  <a:lnTo>
                    <a:pt x="255227" y="6159"/>
                  </a:lnTo>
                  <a:lnTo>
                    <a:pt x="252118" y="3241"/>
                  </a:lnTo>
                  <a:lnTo>
                    <a:pt x="239255" y="0"/>
                  </a:lnTo>
                  <a:lnTo>
                    <a:pt x="205438" y="11659"/>
                  </a:lnTo>
                  <a:lnTo>
                    <a:pt x="160768" y="36359"/>
                  </a:lnTo>
                  <a:lnTo>
                    <a:pt x="121897" y="69391"/>
                  </a:lnTo>
                  <a:lnTo>
                    <a:pt x="98150" y="102618"/>
                  </a:lnTo>
                  <a:lnTo>
                    <a:pt x="92744" y="118486"/>
                  </a:lnTo>
                  <a:lnTo>
                    <a:pt x="92290" y="124693"/>
                  </a:lnTo>
                  <a:lnTo>
                    <a:pt x="94809" y="130948"/>
                  </a:lnTo>
                  <a:lnTo>
                    <a:pt x="105135" y="143542"/>
                  </a:lnTo>
                  <a:lnTo>
                    <a:pt x="119131" y="150550"/>
                  </a:lnTo>
                  <a:lnTo>
                    <a:pt x="166073" y="161296"/>
                  </a:lnTo>
                  <a:lnTo>
                    <a:pt x="168693" y="162405"/>
                  </a:lnTo>
                  <a:lnTo>
                    <a:pt x="170439" y="163850"/>
                  </a:lnTo>
                  <a:lnTo>
                    <a:pt x="171603" y="165519"/>
                  </a:lnTo>
                  <a:lnTo>
                    <a:pt x="165371" y="174899"/>
                  </a:lnTo>
                  <a:lnTo>
                    <a:pt x="120332" y="213397"/>
                  </a:lnTo>
                  <a:lnTo>
                    <a:pt x="73660" y="257148"/>
                  </a:lnTo>
                  <a:lnTo>
                    <a:pt x="46620" y="289326"/>
                  </a:lnTo>
                  <a:lnTo>
                    <a:pt x="28212" y="325063"/>
                  </a:lnTo>
                  <a:lnTo>
                    <a:pt x="28264" y="341058"/>
                  </a:lnTo>
                  <a:lnTo>
                    <a:pt x="30253" y="349274"/>
                  </a:lnTo>
                  <a:lnTo>
                    <a:pt x="36518" y="356163"/>
                  </a:lnTo>
                  <a:lnTo>
                    <a:pt x="56650" y="367580"/>
                  </a:lnTo>
                  <a:lnTo>
                    <a:pt x="99122" y="375199"/>
                  </a:lnTo>
                  <a:lnTo>
                    <a:pt x="136685" y="375100"/>
                  </a:lnTo>
                  <a:lnTo>
                    <a:pt x="176428" y="371998"/>
                  </a:lnTo>
                  <a:lnTo>
                    <a:pt x="221630" y="363730"/>
                  </a:lnTo>
                  <a:lnTo>
                    <a:pt x="243782" y="35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8"/>
          <p:cNvGrpSpPr/>
          <p:nvPr/>
        </p:nvGrpSpPr>
        <p:grpSpPr>
          <a:xfrm>
            <a:off x="2684965" y="522928"/>
            <a:ext cx="820236" cy="454973"/>
            <a:chOff x="2684965" y="522928"/>
            <a:chExt cx="820236" cy="454973"/>
          </a:xfrm>
        </p:grpSpPr>
        <p:sp>
          <p:nvSpPr>
            <p:cNvPr id="9" name="SMARTInkShape-558"/>
            <p:cNvSpPr/>
            <p:nvPr>
              <p:custDataLst>
                <p:tags r:id="rId108"/>
              </p:custDataLst>
            </p:nvPr>
          </p:nvSpPr>
          <p:spPr>
            <a:xfrm>
              <a:off x="2997200" y="628650"/>
              <a:ext cx="196851" cy="279401"/>
            </a:xfrm>
            <a:custGeom>
              <a:avLst/>
              <a:gdLst/>
              <a:ahLst/>
              <a:cxnLst/>
              <a:rect l="0" t="0" r="0" b="0"/>
              <a:pathLst>
                <a:path w="196851" h="279401">
                  <a:moveTo>
                    <a:pt x="0" y="0"/>
                  </a:moveTo>
                  <a:lnTo>
                    <a:pt x="0" y="0"/>
                  </a:lnTo>
                  <a:lnTo>
                    <a:pt x="26367" y="38300"/>
                  </a:lnTo>
                  <a:lnTo>
                    <a:pt x="61200" y="80022"/>
                  </a:lnTo>
                  <a:lnTo>
                    <a:pt x="88583" y="112471"/>
                  </a:lnTo>
                  <a:lnTo>
                    <a:pt x="117217" y="148059"/>
                  </a:lnTo>
                  <a:lnTo>
                    <a:pt x="140761" y="183161"/>
                  </a:lnTo>
                  <a:lnTo>
                    <a:pt x="168001" y="227131"/>
                  </a:lnTo>
                  <a:lnTo>
                    <a:pt x="1968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59"/>
            <p:cNvSpPr/>
            <p:nvPr>
              <p:custDataLst>
                <p:tags r:id="rId109"/>
              </p:custDataLst>
            </p:nvPr>
          </p:nvSpPr>
          <p:spPr>
            <a:xfrm>
              <a:off x="3003550" y="603250"/>
              <a:ext cx="203201" cy="336551"/>
            </a:xfrm>
            <a:custGeom>
              <a:avLst/>
              <a:gdLst/>
              <a:ahLst/>
              <a:cxnLst/>
              <a:rect l="0" t="0" r="0" b="0"/>
              <a:pathLst>
                <a:path w="203201" h="336551">
                  <a:moveTo>
                    <a:pt x="203200" y="0"/>
                  </a:moveTo>
                  <a:lnTo>
                    <a:pt x="203200" y="0"/>
                  </a:lnTo>
                  <a:lnTo>
                    <a:pt x="199829" y="0"/>
                  </a:lnTo>
                  <a:lnTo>
                    <a:pt x="187620" y="10113"/>
                  </a:lnTo>
                  <a:lnTo>
                    <a:pt x="158756" y="51935"/>
                  </a:lnTo>
                  <a:lnTo>
                    <a:pt x="139938" y="91521"/>
                  </a:lnTo>
                  <a:lnTo>
                    <a:pt x="119815" y="135456"/>
                  </a:lnTo>
                  <a:lnTo>
                    <a:pt x="97701" y="180147"/>
                  </a:lnTo>
                  <a:lnTo>
                    <a:pt x="71410" y="223528"/>
                  </a:lnTo>
                  <a:lnTo>
                    <a:pt x="47025" y="262564"/>
                  </a:lnTo>
                  <a:lnTo>
                    <a:pt x="19107" y="30686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60"/>
            <p:cNvSpPr/>
            <p:nvPr>
              <p:custDataLst>
                <p:tags r:id="rId110"/>
              </p:custDataLst>
            </p:nvPr>
          </p:nvSpPr>
          <p:spPr>
            <a:xfrm>
              <a:off x="3321050" y="8191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2575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61"/>
            <p:cNvSpPr/>
            <p:nvPr>
              <p:custDataLst>
                <p:tags r:id="rId111"/>
              </p:custDataLst>
            </p:nvPr>
          </p:nvSpPr>
          <p:spPr>
            <a:xfrm>
              <a:off x="3467100" y="9588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62"/>
            <p:cNvSpPr/>
            <p:nvPr>
              <p:custDataLst>
                <p:tags r:id="rId112"/>
              </p:custDataLst>
            </p:nvPr>
          </p:nvSpPr>
          <p:spPr>
            <a:xfrm>
              <a:off x="2684965" y="522928"/>
              <a:ext cx="147136" cy="435923"/>
            </a:xfrm>
            <a:custGeom>
              <a:avLst/>
              <a:gdLst/>
              <a:ahLst/>
              <a:cxnLst/>
              <a:rect l="0" t="0" r="0" b="0"/>
              <a:pathLst>
                <a:path w="147136" h="435923">
                  <a:moveTo>
                    <a:pt x="147135" y="42222"/>
                  </a:moveTo>
                  <a:lnTo>
                    <a:pt x="147135" y="42222"/>
                  </a:lnTo>
                  <a:lnTo>
                    <a:pt x="138297" y="24545"/>
                  </a:lnTo>
                  <a:lnTo>
                    <a:pt x="132388" y="18373"/>
                  </a:lnTo>
                  <a:lnTo>
                    <a:pt x="113727" y="5291"/>
                  </a:lnTo>
                  <a:lnTo>
                    <a:pt x="92472" y="0"/>
                  </a:lnTo>
                  <a:lnTo>
                    <a:pt x="68301" y="1803"/>
                  </a:lnTo>
                  <a:lnTo>
                    <a:pt x="39894" y="13548"/>
                  </a:lnTo>
                  <a:lnTo>
                    <a:pt x="12505" y="37175"/>
                  </a:lnTo>
                  <a:lnTo>
                    <a:pt x="2633" y="56442"/>
                  </a:lnTo>
                  <a:lnTo>
                    <a:pt x="0" y="66519"/>
                  </a:lnTo>
                  <a:lnTo>
                    <a:pt x="2720" y="89004"/>
                  </a:lnTo>
                  <a:lnTo>
                    <a:pt x="11690" y="110992"/>
                  </a:lnTo>
                  <a:lnTo>
                    <a:pt x="42325" y="144236"/>
                  </a:lnTo>
                  <a:lnTo>
                    <a:pt x="78767" y="177770"/>
                  </a:lnTo>
                  <a:lnTo>
                    <a:pt x="90409" y="196540"/>
                  </a:lnTo>
                  <a:lnTo>
                    <a:pt x="94501" y="206484"/>
                  </a:lnTo>
                  <a:lnTo>
                    <a:pt x="93403" y="230703"/>
                  </a:lnTo>
                  <a:lnTo>
                    <a:pt x="85154" y="256519"/>
                  </a:lnTo>
                  <a:lnTo>
                    <a:pt x="64643" y="288770"/>
                  </a:lnTo>
                  <a:lnTo>
                    <a:pt x="30839" y="314874"/>
                  </a:lnTo>
                  <a:lnTo>
                    <a:pt x="25860" y="315712"/>
                  </a:lnTo>
                  <a:lnTo>
                    <a:pt x="21129" y="314860"/>
                  </a:lnTo>
                  <a:lnTo>
                    <a:pt x="6769" y="306724"/>
                  </a:lnTo>
                  <a:lnTo>
                    <a:pt x="5580" y="304634"/>
                  </a:lnTo>
                  <a:lnTo>
                    <a:pt x="5493" y="302536"/>
                  </a:lnTo>
                  <a:lnTo>
                    <a:pt x="7051" y="297469"/>
                  </a:lnTo>
                  <a:lnTo>
                    <a:pt x="7885" y="297053"/>
                  </a:lnTo>
                  <a:lnTo>
                    <a:pt x="10692" y="296591"/>
                  </a:lnTo>
                  <a:lnTo>
                    <a:pt x="19611" y="303073"/>
                  </a:lnTo>
                  <a:lnTo>
                    <a:pt x="23430" y="310086"/>
                  </a:lnTo>
                  <a:lnTo>
                    <a:pt x="25881" y="329456"/>
                  </a:lnTo>
                  <a:lnTo>
                    <a:pt x="22791" y="376873"/>
                  </a:lnTo>
                  <a:lnTo>
                    <a:pt x="29230" y="410272"/>
                  </a:lnTo>
                  <a:lnTo>
                    <a:pt x="36877" y="421229"/>
                  </a:lnTo>
                  <a:lnTo>
                    <a:pt x="41880" y="426127"/>
                  </a:lnTo>
                  <a:lnTo>
                    <a:pt x="56846" y="431569"/>
                  </a:lnTo>
                  <a:lnTo>
                    <a:pt x="98569" y="435062"/>
                  </a:lnTo>
                  <a:lnTo>
                    <a:pt x="121735" y="435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29"/>
          <p:cNvGrpSpPr/>
          <p:nvPr/>
        </p:nvGrpSpPr>
        <p:grpSpPr>
          <a:xfrm>
            <a:off x="3816350" y="609600"/>
            <a:ext cx="857251" cy="438151"/>
            <a:chOff x="3816350" y="609600"/>
            <a:chExt cx="857251" cy="438151"/>
          </a:xfrm>
        </p:grpSpPr>
        <p:sp>
          <p:nvSpPr>
            <p:cNvPr id="15" name="SMARTInkShape-563"/>
            <p:cNvSpPr/>
            <p:nvPr>
              <p:custDataLst>
                <p:tags r:id="rId103"/>
              </p:custDataLst>
            </p:nvPr>
          </p:nvSpPr>
          <p:spPr>
            <a:xfrm>
              <a:off x="3816350" y="614645"/>
              <a:ext cx="190501" cy="255306"/>
            </a:xfrm>
            <a:custGeom>
              <a:avLst/>
              <a:gdLst/>
              <a:ahLst/>
              <a:cxnLst/>
              <a:rect l="0" t="0" r="0" b="0"/>
              <a:pathLst>
                <a:path w="190501" h="255306">
                  <a:moveTo>
                    <a:pt x="0" y="26705"/>
                  </a:moveTo>
                  <a:lnTo>
                    <a:pt x="0" y="26705"/>
                  </a:lnTo>
                  <a:lnTo>
                    <a:pt x="6907" y="4720"/>
                  </a:lnTo>
                  <a:lnTo>
                    <a:pt x="8838" y="1465"/>
                  </a:lnTo>
                  <a:lnTo>
                    <a:pt x="12242" y="0"/>
                  </a:lnTo>
                  <a:lnTo>
                    <a:pt x="21668" y="255"/>
                  </a:lnTo>
                  <a:lnTo>
                    <a:pt x="48988" y="17849"/>
                  </a:lnTo>
                  <a:lnTo>
                    <a:pt x="83895" y="55517"/>
                  </a:lnTo>
                  <a:lnTo>
                    <a:pt x="110429" y="88194"/>
                  </a:lnTo>
                  <a:lnTo>
                    <a:pt x="136568" y="125294"/>
                  </a:lnTo>
                  <a:lnTo>
                    <a:pt x="157593" y="167654"/>
                  </a:lnTo>
                  <a:lnTo>
                    <a:pt x="172582" y="204825"/>
                  </a:lnTo>
                  <a:lnTo>
                    <a:pt x="190500" y="255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64"/>
            <p:cNvSpPr/>
            <p:nvPr>
              <p:custDataLst>
                <p:tags r:id="rId104"/>
              </p:custDataLst>
            </p:nvPr>
          </p:nvSpPr>
          <p:spPr>
            <a:xfrm>
              <a:off x="3930650" y="609600"/>
              <a:ext cx="107951" cy="209551"/>
            </a:xfrm>
            <a:custGeom>
              <a:avLst/>
              <a:gdLst/>
              <a:ahLst/>
              <a:cxnLst/>
              <a:rect l="0" t="0" r="0" b="0"/>
              <a:pathLst>
                <a:path w="107951" h="209551">
                  <a:moveTo>
                    <a:pt x="107950" y="0"/>
                  </a:moveTo>
                  <a:lnTo>
                    <a:pt x="107950" y="0"/>
                  </a:lnTo>
                  <a:lnTo>
                    <a:pt x="92370" y="36628"/>
                  </a:lnTo>
                  <a:lnTo>
                    <a:pt x="71975" y="78037"/>
                  </a:lnTo>
                  <a:lnTo>
                    <a:pt x="56213" y="109707"/>
                  </a:lnTo>
                  <a:lnTo>
                    <a:pt x="39095" y="142598"/>
                  </a:lnTo>
                  <a:lnTo>
                    <a:pt x="13151" y="18720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65"/>
            <p:cNvSpPr/>
            <p:nvPr>
              <p:custDataLst>
                <p:tags r:id="rId105"/>
              </p:custDataLst>
            </p:nvPr>
          </p:nvSpPr>
          <p:spPr>
            <a:xfrm>
              <a:off x="4140200" y="877444"/>
              <a:ext cx="171451" cy="112530"/>
            </a:xfrm>
            <a:custGeom>
              <a:avLst/>
              <a:gdLst/>
              <a:ahLst/>
              <a:cxnLst/>
              <a:rect l="0" t="0" r="0" b="0"/>
              <a:pathLst>
                <a:path w="171451" h="112530">
                  <a:moveTo>
                    <a:pt x="0" y="11556"/>
                  </a:moveTo>
                  <a:lnTo>
                    <a:pt x="0" y="11556"/>
                  </a:lnTo>
                  <a:lnTo>
                    <a:pt x="22782" y="10850"/>
                  </a:lnTo>
                  <a:lnTo>
                    <a:pt x="68744" y="572"/>
                  </a:lnTo>
                  <a:lnTo>
                    <a:pt x="75462" y="0"/>
                  </a:lnTo>
                  <a:lnTo>
                    <a:pt x="80647" y="1030"/>
                  </a:lnTo>
                  <a:lnTo>
                    <a:pt x="88290" y="5937"/>
                  </a:lnTo>
                  <a:lnTo>
                    <a:pt x="96558" y="20004"/>
                  </a:lnTo>
                  <a:lnTo>
                    <a:pt x="96735" y="44320"/>
                  </a:lnTo>
                  <a:lnTo>
                    <a:pt x="85404" y="78366"/>
                  </a:lnTo>
                  <a:lnTo>
                    <a:pt x="70539" y="111040"/>
                  </a:lnTo>
                  <a:lnTo>
                    <a:pt x="83538" y="112529"/>
                  </a:lnTo>
                  <a:lnTo>
                    <a:pt x="113214" y="102893"/>
                  </a:lnTo>
                  <a:lnTo>
                    <a:pt x="160251" y="84907"/>
                  </a:lnTo>
                  <a:lnTo>
                    <a:pt x="171450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66"/>
            <p:cNvSpPr/>
            <p:nvPr>
              <p:custDataLst>
                <p:tags r:id="rId106"/>
              </p:custDataLst>
            </p:nvPr>
          </p:nvSpPr>
          <p:spPr>
            <a:xfrm>
              <a:off x="4502150" y="9842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89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67"/>
            <p:cNvSpPr/>
            <p:nvPr>
              <p:custDataLst>
                <p:tags r:id="rId107"/>
              </p:custDataLst>
            </p:nvPr>
          </p:nvSpPr>
          <p:spPr>
            <a:xfrm>
              <a:off x="4622800" y="10160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30"/>
          <p:cNvGrpSpPr/>
          <p:nvPr/>
        </p:nvGrpSpPr>
        <p:grpSpPr>
          <a:xfrm>
            <a:off x="4940300" y="1016000"/>
            <a:ext cx="285751" cy="69851"/>
            <a:chOff x="4940300" y="1016000"/>
            <a:chExt cx="285751" cy="69851"/>
          </a:xfrm>
        </p:grpSpPr>
        <p:sp>
          <p:nvSpPr>
            <p:cNvPr id="21" name="SMARTInkShape-568"/>
            <p:cNvSpPr/>
            <p:nvPr>
              <p:custDataLst>
                <p:tags r:id="rId101"/>
              </p:custDataLst>
            </p:nvPr>
          </p:nvSpPr>
          <p:spPr>
            <a:xfrm>
              <a:off x="4940300" y="10160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69"/>
            <p:cNvSpPr/>
            <p:nvPr>
              <p:custDataLst>
                <p:tags r:id="rId102"/>
              </p:custDataLst>
            </p:nvPr>
          </p:nvSpPr>
          <p:spPr>
            <a:xfrm>
              <a:off x="5156200" y="10223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59737" y="18951"/>
                  </a:lnTo>
                  <a:lnTo>
                    <a:pt x="17653" y="510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31"/>
          <p:cNvGrpSpPr/>
          <p:nvPr/>
        </p:nvGrpSpPr>
        <p:grpSpPr>
          <a:xfrm>
            <a:off x="5537200" y="665144"/>
            <a:ext cx="457201" cy="414357"/>
            <a:chOff x="5537200" y="665144"/>
            <a:chExt cx="457201" cy="414357"/>
          </a:xfrm>
        </p:grpSpPr>
        <p:sp>
          <p:nvSpPr>
            <p:cNvPr id="24" name="SMARTInkShape-570"/>
            <p:cNvSpPr/>
            <p:nvPr>
              <p:custDataLst>
                <p:tags r:id="rId98"/>
              </p:custDataLst>
            </p:nvPr>
          </p:nvSpPr>
          <p:spPr>
            <a:xfrm>
              <a:off x="5537200" y="707542"/>
              <a:ext cx="196851" cy="295759"/>
            </a:xfrm>
            <a:custGeom>
              <a:avLst/>
              <a:gdLst/>
              <a:ahLst/>
              <a:cxnLst/>
              <a:rect l="0" t="0" r="0" b="0"/>
              <a:pathLst>
                <a:path w="196851" h="295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41427" y="41682"/>
                  </a:lnTo>
                  <a:lnTo>
                    <a:pt x="72717" y="85480"/>
                  </a:lnTo>
                  <a:lnTo>
                    <a:pt x="96524" y="121162"/>
                  </a:lnTo>
                  <a:lnTo>
                    <a:pt x="121216" y="160539"/>
                  </a:lnTo>
                  <a:lnTo>
                    <a:pt x="144420" y="197796"/>
                  </a:lnTo>
                  <a:lnTo>
                    <a:pt x="171672" y="244860"/>
                  </a:lnTo>
                  <a:lnTo>
                    <a:pt x="19685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71"/>
            <p:cNvSpPr/>
            <p:nvPr>
              <p:custDataLst>
                <p:tags r:id="rId99"/>
              </p:custDataLst>
            </p:nvPr>
          </p:nvSpPr>
          <p:spPr>
            <a:xfrm>
              <a:off x="5549900" y="665144"/>
              <a:ext cx="190501" cy="376257"/>
            </a:xfrm>
            <a:custGeom>
              <a:avLst/>
              <a:gdLst/>
              <a:ahLst/>
              <a:cxnLst/>
              <a:rect l="0" t="0" r="0" b="0"/>
              <a:pathLst>
                <a:path w="190501" h="376257">
                  <a:moveTo>
                    <a:pt x="190500" y="14306"/>
                  </a:moveTo>
                  <a:lnTo>
                    <a:pt x="190500" y="14306"/>
                  </a:lnTo>
                  <a:lnTo>
                    <a:pt x="185474" y="2373"/>
                  </a:lnTo>
                  <a:lnTo>
                    <a:pt x="185033" y="0"/>
                  </a:lnTo>
                  <a:lnTo>
                    <a:pt x="183327" y="1947"/>
                  </a:lnTo>
                  <a:lnTo>
                    <a:pt x="168570" y="37944"/>
                  </a:lnTo>
                  <a:lnTo>
                    <a:pt x="156059" y="72084"/>
                  </a:lnTo>
                  <a:lnTo>
                    <a:pt x="138739" y="115480"/>
                  </a:lnTo>
                  <a:lnTo>
                    <a:pt x="117400" y="162989"/>
                  </a:lnTo>
                  <a:lnTo>
                    <a:pt x="105783" y="187511"/>
                  </a:lnTo>
                  <a:lnTo>
                    <a:pt x="81587" y="233573"/>
                  </a:lnTo>
                  <a:lnTo>
                    <a:pt x="57428" y="276152"/>
                  </a:lnTo>
                  <a:lnTo>
                    <a:pt x="34930" y="313891"/>
                  </a:lnTo>
                  <a:lnTo>
                    <a:pt x="8363" y="361010"/>
                  </a:lnTo>
                  <a:lnTo>
                    <a:pt x="0" y="37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72"/>
            <p:cNvSpPr/>
            <p:nvPr>
              <p:custDataLst>
                <p:tags r:id="rId100"/>
              </p:custDataLst>
            </p:nvPr>
          </p:nvSpPr>
          <p:spPr>
            <a:xfrm>
              <a:off x="5836030" y="958850"/>
              <a:ext cx="158371" cy="120651"/>
            </a:xfrm>
            <a:custGeom>
              <a:avLst/>
              <a:gdLst/>
              <a:ahLst/>
              <a:cxnLst/>
              <a:rect l="0" t="0" r="0" b="0"/>
              <a:pathLst>
                <a:path w="158371" h="120651">
                  <a:moveTo>
                    <a:pt x="50420" y="0"/>
                  </a:moveTo>
                  <a:lnTo>
                    <a:pt x="50420" y="0"/>
                  </a:lnTo>
                  <a:lnTo>
                    <a:pt x="44645" y="7186"/>
                  </a:lnTo>
                  <a:lnTo>
                    <a:pt x="23287" y="53864"/>
                  </a:lnTo>
                  <a:lnTo>
                    <a:pt x="8306" y="94180"/>
                  </a:lnTo>
                  <a:lnTo>
                    <a:pt x="3951" y="98302"/>
                  </a:lnTo>
                  <a:lnTo>
                    <a:pt x="2507" y="98696"/>
                  </a:lnTo>
                  <a:lnTo>
                    <a:pt x="1545" y="98253"/>
                  </a:lnTo>
                  <a:lnTo>
                    <a:pt x="902" y="97252"/>
                  </a:lnTo>
                  <a:lnTo>
                    <a:pt x="0" y="82359"/>
                  </a:lnTo>
                  <a:lnTo>
                    <a:pt x="9846" y="53330"/>
                  </a:lnTo>
                  <a:lnTo>
                    <a:pt x="26168" y="24660"/>
                  </a:lnTo>
                  <a:lnTo>
                    <a:pt x="47781" y="5033"/>
                  </a:lnTo>
                  <a:lnTo>
                    <a:pt x="65710" y="591"/>
                  </a:lnTo>
                  <a:lnTo>
                    <a:pt x="75430" y="394"/>
                  </a:lnTo>
                  <a:lnTo>
                    <a:pt x="91874" y="5819"/>
                  </a:lnTo>
                  <a:lnTo>
                    <a:pt x="106239" y="15992"/>
                  </a:lnTo>
                  <a:lnTo>
                    <a:pt x="125520" y="38997"/>
                  </a:lnTo>
                  <a:lnTo>
                    <a:pt x="139073" y="70586"/>
                  </a:lnTo>
                  <a:lnTo>
                    <a:pt x="148130" y="103496"/>
                  </a:lnTo>
                  <a:lnTo>
                    <a:pt x="15837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573"/>
          <p:cNvSpPr/>
          <p:nvPr>
            <p:custDataLst>
              <p:tags r:id="rId1"/>
            </p:custDataLst>
          </p:nvPr>
        </p:nvSpPr>
        <p:spPr>
          <a:xfrm>
            <a:off x="6235700" y="515756"/>
            <a:ext cx="111400" cy="570876"/>
          </a:xfrm>
          <a:custGeom>
            <a:avLst/>
            <a:gdLst/>
            <a:ahLst/>
            <a:cxnLst/>
            <a:rect l="0" t="0" r="0" b="0"/>
            <a:pathLst>
              <a:path w="111400" h="570876">
                <a:moveTo>
                  <a:pt x="0" y="17644"/>
                </a:moveTo>
                <a:lnTo>
                  <a:pt x="0" y="17644"/>
                </a:lnTo>
                <a:lnTo>
                  <a:pt x="5026" y="5711"/>
                </a:lnTo>
                <a:lnTo>
                  <a:pt x="5467" y="3338"/>
                </a:lnTo>
                <a:lnTo>
                  <a:pt x="8584" y="1757"/>
                </a:lnTo>
                <a:lnTo>
                  <a:pt x="19572" y="0"/>
                </a:lnTo>
                <a:lnTo>
                  <a:pt x="31981" y="2982"/>
                </a:lnTo>
                <a:lnTo>
                  <a:pt x="60567" y="19765"/>
                </a:lnTo>
                <a:lnTo>
                  <a:pt x="81681" y="40693"/>
                </a:lnTo>
                <a:lnTo>
                  <a:pt x="87339" y="58462"/>
                </a:lnTo>
                <a:lnTo>
                  <a:pt x="85221" y="105356"/>
                </a:lnTo>
                <a:lnTo>
                  <a:pt x="76600" y="144292"/>
                </a:lnTo>
                <a:lnTo>
                  <a:pt x="66113" y="189599"/>
                </a:lnTo>
                <a:lnTo>
                  <a:pt x="58469" y="231799"/>
                </a:lnTo>
                <a:lnTo>
                  <a:pt x="60637" y="278233"/>
                </a:lnTo>
                <a:lnTo>
                  <a:pt x="63640" y="319381"/>
                </a:lnTo>
                <a:lnTo>
                  <a:pt x="72177" y="365662"/>
                </a:lnTo>
                <a:lnTo>
                  <a:pt x="87244" y="408984"/>
                </a:lnTo>
                <a:lnTo>
                  <a:pt x="99444" y="447149"/>
                </a:lnTo>
                <a:lnTo>
                  <a:pt x="110947" y="489808"/>
                </a:lnTo>
                <a:lnTo>
                  <a:pt x="111399" y="512539"/>
                </a:lnTo>
                <a:lnTo>
                  <a:pt x="106896" y="532049"/>
                </a:lnTo>
                <a:lnTo>
                  <a:pt x="96427" y="548246"/>
                </a:lnTo>
                <a:lnTo>
                  <a:pt x="89686" y="555529"/>
                </a:lnTo>
                <a:lnTo>
                  <a:pt x="70905" y="565502"/>
                </a:lnTo>
                <a:lnTo>
                  <a:pt x="50563" y="570875"/>
                </a:lnTo>
                <a:lnTo>
                  <a:pt x="19050" y="5700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33"/>
          <p:cNvGrpSpPr/>
          <p:nvPr/>
        </p:nvGrpSpPr>
        <p:grpSpPr>
          <a:xfrm>
            <a:off x="6702229" y="585185"/>
            <a:ext cx="1330522" cy="443516"/>
            <a:chOff x="6702229" y="585185"/>
            <a:chExt cx="1330522" cy="443516"/>
          </a:xfrm>
        </p:grpSpPr>
        <p:sp>
          <p:nvSpPr>
            <p:cNvPr id="29" name="SMARTInkShape-574"/>
            <p:cNvSpPr/>
            <p:nvPr>
              <p:custDataLst>
                <p:tags r:id="rId93"/>
              </p:custDataLst>
            </p:nvPr>
          </p:nvSpPr>
          <p:spPr>
            <a:xfrm>
              <a:off x="6702229" y="812800"/>
              <a:ext cx="378022" cy="120389"/>
            </a:xfrm>
            <a:custGeom>
              <a:avLst/>
              <a:gdLst/>
              <a:ahLst/>
              <a:cxnLst/>
              <a:rect l="0" t="0" r="0" b="0"/>
              <a:pathLst>
                <a:path w="378022" h="120389">
                  <a:moveTo>
                    <a:pt x="3371" y="114300"/>
                  </a:moveTo>
                  <a:lnTo>
                    <a:pt x="3371" y="114300"/>
                  </a:lnTo>
                  <a:lnTo>
                    <a:pt x="3371" y="120388"/>
                  </a:lnTo>
                  <a:lnTo>
                    <a:pt x="0" y="113831"/>
                  </a:lnTo>
                  <a:lnTo>
                    <a:pt x="226" y="104919"/>
                  </a:lnTo>
                  <a:lnTo>
                    <a:pt x="9492" y="71838"/>
                  </a:lnTo>
                  <a:lnTo>
                    <a:pt x="27604" y="40179"/>
                  </a:lnTo>
                  <a:lnTo>
                    <a:pt x="42834" y="26559"/>
                  </a:lnTo>
                  <a:lnTo>
                    <a:pt x="50846" y="21939"/>
                  </a:lnTo>
                  <a:lnTo>
                    <a:pt x="60421" y="20976"/>
                  </a:lnTo>
                  <a:lnTo>
                    <a:pt x="82349" y="25551"/>
                  </a:lnTo>
                  <a:lnTo>
                    <a:pt x="121865" y="50139"/>
                  </a:lnTo>
                  <a:lnTo>
                    <a:pt x="158110" y="80865"/>
                  </a:lnTo>
                  <a:lnTo>
                    <a:pt x="194564" y="105569"/>
                  </a:lnTo>
                  <a:lnTo>
                    <a:pt x="232176" y="119552"/>
                  </a:lnTo>
                  <a:lnTo>
                    <a:pt x="257462" y="119927"/>
                  </a:lnTo>
                  <a:lnTo>
                    <a:pt x="282811" y="113979"/>
                  </a:lnTo>
                  <a:lnTo>
                    <a:pt x="308189" y="101928"/>
                  </a:lnTo>
                  <a:lnTo>
                    <a:pt x="339534" y="69163"/>
                  </a:lnTo>
                  <a:lnTo>
                    <a:pt x="368224" y="22442"/>
                  </a:lnTo>
                  <a:lnTo>
                    <a:pt x="378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75"/>
            <p:cNvSpPr/>
            <p:nvPr>
              <p:custDataLst>
                <p:tags r:id="rId94"/>
              </p:custDataLst>
            </p:nvPr>
          </p:nvSpPr>
          <p:spPr>
            <a:xfrm>
              <a:off x="7233989" y="585185"/>
              <a:ext cx="197037" cy="443516"/>
            </a:xfrm>
            <a:custGeom>
              <a:avLst/>
              <a:gdLst/>
              <a:ahLst/>
              <a:cxnLst/>
              <a:rect l="0" t="0" r="0" b="0"/>
              <a:pathLst>
                <a:path w="197037" h="443516">
                  <a:moveTo>
                    <a:pt x="62161" y="145065"/>
                  </a:moveTo>
                  <a:lnTo>
                    <a:pt x="62161" y="145065"/>
                  </a:lnTo>
                  <a:lnTo>
                    <a:pt x="55419" y="155178"/>
                  </a:lnTo>
                  <a:lnTo>
                    <a:pt x="44863" y="194178"/>
                  </a:lnTo>
                  <a:lnTo>
                    <a:pt x="34615" y="240129"/>
                  </a:lnTo>
                  <a:lnTo>
                    <a:pt x="29221" y="277862"/>
                  </a:lnTo>
                  <a:lnTo>
                    <a:pt x="22591" y="318151"/>
                  </a:lnTo>
                  <a:lnTo>
                    <a:pt x="15647" y="356047"/>
                  </a:lnTo>
                  <a:lnTo>
                    <a:pt x="5440" y="401595"/>
                  </a:lnTo>
                  <a:lnTo>
                    <a:pt x="1674" y="410067"/>
                  </a:lnTo>
                  <a:lnTo>
                    <a:pt x="669" y="411339"/>
                  </a:lnTo>
                  <a:lnTo>
                    <a:pt x="0" y="411481"/>
                  </a:lnTo>
                  <a:lnTo>
                    <a:pt x="7626" y="369664"/>
                  </a:lnTo>
                  <a:lnTo>
                    <a:pt x="16756" y="332376"/>
                  </a:lnTo>
                  <a:lnTo>
                    <a:pt x="24130" y="306628"/>
                  </a:lnTo>
                  <a:lnTo>
                    <a:pt x="32574" y="278173"/>
                  </a:lnTo>
                  <a:lnTo>
                    <a:pt x="41730" y="245093"/>
                  </a:lnTo>
                  <a:lnTo>
                    <a:pt x="51363" y="208928"/>
                  </a:lnTo>
                  <a:lnTo>
                    <a:pt x="61312" y="170707"/>
                  </a:lnTo>
                  <a:lnTo>
                    <a:pt x="72178" y="136054"/>
                  </a:lnTo>
                  <a:lnTo>
                    <a:pt x="83655" y="103780"/>
                  </a:lnTo>
                  <a:lnTo>
                    <a:pt x="95540" y="73092"/>
                  </a:lnTo>
                  <a:lnTo>
                    <a:pt x="116272" y="33349"/>
                  </a:lnTo>
                  <a:lnTo>
                    <a:pt x="134188" y="10747"/>
                  </a:lnTo>
                  <a:lnTo>
                    <a:pt x="149206" y="701"/>
                  </a:lnTo>
                  <a:lnTo>
                    <a:pt x="166700" y="0"/>
                  </a:lnTo>
                  <a:lnTo>
                    <a:pt x="176304" y="1788"/>
                  </a:lnTo>
                  <a:lnTo>
                    <a:pt x="183412" y="7919"/>
                  </a:lnTo>
                  <a:lnTo>
                    <a:pt x="193190" y="27902"/>
                  </a:lnTo>
                  <a:lnTo>
                    <a:pt x="196126" y="58891"/>
                  </a:lnTo>
                  <a:lnTo>
                    <a:pt x="193667" y="95476"/>
                  </a:lnTo>
                  <a:lnTo>
                    <a:pt x="185520" y="132903"/>
                  </a:lnTo>
                  <a:lnTo>
                    <a:pt x="172961" y="166941"/>
                  </a:lnTo>
                  <a:lnTo>
                    <a:pt x="155668" y="208227"/>
                  </a:lnTo>
                  <a:lnTo>
                    <a:pt x="146076" y="230807"/>
                  </a:lnTo>
                  <a:lnTo>
                    <a:pt x="143504" y="233977"/>
                  </a:lnTo>
                  <a:lnTo>
                    <a:pt x="142496" y="236089"/>
                  </a:lnTo>
                  <a:lnTo>
                    <a:pt x="142528" y="237498"/>
                  </a:lnTo>
                  <a:lnTo>
                    <a:pt x="143256" y="238437"/>
                  </a:lnTo>
                  <a:lnTo>
                    <a:pt x="144447" y="238357"/>
                  </a:lnTo>
                  <a:lnTo>
                    <a:pt x="147650" y="236388"/>
                  </a:lnTo>
                  <a:lnTo>
                    <a:pt x="160163" y="234683"/>
                  </a:lnTo>
                  <a:lnTo>
                    <a:pt x="171333" y="239928"/>
                  </a:lnTo>
                  <a:lnTo>
                    <a:pt x="177276" y="244291"/>
                  </a:lnTo>
                  <a:lnTo>
                    <a:pt x="185760" y="258545"/>
                  </a:lnTo>
                  <a:lnTo>
                    <a:pt x="196955" y="299812"/>
                  </a:lnTo>
                  <a:lnTo>
                    <a:pt x="197036" y="332889"/>
                  </a:lnTo>
                  <a:lnTo>
                    <a:pt x="186781" y="352485"/>
                  </a:lnTo>
                  <a:lnTo>
                    <a:pt x="148082" y="388061"/>
                  </a:lnTo>
                  <a:lnTo>
                    <a:pt x="104037" y="420854"/>
                  </a:lnTo>
                  <a:lnTo>
                    <a:pt x="55811" y="44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76"/>
            <p:cNvSpPr/>
            <p:nvPr>
              <p:custDataLst>
                <p:tags r:id="rId95"/>
              </p:custDataLst>
            </p:nvPr>
          </p:nvSpPr>
          <p:spPr>
            <a:xfrm>
              <a:off x="7504582" y="817914"/>
              <a:ext cx="99592" cy="182418"/>
            </a:xfrm>
            <a:custGeom>
              <a:avLst/>
              <a:gdLst/>
              <a:ahLst/>
              <a:cxnLst/>
              <a:rect l="0" t="0" r="0" b="0"/>
              <a:pathLst>
                <a:path w="99592" h="182418">
                  <a:moveTo>
                    <a:pt x="13818" y="71086"/>
                  </a:moveTo>
                  <a:lnTo>
                    <a:pt x="13818" y="71086"/>
                  </a:lnTo>
                  <a:lnTo>
                    <a:pt x="13817" y="74457"/>
                  </a:lnTo>
                  <a:lnTo>
                    <a:pt x="17581" y="77994"/>
                  </a:lnTo>
                  <a:lnTo>
                    <a:pt x="20559" y="79924"/>
                  </a:lnTo>
                  <a:lnTo>
                    <a:pt x="34865" y="82642"/>
                  </a:lnTo>
                  <a:lnTo>
                    <a:pt x="46456" y="79515"/>
                  </a:lnTo>
                  <a:lnTo>
                    <a:pt x="74515" y="62638"/>
                  </a:lnTo>
                  <a:lnTo>
                    <a:pt x="92166" y="38322"/>
                  </a:lnTo>
                  <a:lnTo>
                    <a:pt x="99591" y="12146"/>
                  </a:lnTo>
                  <a:lnTo>
                    <a:pt x="97811" y="6393"/>
                  </a:lnTo>
                  <a:lnTo>
                    <a:pt x="93802" y="2557"/>
                  </a:lnTo>
                  <a:lnTo>
                    <a:pt x="88308" y="0"/>
                  </a:lnTo>
                  <a:lnTo>
                    <a:pt x="81822" y="1118"/>
                  </a:lnTo>
                  <a:lnTo>
                    <a:pt x="67090" y="9885"/>
                  </a:lnTo>
                  <a:lnTo>
                    <a:pt x="30272" y="54424"/>
                  </a:lnTo>
                  <a:lnTo>
                    <a:pt x="6542" y="99153"/>
                  </a:lnTo>
                  <a:lnTo>
                    <a:pt x="0" y="126599"/>
                  </a:lnTo>
                  <a:lnTo>
                    <a:pt x="2738" y="149146"/>
                  </a:lnTo>
                  <a:lnTo>
                    <a:pt x="6432" y="159109"/>
                  </a:lnTo>
                  <a:lnTo>
                    <a:pt x="19942" y="173943"/>
                  </a:lnTo>
                  <a:lnTo>
                    <a:pt x="28484" y="179874"/>
                  </a:lnTo>
                  <a:lnTo>
                    <a:pt x="38412" y="182417"/>
                  </a:lnTo>
                  <a:lnTo>
                    <a:pt x="83668" y="17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77"/>
            <p:cNvSpPr/>
            <p:nvPr>
              <p:custDataLst>
                <p:tags r:id="rId96"/>
              </p:custDataLst>
            </p:nvPr>
          </p:nvSpPr>
          <p:spPr>
            <a:xfrm>
              <a:off x="7664450" y="819150"/>
              <a:ext cx="127001" cy="173985"/>
            </a:xfrm>
            <a:custGeom>
              <a:avLst/>
              <a:gdLst/>
              <a:ahLst/>
              <a:cxnLst/>
              <a:rect l="0" t="0" r="0" b="0"/>
              <a:pathLst>
                <a:path w="127001" h="173985">
                  <a:moveTo>
                    <a:pt x="0" y="12700"/>
                  </a:moveTo>
                  <a:lnTo>
                    <a:pt x="0" y="12700"/>
                  </a:lnTo>
                  <a:lnTo>
                    <a:pt x="6480" y="13406"/>
                  </a:lnTo>
                  <a:lnTo>
                    <a:pt x="15580" y="16071"/>
                  </a:lnTo>
                  <a:lnTo>
                    <a:pt x="32603" y="31651"/>
                  </a:lnTo>
                  <a:lnTo>
                    <a:pt x="56614" y="73045"/>
                  </a:lnTo>
                  <a:lnTo>
                    <a:pt x="69063" y="112346"/>
                  </a:lnTo>
                  <a:lnTo>
                    <a:pt x="69971" y="135774"/>
                  </a:lnTo>
                  <a:lnTo>
                    <a:pt x="63144" y="162055"/>
                  </a:lnTo>
                  <a:lnTo>
                    <a:pt x="57932" y="170802"/>
                  </a:lnTo>
                  <a:lnTo>
                    <a:pt x="55556" y="173135"/>
                  </a:lnTo>
                  <a:lnTo>
                    <a:pt x="53970" y="173984"/>
                  </a:lnTo>
                  <a:lnTo>
                    <a:pt x="52914" y="173845"/>
                  </a:lnTo>
                  <a:lnTo>
                    <a:pt x="52209" y="173047"/>
                  </a:lnTo>
                  <a:lnTo>
                    <a:pt x="51217" y="161810"/>
                  </a:lnTo>
                  <a:lnTo>
                    <a:pt x="62432" y="115244"/>
                  </a:lnTo>
                  <a:lnTo>
                    <a:pt x="75254" y="74503"/>
                  </a:lnTo>
                  <a:lnTo>
                    <a:pt x="94969" y="30934"/>
                  </a:lnTo>
                  <a:lnTo>
                    <a:pt x="107825" y="1539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78"/>
            <p:cNvSpPr/>
            <p:nvPr>
              <p:custDataLst>
                <p:tags r:id="rId97"/>
              </p:custDataLst>
            </p:nvPr>
          </p:nvSpPr>
          <p:spPr>
            <a:xfrm>
              <a:off x="7831866" y="815519"/>
              <a:ext cx="200885" cy="206832"/>
            </a:xfrm>
            <a:custGeom>
              <a:avLst/>
              <a:gdLst/>
              <a:ahLst/>
              <a:cxnLst/>
              <a:rect l="0" t="0" r="0" b="0"/>
              <a:pathLst>
                <a:path w="200885" h="206832">
                  <a:moveTo>
                    <a:pt x="42134" y="9981"/>
                  </a:moveTo>
                  <a:lnTo>
                    <a:pt x="42134" y="9981"/>
                  </a:lnTo>
                  <a:lnTo>
                    <a:pt x="45504" y="16723"/>
                  </a:lnTo>
                  <a:lnTo>
                    <a:pt x="44230" y="37771"/>
                  </a:lnTo>
                  <a:lnTo>
                    <a:pt x="36012" y="76462"/>
                  </a:lnTo>
                  <a:lnTo>
                    <a:pt x="28012" y="120304"/>
                  </a:lnTo>
                  <a:lnTo>
                    <a:pt x="13918" y="167109"/>
                  </a:lnTo>
                  <a:lnTo>
                    <a:pt x="100" y="190294"/>
                  </a:lnTo>
                  <a:lnTo>
                    <a:pt x="0" y="190162"/>
                  </a:lnTo>
                  <a:lnTo>
                    <a:pt x="20912" y="152097"/>
                  </a:lnTo>
                  <a:lnTo>
                    <a:pt x="40463" y="114066"/>
                  </a:lnTo>
                  <a:lnTo>
                    <a:pt x="63264" y="70822"/>
                  </a:lnTo>
                  <a:lnTo>
                    <a:pt x="86097" y="32083"/>
                  </a:lnTo>
                  <a:lnTo>
                    <a:pt x="105653" y="10161"/>
                  </a:lnTo>
                  <a:lnTo>
                    <a:pt x="115524" y="4457"/>
                  </a:lnTo>
                  <a:lnTo>
                    <a:pt x="135900" y="0"/>
                  </a:lnTo>
                  <a:lnTo>
                    <a:pt x="144156" y="1916"/>
                  </a:lnTo>
                  <a:lnTo>
                    <a:pt x="157091" y="11571"/>
                  </a:lnTo>
                  <a:lnTo>
                    <a:pt x="165663" y="34676"/>
                  </a:lnTo>
                  <a:lnTo>
                    <a:pt x="171825" y="67523"/>
                  </a:lnTo>
                  <a:lnTo>
                    <a:pt x="176915" y="107992"/>
                  </a:lnTo>
                  <a:lnTo>
                    <a:pt x="185292" y="148086"/>
                  </a:lnTo>
                  <a:lnTo>
                    <a:pt x="200884" y="206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34"/>
          <p:cNvGrpSpPr/>
          <p:nvPr/>
        </p:nvGrpSpPr>
        <p:grpSpPr>
          <a:xfrm>
            <a:off x="8271788" y="641350"/>
            <a:ext cx="592813" cy="573052"/>
            <a:chOff x="8271788" y="641350"/>
            <a:chExt cx="592813" cy="573052"/>
          </a:xfrm>
        </p:grpSpPr>
        <p:sp>
          <p:nvSpPr>
            <p:cNvPr id="35" name="SMARTInkShape-579"/>
            <p:cNvSpPr/>
            <p:nvPr>
              <p:custDataLst>
                <p:tags r:id="rId89"/>
              </p:custDataLst>
            </p:nvPr>
          </p:nvSpPr>
          <p:spPr>
            <a:xfrm>
              <a:off x="8271788" y="687565"/>
              <a:ext cx="140197" cy="455436"/>
            </a:xfrm>
            <a:custGeom>
              <a:avLst/>
              <a:gdLst/>
              <a:ahLst/>
              <a:cxnLst/>
              <a:rect l="0" t="0" r="0" b="0"/>
              <a:pathLst>
                <a:path w="140197" h="455436">
                  <a:moveTo>
                    <a:pt x="129262" y="10935"/>
                  </a:moveTo>
                  <a:lnTo>
                    <a:pt x="129262" y="10935"/>
                  </a:lnTo>
                  <a:lnTo>
                    <a:pt x="140196" y="0"/>
                  </a:lnTo>
                  <a:lnTo>
                    <a:pt x="140079" y="823"/>
                  </a:lnTo>
                  <a:lnTo>
                    <a:pt x="122855" y="36293"/>
                  </a:lnTo>
                  <a:lnTo>
                    <a:pt x="104543" y="74886"/>
                  </a:lnTo>
                  <a:lnTo>
                    <a:pt x="93732" y="98019"/>
                  </a:lnTo>
                  <a:lnTo>
                    <a:pt x="80880" y="124730"/>
                  </a:lnTo>
                  <a:lnTo>
                    <a:pt x="66668" y="153826"/>
                  </a:lnTo>
                  <a:lnTo>
                    <a:pt x="51550" y="184512"/>
                  </a:lnTo>
                  <a:lnTo>
                    <a:pt x="37943" y="214142"/>
                  </a:lnTo>
                  <a:lnTo>
                    <a:pt x="25344" y="243068"/>
                  </a:lnTo>
                  <a:lnTo>
                    <a:pt x="13416" y="271523"/>
                  </a:lnTo>
                  <a:lnTo>
                    <a:pt x="6170" y="296844"/>
                  </a:lnTo>
                  <a:lnTo>
                    <a:pt x="0" y="341911"/>
                  </a:lnTo>
                  <a:lnTo>
                    <a:pt x="7137" y="379345"/>
                  </a:lnTo>
                  <a:lnTo>
                    <a:pt x="13978" y="396242"/>
                  </a:lnTo>
                  <a:lnTo>
                    <a:pt x="36632" y="422542"/>
                  </a:lnTo>
                  <a:lnTo>
                    <a:pt x="78462" y="45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80"/>
            <p:cNvSpPr/>
            <p:nvPr>
              <p:custDataLst>
                <p:tags r:id="rId90"/>
              </p:custDataLst>
            </p:nvPr>
          </p:nvSpPr>
          <p:spPr>
            <a:xfrm>
              <a:off x="8502834" y="789715"/>
              <a:ext cx="183694" cy="424687"/>
            </a:xfrm>
            <a:custGeom>
              <a:avLst/>
              <a:gdLst/>
              <a:ahLst/>
              <a:cxnLst/>
              <a:rect l="0" t="0" r="0" b="0"/>
              <a:pathLst>
                <a:path w="183694" h="424687">
                  <a:moveTo>
                    <a:pt x="44266" y="200885"/>
                  </a:moveTo>
                  <a:lnTo>
                    <a:pt x="44266" y="200885"/>
                  </a:lnTo>
                  <a:lnTo>
                    <a:pt x="28686" y="244255"/>
                  </a:lnTo>
                  <a:lnTo>
                    <a:pt x="21776" y="289857"/>
                  </a:lnTo>
                  <a:lnTo>
                    <a:pt x="18278" y="322508"/>
                  </a:lnTo>
                  <a:lnTo>
                    <a:pt x="10460" y="368860"/>
                  </a:lnTo>
                  <a:lnTo>
                    <a:pt x="1919" y="412336"/>
                  </a:lnTo>
                  <a:lnTo>
                    <a:pt x="438" y="424404"/>
                  </a:lnTo>
                  <a:lnTo>
                    <a:pt x="231" y="424686"/>
                  </a:lnTo>
                  <a:lnTo>
                    <a:pt x="0" y="421238"/>
                  </a:lnTo>
                  <a:lnTo>
                    <a:pt x="6612" y="391136"/>
                  </a:lnTo>
                  <a:lnTo>
                    <a:pt x="13655" y="352704"/>
                  </a:lnTo>
                  <a:lnTo>
                    <a:pt x="17509" y="329614"/>
                  </a:lnTo>
                  <a:lnTo>
                    <a:pt x="24311" y="300110"/>
                  </a:lnTo>
                  <a:lnTo>
                    <a:pt x="33080" y="266330"/>
                  </a:lnTo>
                  <a:lnTo>
                    <a:pt x="43158" y="229698"/>
                  </a:lnTo>
                  <a:lnTo>
                    <a:pt x="54816" y="192577"/>
                  </a:lnTo>
                  <a:lnTo>
                    <a:pt x="67527" y="155130"/>
                  </a:lnTo>
                  <a:lnTo>
                    <a:pt x="80940" y="117465"/>
                  </a:lnTo>
                  <a:lnTo>
                    <a:pt x="91998" y="88122"/>
                  </a:lnTo>
                  <a:lnTo>
                    <a:pt x="109931" y="44229"/>
                  </a:lnTo>
                  <a:lnTo>
                    <a:pt x="126837" y="18136"/>
                  </a:lnTo>
                  <a:lnTo>
                    <a:pt x="135296" y="9202"/>
                  </a:lnTo>
                  <a:lnTo>
                    <a:pt x="143758" y="3952"/>
                  </a:lnTo>
                  <a:lnTo>
                    <a:pt x="160686" y="0"/>
                  </a:lnTo>
                  <a:lnTo>
                    <a:pt x="167741" y="3462"/>
                  </a:lnTo>
                  <a:lnTo>
                    <a:pt x="179341" y="18597"/>
                  </a:lnTo>
                  <a:lnTo>
                    <a:pt x="183693" y="64402"/>
                  </a:lnTo>
                  <a:lnTo>
                    <a:pt x="178200" y="102596"/>
                  </a:lnTo>
                  <a:lnTo>
                    <a:pt x="167292" y="140973"/>
                  </a:lnTo>
                  <a:lnTo>
                    <a:pt x="150684" y="174493"/>
                  </a:lnTo>
                  <a:lnTo>
                    <a:pt x="121502" y="214389"/>
                  </a:lnTo>
                  <a:lnTo>
                    <a:pt x="93883" y="238439"/>
                  </a:lnTo>
                  <a:lnTo>
                    <a:pt x="86516" y="241443"/>
                  </a:lnTo>
                  <a:lnTo>
                    <a:pt x="80193" y="242035"/>
                  </a:lnTo>
                  <a:lnTo>
                    <a:pt x="63316" y="238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1"/>
            <p:cNvSpPr/>
            <p:nvPr>
              <p:custDataLst>
                <p:tags r:id="rId91"/>
              </p:custDataLst>
            </p:nvPr>
          </p:nvSpPr>
          <p:spPr>
            <a:xfrm>
              <a:off x="8693150" y="641350"/>
              <a:ext cx="138870" cy="400051"/>
            </a:xfrm>
            <a:custGeom>
              <a:avLst/>
              <a:gdLst/>
              <a:ahLst/>
              <a:cxnLst/>
              <a:rect l="0" t="0" r="0" b="0"/>
              <a:pathLst>
                <a:path w="138870" h="400051">
                  <a:moveTo>
                    <a:pt x="88900" y="0"/>
                  </a:moveTo>
                  <a:lnTo>
                    <a:pt x="88900" y="0"/>
                  </a:lnTo>
                  <a:lnTo>
                    <a:pt x="95641" y="0"/>
                  </a:lnTo>
                  <a:lnTo>
                    <a:pt x="102715" y="5644"/>
                  </a:lnTo>
                  <a:lnTo>
                    <a:pt x="111268" y="18031"/>
                  </a:lnTo>
                  <a:lnTo>
                    <a:pt x="126572" y="54888"/>
                  </a:lnTo>
                  <a:lnTo>
                    <a:pt x="133395" y="90247"/>
                  </a:lnTo>
                  <a:lnTo>
                    <a:pt x="136897" y="133243"/>
                  </a:lnTo>
                  <a:lnTo>
                    <a:pt x="138454" y="180575"/>
                  </a:lnTo>
                  <a:lnTo>
                    <a:pt x="138869" y="205050"/>
                  </a:lnTo>
                  <a:lnTo>
                    <a:pt x="137213" y="252000"/>
                  </a:lnTo>
                  <a:lnTo>
                    <a:pt x="129422" y="291681"/>
                  </a:lnTo>
                  <a:lnTo>
                    <a:pt x="117023" y="326251"/>
                  </a:lnTo>
                  <a:lnTo>
                    <a:pt x="109765" y="342384"/>
                  </a:lnTo>
                  <a:lnTo>
                    <a:pt x="84768" y="367835"/>
                  </a:lnTo>
                  <a:lnTo>
                    <a:pt x="54608" y="385732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82"/>
            <p:cNvSpPr/>
            <p:nvPr>
              <p:custDataLst>
                <p:tags r:id="rId92"/>
              </p:custDataLst>
            </p:nvPr>
          </p:nvSpPr>
          <p:spPr>
            <a:xfrm>
              <a:off x="8851900" y="984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35"/>
          <p:cNvGrpSpPr/>
          <p:nvPr/>
        </p:nvGrpSpPr>
        <p:grpSpPr>
          <a:xfrm>
            <a:off x="2717800" y="1454393"/>
            <a:ext cx="927101" cy="791209"/>
            <a:chOff x="2717800" y="1454393"/>
            <a:chExt cx="927101" cy="791209"/>
          </a:xfrm>
        </p:grpSpPr>
        <p:sp>
          <p:nvSpPr>
            <p:cNvPr id="40" name="SMARTInkShape-583"/>
            <p:cNvSpPr/>
            <p:nvPr>
              <p:custDataLst>
                <p:tags r:id="rId82"/>
              </p:custDataLst>
            </p:nvPr>
          </p:nvSpPr>
          <p:spPr>
            <a:xfrm>
              <a:off x="2717800" y="1729678"/>
              <a:ext cx="149753" cy="515924"/>
            </a:xfrm>
            <a:custGeom>
              <a:avLst/>
              <a:gdLst/>
              <a:ahLst/>
              <a:cxnLst/>
              <a:rect l="0" t="0" r="0" b="0"/>
              <a:pathLst>
                <a:path w="149753" h="515924">
                  <a:moveTo>
                    <a:pt x="0" y="92772"/>
                  </a:moveTo>
                  <a:lnTo>
                    <a:pt x="0" y="92772"/>
                  </a:lnTo>
                  <a:lnTo>
                    <a:pt x="0" y="76193"/>
                  </a:lnTo>
                  <a:lnTo>
                    <a:pt x="706" y="114289"/>
                  </a:lnTo>
                  <a:lnTo>
                    <a:pt x="3371" y="153135"/>
                  </a:lnTo>
                  <a:lnTo>
                    <a:pt x="5069" y="176759"/>
                  </a:lnTo>
                  <a:lnTo>
                    <a:pt x="6907" y="202385"/>
                  </a:lnTo>
                  <a:lnTo>
                    <a:pt x="8838" y="229348"/>
                  </a:lnTo>
                  <a:lnTo>
                    <a:pt x="10125" y="258611"/>
                  </a:lnTo>
                  <a:lnTo>
                    <a:pt x="10983" y="289409"/>
                  </a:lnTo>
                  <a:lnTo>
                    <a:pt x="11556" y="321230"/>
                  </a:lnTo>
                  <a:lnTo>
                    <a:pt x="12643" y="350911"/>
                  </a:lnTo>
                  <a:lnTo>
                    <a:pt x="14073" y="379164"/>
                  </a:lnTo>
                  <a:lnTo>
                    <a:pt x="15732" y="406467"/>
                  </a:lnTo>
                  <a:lnTo>
                    <a:pt x="17575" y="451855"/>
                  </a:lnTo>
                  <a:lnTo>
                    <a:pt x="18613" y="497852"/>
                  </a:lnTo>
                  <a:lnTo>
                    <a:pt x="19561" y="511991"/>
                  </a:lnTo>
                  <a:lnTo>
                    <a:pt x="20802" y="514774"/>
                  </a:lnTo>
                  <a:lnTo>
                    <a:pt x="22334" y="515923"/>
                  </a:lnTo>
                  <a:lnTo>
                    <a:pt x="24794" y="479459"/>
                  </a:lnTo>
                  <a:lnTo>
                    <a:pt x="25131" y="442668"/>
                  </a:lnTo>
                  <a:lnTo>
                    <a:pt x="24515" y="417053"/>
                  </a:lnTo>
                  <a:lnTo>
                    <a:pt x="23399" y="387276"/>
                  </a:lnTo>
                  <a:lnTo>
                    <a:pt x="21949" y="354724"/>
                  </a:lnTo>
                  <a:lnTo>
                    <a:pt x="20983" y="317501"/>
                  </a:lnTo>
                  <a:lnTo>
                    <a:pt x="20339" y="277164"/>
                  </a:lnTo>
                  <a:lnTo>
                    <a:pt x="19909" y="234750"/>
                  </a:lnTo>
                  <a:lnTo>
                    <a:pt x="21034" y="195185"/>
                  </a:lnTo>
                  <a:lnTo>
                    <a:pt x="23195" y="157520"/>
                  </a:lnTo>
                  <a:lnTo>
                    <a:pt x="26046" y="121120"/>
                  </a:lnTo>
                  <a:lnTo>
                    <a:pt x="29359" y="93326"/>
                  </a:lnTo>
                  <a:lnTo>
                    <a:pt x="36802" y="53037"/>
                  </a:lnTo>
                  <a:lnTo>
                    <a:pt x="52297" y="17263"/>
                  </a:lnTo>
                  <a:lnTo>
                    <a:pt x="66047" y="4414"/>
                  </a:lnTo>
                  <a:lnTo>
                    <a:pt x="73664" y="0"/>
                  </a:lnTo>
                  <a:lnTo>
                    <a:pt x="81565" y="585"/>
                  </a:lnTo>
                  <a:lnTo>
                    <a:pt x="97870" y="10643"/>
                  </a:lnTo>
                  <a:lnTo>
                    <a:pt x="119544" y="46251"/>
                  </a:lnTo>
                  <a:lnTo>
                    <a:pt x="130977" y="80328"/>
                  </a:lnTo>
                  <a:lnTo>
                    <a:pt x="140056" y="118286"/>
                  </a:lnTo>
                  <a:lnTo>
                    <a:pt x="146443" y="156323"/>
                  </a:lnTo>
                  <a:lnTo>
                    <a:pt x="149752" y="190632"/>
                  </a:lnTo>
                  <a:lnTo>
                    <a:pt x="148401" y="220932"/>
                  </a:lnTo>
                  <a:lnTo>
                    <a:pt x="138393" y="246158"/>
                  </a:lnTo>
                  <a:lnTo>
                    <a:pt x="120774" y="265366"/>
                  </a:lnTo>
                  <a:lnTo>
                    <a:pt x="88900" y="28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84"/>
            <p:cNvSpPr/>
            <p:nvPr>
              <p:custDataLst>
                <p:tags r:id="rId83"/>
              </p:custDataLst>
            </p:nvPr>
          </p:nvSpPr>
          <p:spPr>
            <a:xfrm>
              <a:off x="2791346" y="1454393"/>
              <a:ext cx="167755" cy="207740"/>
            </a:xfrm>
            <a:custGeom>
              <a:avLst/>
              <a:gdLst/>
              <a:ahLst/>
              <a:cxnLst/>
              <a:rect l="0" t="0" r="0" b="0"/>
              <a:pathLst>
                <a:path w="167755" h="207740">
                  <a:moveTo>
                    <a:pt x="59804" y="126757"/>
                  </a:moveTo>
                  <a:lnTo>
                    <a:pt x="59804" y="126757"/>
                  </a:lnTo>
                  <a:lnTo>
                    <a:pt x="42797" y="110456"/>
                  </a:lnTo>
                  <a:lnTo>
                    <a:pt x="38605" y="108928"/>
                  </a:lnTo>
                  <a:lnTo>
                    <a:pt x="37204" y="107816"/>
                  </a:lnTo>
                  <a:lnTo>
                    <a:pt x="34772" y="102347"/>
                  </a:lnTo>
                  <a:lnTo>
                    <a:pt x="22889" y="144047"/>
                  </a:lnTo>
                  <a:lnTo>
                    <a:pt x="7740" y="191445"/>
                  </a:lnTo>
                  <a:lnTo>
                    <a:pt x="3033" y="201368"/>
                  </a:lnTo>
                  <a:lnTo>
                    <a:pt x="790" y="204014"/>
                  </a:lnTo>
                  <a:lnTo>
                    <a:pt x="0" y="205779"/>
                  </a:lnTo>
                  <a:lnTo>
                    <a:pt x="180" y="206955"/>
                  </a:lnTo>
                  <a:lnTo>
                    <a:pt x="1004" y="207739"/>
                  </a:lnTo>
                  <a:lnTo>
                    <a:pt x="8907" y="191987"/>
                  </a:lnTo>
                  <a:lnTo>
                    <a:pt x="20186" y="144752"/>
                  </a:lnTo>
                  <a:lnTo>
                    <a:pt x="30202" y="99712"/>
                  </a:lnTo>
                  <a:lnTo>
                    <a:pt x="41708" y="55470"/>
                  </a:lnTo>
                  <a:lnTo>
                    <a:pt x="60698" y="9717"/>
                  </a:lnTo>
                  <a:lnTo>
                    <a:pt x="62517" y="4280"/>
                  </a:lnTo>
                  <a:lnTo>
                    <a:pt x="65140" y="1361"/>
                  </a:lnTo>
                  <a:lnTo>
                    <a:pt x="68300" y="121"/>
                  </a:lnTo>
                  <a:lnTo>
                    <a:pt x="71818" y="0"/>
                  </a:lnTo>
                  <a:lnTo>
                    <a:pt x="81371" y="5509"/>
                  </a:lnTo>
                  <a:lnTo>
                    <a:pt x="86882" y="9942"/>
                  </a:lnTo>
                  <a:lnTo>
                    <a:pt x="112149" y="54059"/>
                  </a:lnTo>
                  <a:lnTo>
                    <a:pt x="130112" y="91576"/>
                  </a:lnTo>
                  <a:lnTo>
                    <a:pt x="148840" y="133972"/>
                  </a:lnTo>
                  <a:lnTo>
                    <a:pt x="167754" y="17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85"/>
            <p:cNvSpPr/>
            <p:nvPr>
              <p:custDataLst>
                <p:tags r:id="rId84"/>
              </p:custDataLst>
            </p:nvPr>
          </p:nvSpPr>
          <p:spPr>
            <a:xfrm>
              <a:off x="2736850" y="2000250"/>
              <a:ext cx="100333" cy="31751"/>
            </a:xfrm>
            <a:custGeom>
              <a:avLst/>
              <a:gdLst/>
              <a:ahLst/>
              <a:cxnLst/>
              <a:rect l="0" t="0" r="0" b="0"/>
              <a:pathLst>
                <a:path w="100333" h="31751">
                  <a:moveTo>
                    <a:pt x="69850" y="0"/>
                  </a:moveTo>
                  <a:lnTo>
                    <a:pt x="69850" y="0"/>
                  </a:lnTo>
                  <a:lnTo>
                    <a:pt x="76592" y="0"/>
                  </a:lnTo>
                  <a:lnTo>
                    <a:pt x="81783" y="1881"/>
                  </a:lnTo>
                  <a:lnTo>
                    <a:pt x="86442" y="4364"/>
                  </a:lnTo>
                  <a:lnTo>
                    <a:pt x="95183" y="5958"/>
                  </a:lnTo>
                  <a:lnTo>
                    <a:pt x="100332" y="6272"/>
                  </a:lnTo>
                  <a:lnTo>
                    <a:pt x="95478" y="6348"/>
                  </a:lnTo>
                  <a:lnTo>
                    <a:pt x="91947" y="9720"/>
                  </a:lnTo>
                  <a:lnTo>
                    <a:pt x="51515" y="27015"/>
                  </a:lnTo>
                  <a:lnTo>
                    <a:pt x="4118" y="3162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86"/>
            <p:cNvSpPr/>
            <p:nvPr>
              <p:custDataLst>
                <p:tags r:id="rId85"/>
              </p:custDataLst>
            </p:nvPr>
          </p:nvSpPr>
          <p:spPr>
            <a:xfrm>
              <a:off x="3025359" y="1902540"/>
              <a:ext cx="136942" cy="236528"/>
            </a:xfrm>
            <a:custGeom>
              <a:avLst/>
              <a:gdLst/>
              <a:ahLst/>
              <a:cxnLst/>
              <a:rect l="0" t="0" r="0" b="0"/>
              <a:pathLst>
                <a:path w="136942" h="236528">
                  <a:moveTo>
                    <a:pt x="16291" y="231060"/>
                  </a:moveTo>
                  <a:lnTo>
                    <a:pt x="16291" y="231060"/>
                  </a:lnTo>
                  <a:lnTo>
                    <a:pt x="12920" y="231060"/>
                  </a:lnTo>
                  <a:lnTo>
                    <a:pt x="9384" y="232941"/>
                  </a:lnTo>
                  <a:lnTo>
                    <a:pt x="4736" y="236527"/>
                  </a:lnTo>
                  <a:lnTo>
                    <a:pt x="4354" y="236116"/>
                  </a:lnTo>
                  <a:lnTo>
                    <a:pt x="0" y="214977"/>
                  </a:lnTo>
                  <a:lnTo>
                    <a:pt x="4554" y="171229"/>
                  </a:lnTo>
                  <a:lnTo>
                    <a:pt x="7547" y="136030"/>
                  </a:lnTo>
                  <a:lnTo>
                    <a:pt x="8877" y="92163"/>
                  </a:lnTo>
                  <a:lnTo>
                    <a:pt x="11350" y="53852"/>
                  </a:lnTo>
                  <a:lnTo>
                    <a:pt x="15315" y="9241"/>
                  </a:lnTo>
                  <a:lnTo>
                    <a:pt x="17739" y="1946"/>
                  </a:lnTo>
                  <a:lnTo>
                    <a:pt x="19373" y="0"/>
                  </a:lnTo>
                  <a:lnTo>
                    <a:pt x="21168" y="2232"/>
                  </a:lnTo>
                  <a:lnTo>
                    <a:pt x="37934" y="37272"/>
                  </a:lnTo>
                  <a:lnTo>
                    <a:pt x="59842" y="63194"/>
                  </a:lnTo>
                  <a:lnTo>
                    <a:pt x="66927" y="68258"/>
                  </a:lnTo>
                  <a:lnTo>
                    <a:pt x="78072" y="66746"/>
                  </a:lnTo>
                  <a:lnTo>
                    <a:pt x="91021" y="60665"/>
                  </a:lnTo>
                  <a:lnTo>
                    <a:pt x="106245" y="44635"/>
                  </a:lnTo>
                  <a:lnTo>
                    <a:pt x="120268" y="19937"/>
                  </a:lnTo>
                  <a:lnTo>
                    <a:pt x="122475" y="14461"/>
                  </a:lnTo>
                  <a:lnTo>
                    <a:pt x="123064" y="13988"/>
                  </a:lnTo>
                  <a:lnTo>
                    <a:pt x="123456" y="14379"/>
                  </a:lnTo>
                  <a:lnTo>
                    <a:pt x="119112" y="53357"/>
                  </a:lnTo>
                  <a:lnTo>
                    <a:pt x="120134" y="95152"/>
                  </a:lnTo>
                  <a:lnTo>
                    <a:pt x="124905" y="139521"/>
                  </a:lnTo>
                  <a:lnTo>
                    <a:pt x="132839" y="185696"/>
                  </a:lnTo>
                  <a:lnTo>
                    <a:pt x="136941" y="205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87"/>
            <p:cNvSpPr/>
            <p:nvPr>
              <p:custDataLst>
                <p:tags r:id="rId86"/>
              </p:custDataLst>
            </p:nvPr>
          </p:nvSpPr>
          <p:spPr>
            <a:xfrm>
              <a:off x="3241095" y="1885950"/>
              <a:ext cx="66994" cy="228732"/>
            </a:xfrm>
            <a:custGeom>
              <a:avLst/>
              <a:gdLst/>
              <a:ahLst/>
              <a:cxnLst/>
              <a:rect l="0" t="0" r="0" b="0"/>
              <a:pathLst>
                <a:path w="66994" h="228732">
                  <a:moveTo>
                    <a:pt x="60905" y="0"/>
                  </a:moveTo>
                  <a:lnTo>
                    <a:pt x="60905" y="0"/>
                  </a:lnTo>
                  <a:lnTo>
                    <a:pt x="66372" y="0"/>
                  </a:lnTo>
                  <a:lnTo>
                    <a:pt x="66993" y="6742"/>
                  </a:lnTo>
                  <a:lnTo>
                    <a:pt x="58432" y="50216"/>
                  </a:lnTo>
                  <a:lnTo>
                    <a:pt x="45590" y="94371"/>
                  </a:lnTo>
                  <a:lnTo>
                    <a:pt x="34343" y="129432"/>
                  </a:lnTo>
                  <a:lnTo>
                    <a:pt x="22288" y="166181"/>
                  </a:lnTo>
                  <a:lnTo>
                    <a:pt x="6973" y="205715"/>
                  </a:lnTo>
                  <a:lnTo>
                    <a:pt x="240" y="225190"/>
                  </a:lnTo>
                  <a:lnTo>
                    <a:pt x="0" y="227738"/>
                  </a:lnTo>
                  <a:lnTo>
                    <a:pt x="546" y="228731"/>
                  </a:lnTo>
                  <a:lnTo>
                    <a:pt x="1616" y="228687"/>
                  </a:lnTo>
                  <a:lnTo>
                    <a:pt x="5455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88"/>
            <p:cNvSpPr/>
            <p:nvPr>
              <p:custDataLst>
                <p:tags r:id="rId87"/>
              </p:custDataLst>
            </p:nvPr>
          </p:nvSpPr>
          <p:spPr>
            <a:xfrm>
              <a:off x="3467926" y="1880537"/>
              <a:ext cx="145225" cy="248303"/>
            </a:xfrm>
            <a:custGeom>
              <a:avLst/>
              <a:gdLst/>
              <a:ahLst/>
              <a:cxnLst/>
              <a:rect l="0" t="0" r="0" b="0"/>
              <a:pathLst>
                <a:path w="145225" h="248303">
                  <a:moveTo>
                    <a:pt x="145224" y="18113"/>
                  </a:moveTo>
                  <a:lnTo>
                    <a:pt x="145224" y="18113"/>
                  </a:lnTo>
                  <a:lnTo>
                    <a:pt x="138482" y="11371"/>
                  </a:lnTo>
                  <a:lnTo>
                    <a:pt x="120805" y="3807"/>
                  </a:lnTo>
                  <a:lnTo>
                    <a:pt x="80820" y="0"/>
                  </a:lnTo>
                  <a:lnTo>
                    <a:pt x="35596" y="2557"/>
                  </a:lnTo>
                  <a:lnTo>
                    <a:pt x="22182" y="7907"/>
                  </a:lnTo>
                  <a:lnTo>
                    <a:pt x="16629" y="11309"/>
                  </a:lnTo>
                  <a:lnTo>
                    <a:pt x="8578" y="22615"/>
                  </a:lnTo>
                  <a:lnTo>
                    <a:pt x="3354" y="38458"/>
                  </a:lnTo>
                  <a:lnTo>
                    <a:pt x="0" y="85005"/>
                  </a:lnTo>
                  <a:lnTo>
                    <a:pt x="1300" y="127068"/>
                  </a:lnTo>
                  <a:lnTo>
                    <a:pt x="4273" y="168929"/>
                  </a:lnTo>
                  <a:lnTo>
                    <a:pt x="8648" y="214258"/>
                  </a:lnTo>
                  <a:lnTo>
                    <a:pt x="14289" y="234902"/>
                  </a:lnTo>
                  <a:lnTo>
                    <a:pt x="20238" y="243345"/>
                  </a:lnTo>
                  <a:lnTo>
                    <a:pt x="23800" y="246584"/>
                  </a:lnTo>
                  <a:lnTo>
                    <a:pt x="37165" y="248302"/>
                  </a:lnTo>
                  <a:lnTo>
                    <a:pt x="54159" y="245302"/>
                  </a:lnTo>
                  <a:lnTo>
                    <a:pt x="78887" y="231714"/>
                  </a:lnTo>
                  <a:lnTo>
                    <a:pt x="107124" y="208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89"/>
            <p:cNvSpPr/>
            <p:nvPr>
              <p:custDataLst>
                <p:tags r:id="rId88"/>
              </p:custDataLst>
            </p:nvPr>
          </p:nvSpPr>
          <p:spPr>
            <a:xfrm>
              <a:off x="3473450" y="19939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12961" y="43039"/>
                  </a:lnTo>
                  <a:lnTo>
                    <a:pt x="55242" y="30635"/>
                  </a:lnTo>
                  <a:lnTo>
                    <a:pt x="96566" y="20601"/>
                  </a:lnTo>
                  <a:lnTo>
                    <a:pt x="136327" y="112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36"/>
          <p:cNvGrpSpPr/>
          <p:nvPr/>
        </p:nvGrpSpPr>
        <p:grpSpPr>
          <a:xfrm>
            <a:off x="4210050" y="1822450"/>
            <a:ext cx="171451" cy="133351"/>
            <a:chOff x="4210050" y="1822450"/>
            <a:chExt cx="171451" cy="133351"/>
          </a:xfrm>
        </p:grpSpPr>
        <p:sp>
          <p:nvSpPr>
            <p:cNvPr id="48" name="SMARTInkShape-590"/>
            <p:cNvSpPr/>
            <p:nvPr>
              <p:custDataLst>
                <p:tags r:id="rId80"/>
              </p:custDataLst>
            </p:nvPr>
          </p:nvSpPr>
          <p:spPr>
            <a:xfrm>
              <a:off x="4210050" y="18224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52097" y="13466"/>
                  </a:lnTo>
                  <a:lnTo>
                    <a:pt x="99397" y="65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91"/>
            <p:cNvSpPr/>
            <p:nvPr>
              <p:custDataLst>
                <p:tags r:id="rId81"/>
              </p:custDataLst>
            </p:nvPr>
          </p:nvSpPr>
          <p:spPr>
            <a:xfrm>
              <a:off x="4216400" y="19177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8919" y="29311"/>
                  </a:lnTo>
                  <a:lnTo>
                    <a:pt x="75152" y="21494"/>
                  </a:lnTo>
                  <a:lnTo>
                    <a:pt x="119479" y="1096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37"/>
          <p:cNvGrpSpPr/>
          <p:nvPr/>
        </p:nvGrpSpPr>
        <p:grpSpPr>
          <a:xfrm>
            <a:off x="4974050" y="1674727"/>
            <a:ext cx="845783" cy="789074"/>
            <a:chOff x="4974050" y="1674727"/>
            <a:chExt cx="845783" cy="789074"/>
          </a:xfrm>
        </p:grpSpPr>
        <p:sp>
          <p:nvSpPr>
            <p:cNvPr id="51" name="SMARTInkShape-592"/>
            <p:cNvSpPr/>
            <p:nvPr>
              <p:custDataLst>
                <p:tags r:id="rId73"/>
              </p:custDataLst>
            </p:nvPr>
          </p:nvSpPr>
          <p:spPr>
            <a:xfrm>
              <a:off x="4974050" y="1696795"/>
              <a:ext cx="359951" cy="304354"/>
            </a:xfrm>
            <a:custGeom>
              <a:avLst/>
              <a:gdLst/>
              <a:ahLst/>
              <a:cxnLst/>
              <a:rect l="0" t="0" r="0" b="0"/>
              <a:pathLst>
                <a:path w="359951" h="304354">
                  <a:moveTo>
                    <a:pt x="232950" y="36755"/>
                  </a:moveTo>
                  <a:lnTo>
                    <a:pt x="232950" y="36755"/>
                  </a:lnTo>
                  <a:lnTo>
                    <a:pt x="229579" y="30013"/>
                  </a:lnTo>
                  <a:lnTo>
                    <a:pt x="229806" y="22940"/>
                  </a:lnTo>
                  <a:lnTo>
                    <a:pt x="233241" y="7811"/>
                  </a:lnTo>
                  <a:lnTo>
                    <a:pt x="238362" y="0"/>
                  </a:lnTo>
                  <a:lnTo>
                    <a:pt x="232280" y="2425"/>
                  </a:lnTo>
                  <a:lnTo>
                    <a:pt x="191530" y="25479"/>
                  </a:lnTo>
                  <a:lnTo>
                    <a:pt x="146751" y="53953"/>
                  </a:lnTo>
                  <a:lnTo>
                    <a:pt x="103301" y="88182"/>
                  </a:lnTo>
                  <a:lnTo>
                    <a:pt x="63825" y="127948"/>
                  </a:lnTo>
                  <a:lnTo>
                    <a:pt x="58816" y="135650"/>
                  </a:lnTo>
                  <a:lnTo>
                    <a:pt x="57594" y="142196"/>
                  </a:lnTo>
                  <a:lnTo>
                    <a:pt x="58896" y="147971"/>
                  </a:lnTo>
                  <a:lnTo>
                    <a:pt x="61881" y="153233"/>
                  </a:lnTo>
                  <a:lnTo>
                    <a:pt x="68104" y="156740"/>
                  </a:lnTo>
                  <a:lnTo>
                    <a:pt x="110391" y="162369"/>
                  </a:lnTo>
                  <a:lnTo>
                    <a:pt x="153859" y="164278"/>
                  </a:lnTo>
                  <a:lnTo>
                    <a:pt x="156939" y="165515"/>
                  </a:lnTo>
                  <a:lnTo>
                    <a:pt x="158992" y="167045"/>
                  </a:lnTo>
                  <a:lnTo>
                    <a:pt x="149985" y="178152"/>
                  </a:lnTo>
                  <a:lnTo>
                    <a:pt x="102967" y="214028"/>
                  </a:lnTo>
                  <a:lnTo>
                    <a:pt x="55756" y="241288"/>
                  </a:lnTo>
                  <a:lnTo>
                    <a:pt x="11630" y="273667"/>
                  </a:lnTo>
                  <a:lnTo>
                    <a:pt x="1000" y="282690"/>
                  </a:lnTo>
                  <a:lnTo>
                    <a:pt x="0" y="286789"/>
                  </a:lnTo>
                  <a:lnTo>
                    <a:pt x="1450" y="290933"/>
                  </a:lnTo>
                  <a:lnTo>
                    <a:pt x="4533" y="295107"/>
                  </a:lnTo>
                  <a:lnTo>
                    <a:pt x="35841" y="304353"/>
                  </a:lnTo>
                  <a:lnTo>
                    <a:pt x="70792" y="303619"/>
                  </a:lnTo>
                  <a:lnTo>
                    <a:pt x="114313" y="298589"/>
                  </a:lnTo>
                  <a:lnTo>
                    <a:pt x="139748" y="295272"/>
                  </a:lnTo>
                  <a:lnTo>
                    <a:pt x="166582" y="291650"/>
                  </a:lnTo>
                  <a:lnTo>
                    <a:pt x="193644" y="287118"/>
                  </a:lnTo>
                  <a:lnTo>
                    <a:pt x="220857" y="281980"/>
                  </a:lnTo>
                  <a:lnTo>
                    <a:pt x="248171" y="276439"/>
                  </a:lnTo>
                  <a:lnTo>
                    <a:pt x="295454" y="262755"/>
                  </a:lnTo>
                  <a:lnTo>
                    <a:pt x="359950" y="239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93"/>
            <p:cNvSpPr/>
            <p:nvPr>
              <p:custDataLst>
                <p:tags r:id="rId74"/>
              </p:custDataLst>
            </p:nvPr>
          </p:nvSpPr>
          <p:spPr>
            <a:xfrm>
              <a:off x="5378450" y="1695450"/>
              <a:ext cx="158751" cy="279401"/>
            </a:xfrm>
            <a:custGeom>
              <a:avLst/>
              <a:gdLst/>
              <a:ahLst/>
              <a:cxnLst/>
              <a:rect l="0" t="0" r="0" b="0"/>
              <a:pathLst>
                <a:path w="158751" h="279401">
                  <a:moveTo>
                    <a:pt x="0" y="0"/>
                  </a:moveTo>
                  <a:lnTo>
                    <a:pt x="0" y="0"/>
                  </a:lnTo>
                  <a:lnTo>
                    <a:pt x="18951" y="25693"/>
                  </a:lnTo>
                  <a:lnTo>
                    <a:pt x="44812" y="69231"/>
                  </a:lnTo>
                  <a:lnTo>
                    <a:pt x="64601" y="102266"/>
                  </a:lnTo>
                  <a:lnTo>
                    <a:pt x="85156" y="135762"/>
                  </a:lnTo>
                  <a:lnTo>
                    <a:pt x="106051" y="169465"/>
                  </a:lnTo>
                  <a:lnTo>
                    <a:pt x="130906" y="216801"/>
                  </a:lnTo>
                  <a:lnTo>
                    <a:pt x="151786" y="263376"/>
                  </a:lnTo>
                  <a:lnTo>
                    <a:pt x="1587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94"/>
            <p:cNvSpPr/>
            <p:nvPr>
              <p:custDataLst>
                <p:tags r:id="rId75"/>
              </p:custDataLst>
            </p:nvPr>
          </p:nvSpPr>
          <p:spPr>
            <a:xfrm>
              <a:off x="5403850" y="1674727"/>
              <a:ext cx="247651" cy="319174"/>
            </a:xfrm>
            <a:custGeom>
              <a:avLst/>
              <a:gdLst/>
              <a:ahLst/>
              <a:cxnLst/>
              <a:rect l="0" t="0" r="0" b="0"/>
              <a:pathLst>
                <a:path w="247651" h="319174">
                  <a:moveTo>
                    <a:pt x="247650" y="8023"/>
                  </a:moveTo>
                  <a:lnTo>
                    <a:pt x="247650" y="8023"/>
                  </a:lnTo>
                  <a:lnTo>
                    <a:pt x="244279" y="1281"/>
                  </a:lnTo>
                  <a:lnTo>
                    <a:pt x="241169" y="0"/>
                  </a:lnTo>
                  <a:lnTo>
                    <a:pt x="232070" y="459"/>
                  </a:lnTo>
                  <a:lnTo>
                    <a:pt x="191655" y="33262"/>
                  </a:lnTo>
                  <a:lnTo>
                    <a:pt x="159969" y="61338"/>
                  </a:lnTo>
                  <a:lnTo>
                    <a:pt x="126601" y="98276"/>
                  </a:lnTo>
                  <a:lnTo>
                    <a:pt x="93661" y="139858"/>
                  </a:lnTo>
                  <a:lnTo>
                    <a:pt x="62559" y="181857"/>
                  </a:lnTo>
                  <a:lnTo>
                    <a:pt x="37917" y="224042"/>
                  </a:lnTo>
                  <a:lnTo>
                    <a:pt x="19674" y="262781"/>
                  </a:lnTo>
                  <a:lnTo>
                    <a:pt x="0" y="31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95"/>
            <p:cNvSpPr/>
            <p:nvPr>
              <p:custDataLst>
                <p:tags r:id="rId76"/>
              </p:custDataLst>
            </p:nvPr>
          </p:nvSpPr>
          <p:spPr>
            <a:xfrm>
              <a:off x="5740400" y="19240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96"/>
            <p:cNvSpPr/>
            <p:nvPr>
              <p:custDataLst>
                <p:tags r:id="rId77"/>
              </p:custDataLst>
            </p:nvPr>
          </p:nvSpPr>
          <p:spPr>
            <a:xfrm>
              <a:off x="5743092" y="1765300"/>
              <a:ext cx="76741" cy="28037"/>
            </a:xfrm>
            <a:custGeom>
              <a:avLst/>
              <a:gdLst/>
              <a:ahLst/>
              <a:cxnLst/>
              <a:rect l="0" t="0" r="0" b="0"/>
              <a:pathLst>
                <a:path w="76741" h="28037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769"/>
                  </a:lnTo>
                  <a:lnTo>
                    <a:pt x="513" y="19607"/>
                  </a:lnTo>
                  <a:lnTo>
                    <a:pt x="1561" y="21538"/>
                  </a:lnTo>
                  <a:lnTo>
                    <a:pt x="13150" y="27627"/>
                  </a:lnTo>
                  <a:lnTo>
                    <a:pt x="24104" y="28036"/>
                  </a:lnTo>
                  <a:lnTo>
                    <a:pt x="69336" y="22183"/>
                  </a:lnTo>
                  <a:lnTo>
                    <a:pt x="76740" y="19978"/>
                  </a:lnTo>
                  <a:lnTo>
                    <a:pt x="76368" y="18258"/>
                  </a:lnTo>
                  <a:lnTo>
                    <a:pt x="72192" y="12583"/>
                  </a:lnTo>
                  <a:lnTo>
                    <a:pt x="35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97"/>
            <p:cNvSpPr/>
            <p:nvPr>
              <p:custDataLst>
                <p:tags r:id="rId78"/>
              </p:custDataLst>
            </p:nvPr>
          </p:nvSpPr>
          <p:spPr>
            <a:xfrm>
              <a:off x="5124450" y="2108200"/>
              <a:ext cx="628651" cy="76201"/>
            </a:xfrm>
            <a:custGeom>
              <a:avLst/>
              <a:gdLst/>
              <a:ahLst/>
              <a:cxnLst/>
              <a:rect l="0" t="0" r="0" b="0"/>
              <a:pathLst>
                <a:path w="628651" h="76201">
                  <a:moveTo>
                    <a:pt x="0" y="76200"/>
                  </a:moveTo>
                  <a:lnTo>
                    <a:pt x="0" y="76200"/>
                  </a:lnTo>
                  <a:lnTo>
                    <a:pt x="41131" y="70425"/>
                  </a:lnTo>
                  <a:lnTo>
                    <a:pt x="63404" y="67411"/>
                  </a:lnTo>
                  <a:lnTo>
                    <a:pt x="88836" y="63991"/>
                  </a:lnTo>
                  <a:lnTo>
                    <a:pt x="121314" y="58888"/>
                  </a:lnTo>
                  <a:lnTo>
                    <a:pt x="158486" y="52664"/>
                  </a:lnTo>
                  <a:lnTo>
                    <a:pt x="198791" y="45693"/>
                  </a:lnTo>
                  <a:lnTo>
                    <a:pt x="241888" y="38929"/>
                  </a:lnTo>
                  <a:lnTo>
                    <a:pt x="286848" y="32302"/>
                  </a:lnTo>
                  <a:lnTo>
                    <a:pt x="333048" y="25768"/>
                  </a:lnTo>
                  <a:lnTo>
                    <a:pt x="378666" y="20707"/>
                  </a:lnTo>
                  <a:lnTo>
                    <a:pt x="423893" y="16627"/>
                  </a:lnTo>
                  <a:lnTo>
                    <a:pt x="468862" y="13201"/>
                  </a:lnTo>
                  <a:lnTo>
                    <a:pt x="506603" y="10212"/>
                  </a:lnTo>
                  <a:lnTo>
                    <a:pt x="539524" y="7513"/>
                  </a:lnTo>
                  <a:lnTo>
                    <a:pt x="569233" y="5009"/>
                  </a:lnTo>
                  <a:lnTo>
                    <a:pt x="628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98"/>
            <p:cNvSpPr/>
            <p:nvPr>
              <p:custDataLst>
                <p:tags r:id="rId79"/>
              </p:custDataLst>
            </p:nvPr>
          </p:nvSpPr>
          <p:spPr>
            <a:xfrm>
              <a:off x="5461000" y="2197294"/>
              <a:ext cx="184151" cy="266507"/>
            </a:xfrm>
            <a:custGeom>
              <a:avLst/>
              <a:gdLst/>
              <a:ahLst/>
              <a:cxnLst/>
              <a:rect l="0" t="0" r="0" b="0"/>
              <a:pathLst>
                <a:path w="184151" h="266507">
                  <a:moveTo>
                    <a:pt x="0" y="101406"/>
                  </a:moveTo>
                  <a:lnTo>
                    <a:pt x="0" y="101406"/>
                  </a:lnTo>
                  <a:lnTo>
                    <a:pt x="1882" y="113958"/>
                  </a:lnTo>
                  <a:lnTo>
                    <a:pt x="5467" y="142848"/>
                  </a:lnTo>
                  <a:lnTo>
                    <a:pt x="536" y="190116"/>
                  </a:lnTo>
                  <a:lnTo>
                    <a:pt x="159" y="197462"/>
                  </a:lnTo>
                  <a:lnTo>
                    <a:pt x="1425" y="167314"/>
                  </a:lnTo>
                  <a:lnTo>
                    <a:pt x="6748" y="138459"/>
                  </a:lnTo>
                  <a:lnTo>
                    <a:pt x="19462" y="96943"/>
                  </a:lnTo>
                  <a:lnTo>
                    <a:pt x="35461" y="54267"/>
                  </a:lnTo>
                  <a:lnTo>
                    <a:pt x="59216" y="9518"/>
                  </a:lnTo>
                  <a:lnTo>
                    <a:pt x="62761" y="4164"/>
                  </a:lnTo>
                  <a:lnTo>
                    <a:pt x="67240" y="1300"/>
                  </a:lnTo>
                  <a:lnTo>
                    <a:pt x="77862" y="0"/>
                  </a:lnTo>
                  <a:lnTo>
                    <a:pt x="83658" y="4874"/>
                  </a:lnTo>
                  <a:lnTo>
                    <a:pt x="102634" y="38153"/>
                  </a:lnTo>
                  <a:lnTo>
                    <a:pt x="117817" y="75175"/>
                  </a:lnTo>
                  <a:lnTo>
                    <a:pt x="125816" y="98030"/>
                  </a:lnTo>
                  <a:lnTo>
                    <a:pt x="133972" y="123144"/>
                  </a:lnTo>
                  <a:lnTo>
                    <a:pt x="142231" y="149765"/>
                  </a:lnTo>
                  <a:lnTo>
                    <a:pt x="150560" y="174567"/>
                  </a:lnTo>
                  <a:lnTo>
                    <a:pt x="167339" y="220941"/>
                  </a:lnTo>
                  <a:lnTo>
                    <a:pt x="184150" y="26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38"/>
          <p:cNvGrpSpPr/>
          <p:nvPr/>
        </p:nvGrpSpPr>
        <p:grpSpPr>
          <a:xfrm>
            <a:off x="1670050" y="3010269"/>
            <a:ext cx="311151" cy="661563"/>
            <a:chOff x="1670050" y="3010269"/>
            <a:chExt cx="311151" cy="661563"/>
          </a:xfrm>
        </p:grpSpPr>
        <p:sp>
          <p:nvSpPr>
            <p:cNvPr id="59" name="SMARTInkShape-599"/>
            <p:cNvSpPr/>
            <p:nvPr>
              <p:custDataLst>
                <p:tags r:id="rId71"/>
              </p:custDataLst>
            </p:nvPr>
          </p:nvSpPr>
          <p:spPr>
            <a:xfrm>
              <a:off x="1670050" y="3256307"/>
              <a:ext cx="155515" cy="415525"/>
            </a:xfrm>
            <a:custGeom>
              <a:avLst/>
              <a:gdLst/>
              <a:ahLst/>
              <a:cxnLst/>
              <a:rect l="0" t="0" r="0" b="0"/>
              <a:pathLst>
                <a:path w="155515" h="415525">
                  <a:moveTo>
                    <a:pt x="19050" y="52043"/>
                  </a:moveTo>
                  <a:lnTo>
                    <a:pt x="19050" y="52043"/>
                  </a:lnTo>
                  <a:lnTo>
                    <a:pt x="13583" y="52043"/>
                  </a:lnTo>
                  <a:lnTo>
                    <a:pt x="16333" y="55414"/>
                  </a:lnTo>
                  <a:lnTo>
                    <a:pt x="18692" y="101945"/>
                  </a:lnTo>
                  <a:lnTo>
                    <a:pt x="18891" y="139133"/>
                  </a:lnTo>
                  <a:lnTo>
                    <a:pt x="18979" y="183883"/>
                  </a:lnTo>
                  <a:lnTo>
                    <a:pt x="19708" y="207670"/>
                  </a:lnTo>
                  <a:lnTo>
                    <a:pt x="20900" y="231994"/>
                  </a:lnTo>
                  <a:lnTo>
                    <a:pt x="22400" y="256677"/>
                  </a:lnTo>
                  <a:lnTo>
                    <a:pt x="27830" y="302917"/>
                  </a:lnTo>
                  <a:lnTo>
                    <a:pt x="34241" y="343459"/>
                  </a:lnTo>
                  <a:lnTo>
                    <a:pt x="41111" y="384706"/>
                  </a:lnTo>
                  <a:lnTo>
                    <a:pt x="44010" y="415232"/>
                  </a:lnTo>
                  <a:lnTo>
                    <a:pt x="44157" y="415524"/>
                  </a:lnTo>
                  <a:lnTo>
                    <a:pt x="42511" y="398329"/>
                  </a:lnTo>
                  <a:lnTo>
                    <a:pt x="39407" y="353613"/>
                  </a:lnTo>
                  <a:lnTo>
                    <a:pt x="38971" y="331407"/>
                  </a:lnTo>
                  <a:lnTo>
                    <a:pt x="38681" y="304607"/>
                  </a:lnTo>
                  <a:lnTo>
                    <a:pt x="38487" y="274747"/>
                  </a:lnTo>
                  <a:lnTo>
                    <a:pt x="38358" y="242846"/>
                  </a:lnTo>
                  <a:lnTo>
                    <a:pt x="38272" y="210995"/>
                  </a:lnTo>
                  <a:lnTo>
                    <a:pt x="38215" y="179177"/>
                  </a:lnTo>
                  <a:lnTo>
                    <a:pt x="38177" y="147383"/>
                  </a:lnTo>
                  <a:lnTo>
                    <a:pt x="38857" y="121247"/>
                  </a:lnTo>
                  <a:lnTo>
                    <a:pt x="41494" y="79037"/>
                  </a:lnTo>
                  <a:lnTo>
                    <a:pt x="44572" y="36339"/>
                  </a:lnTo>
                  <a:lnTo>
                    <a:pt x="47561" y="21780"/>
                  </a:lnTo>
                  <a:lnTo>
                    <a:pt x="50758" y="16346"/>
                  </a:lnTo>
                  <a:lnTo>
                    <a:pt x="59953" y="8425"/>
                  </a:lnTo>
                  <a:lnTo>
                    <a:pt x="80401" y="0"/>
                  </a:lnTo>
                  <a:lnTo>
                    <a:pt x="88173" y="414"/>
                  </a:lnTo>
                  <a:lnTo>
                    <a:pt x="104334" y="6519"/>
                  </a:lnTo>
                  <a:lnTo>
                    <a:pt x="129299" y="25227"/>
                  </a:lnTo>
                  <a:lnTo>
                    <a:pt x="147829" y="48645"/>
                  </a:lnTo>
                  <a:lnTo>
                    <a:pt x="155514" y="80199"/>
                  </a:lnTo>
                  <a:lnTo>
                    <a:pt x="147678" y="123101"/>
                  </a:lnTo>
                  <a:lnTo>
                    <a:pt x="125209" y="168191"/>
                  </a:lnTo>
                  <a:lnTo>
                    <a:pt x="89467" y="209459"/>
                  </a:lnTo>
                  <a:lnTo>
                    <a:pt x="47597" y="235014"/>
                  </a:lnTo>
                  <a:lnTo>
                    <a:pt x="35964" y="237524"/>
                  </a:lnTo>
                  <a:lnTo>
                    <a:pt x="26093" y="237080"/>
                  </a:lnTo>
                  <a:lnTo>
                    <a:pt x="0" y="22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00"/>
            <p:cNvSpPr/>
            <p:nvPr>
              <p:custDataLst>
                <p:tags r:id="rId72"/>
              </p:custDataLst>
            </p:nvPr>
          </p:nvSpPr>
          <p:spPr>
            <a:xfrm>
              <a:off x="1810273" y="3010269"/>
              <a:ext cx="170928" cy="148808"/>
            </a:xfrm>
            <a:custGeom>
              <a:avLst/>
              <a:gdLst/>
              <a:ahLst/>
              <a:cxnLst/>
              <a:rect l="0" t="0" r="0" b="0"/>
              <a:pathLst>
                <a:path w="170928" h="148808">
                  <a:moveTo>
                    <a:pt x="12177" y="25031"/>
                  </a:moveTo>
                  <a:lnTo>
                    <a:pt x="12177" y="25031"/>
                  </a:lnTo>
                  <a:lnTo>
                    <a:pt x="5435" y="25031"/>
                  </a:lnTo>
                  <a:lnTo>
                    <a:pt x="3449" y="24325"/>
                  </a:lnTo>
                  <a:lnTo>
                    <a:pt x="2125" y="23149"/>
                  </a:lnTo>
                  <a:lnTo>
                    <a:pt x="654" y="19961"/>
                  </a:lnTo>
                  <a:lnTo>
                    <a:pt x="0" y="16193"/>
                  </a:lnTo>
                  <a:lnTo>
                    <a:pt x="1591" y="12166"/>
                  </a:lnTo>
                  <a:lnTo>
                    <a:pt x="3003" y="10104"/>
                  </a:lnTo>
                  <a:lnTo>
                    <a:pt x="15103" y="3832"/>
                  </a:lnTo>
                  <a:lnTo>
                    <a:pt x="44312" y="184"/>
                  </a:lnTo>
                  <a:lnTo>
                    <a:pt x="50534" y="0"/>
                  </a:lnTo>
                  <a:lnTo>
                    <a:pt x="56093" y="1993"/>
                  </a:lnTo>
                  <a:lnTo>
                    <a:pt x="66032" y="9853"/>
                  </a:lnTo>
                  <a:lnTo>
                    <a:pt x="71390" y="26047"/>
                  </a:lnTo>
                  <a:lnTo>
                    <a:pt x="72361" y="47354"/>
                  </a:lnTo>
                  <a:lnTo>
                    <a:pt x="61485" y="91765"/>
                  </a:lnTo>
                  <a:lnTo>
                    <a:pt x="45465" y="136289"/>
                  </a:lnTo>
                  <a:lnTo>
                    <a:pt x="44247" y="139420"/>
                  </a:lnTo>
                  <a:lnTo>
                    <a:pt x="42729" y="141507"/>
                  </a:lnTo>
                  <a:lnTo>
                    <a:pt x="38595" y="144856"/>
                  </a:lnTo>
                  <a:lnTo>
                    <a:pt x="51362" y="148807"/>
                  </a:lnTo>
                  <a:lnTo>
                    <a:pt x="86503" y="147705"/>
                  </a:lnTo>
                  <a:lnTo>
                    <a:pt x="118589" y="144699"/>
                  </a:lnTo>
                  <a:lnTo>
                    <a:pt x="170927" y="13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39"/>
          <p:cNvGrpSpPr/>
          <p:nvPr/>
        </p:nvGrpSpPr>
        <p:grpSpPr>
          <a:xfrm>
            <a:off x="2908300" y="3286456"/>
            <a:ext cx="511922" cy="339395"/>
            <a:chOff x="2908300" y="3286456"/>
            <a:chExt cx="511922" cy="339395"/>
          </a:xfrm>
        </p:grpSpPr>
        <p:sp>
          <p:nvSpPr>
            <p:cNvPr id="62" name="SMARTInkShape-601"/>
            <p:cNvSpPr/>
            <p:nvPr>
              <p:custDataLst>
                <p:tags r:id="rId68"/>
              </p:custDataLst>
            </p:nvPr>
          </p:nvSpPr>
          <p:spPr>
            <a:xfrm>
              <a:off x="2908300" y="3403600"/>
              <a:ext cx="431801" cy="6351"/>
            </a:xfrm>
            <a:custGeom>
              <a:avLst/>
              <a:gdLst/>
              <a:ahLst/>
              <a:cxnLst/>
              <a:rect l="0" t="0" r="0" b="0"/>
              <a:pathLst>
                <a:path w="431801" h="6351">
                  <a:moveTo>
                    <a:pt x="0" y="6350"/>
                  </a:moveTo>
                  <a:lnTo>
                    <a:pt x="0" y="6350"/>
                  </a:lnTo>
                  <a:lnTo>
                    <a:pt x="41113" y="6350"/>
                  </a:lnTo>
                  <a:lnTo>
                    <a:pt x="73306" y="6350"/>
                  </a:lnTo>
                  <a:lnTo>
                    <a:pt x="118188" y="6350"/>
                  </a:lnTo>
                  <a:lnTo>
                    <a:pt x="143703" y="6350"/>
                  </a:lnTo>
                  <a:lnTo>
                    <a:pt x="170591" y="6350"/>
                  </a:lnTo>
                  <a:lnTo>
                    <a:pt x="198394" y="6350"/>
                  </a:lnTo>
                  <a:lnTo>
                    <a:pt x="226807" y="6350"/>
                  </a:lnTo>
                  <a:lnTo>
                    <a:pt x="255627" y="6350"/>
                  </a:lnTo>
                  <a:lnTo>
                    <a:pt x="284718" y="6350"/>
                  </a:lnTo>
                  <a:lnTo>
                    <a:pt x="311168" y="6350"/>
                  </a:lnTo>
                  <a:lnTo>
                    <a:pt x="335856" y="6350"/>
                  </a:lnTo>
                  <a:lnTo>
                    <a:pt x="377869" y="5644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02"/>
            <p:cNvSpPr/>
            <p:nvPr>
              <p:custDataLst>
                <p:tags r:id="rId69"/>
              </p:custDataLst>
            </p:nvPr>
          </p:nvSpPr>
          <p:spPr>
            <a:xfrm>
              <a:off x="2953689" y="3467100"/>
              <a:ext cx="443562" cy="49921"/>
            </a:xfrm>
            <a:custGeom>
              <a:avLst/>
              <a:gdLst/>
              <a:ahLst/>
              <a:cxnLst/>
              <a:rect l="0" t="0" r="0" b="0"/>
              <a:pathLst>
                <a:path w="443562" h="49921">
                  <a:moveTo>
                    <a:pt x="30811" y="44450"/>
                  </a:moveTo>
                  <a:lnTo>
                    <a:pt x="30811" y="44450"/>
                  </a:lnTo>
                  <a:lnTo>
                    <a:pt x="6196" y="45155"/>
                  </a:lnTo>
                  <a:lnTo>
                    <a:pt x="3818" y="46331"/>
                  </a:lnTo>
                  <a:lnTo>
                    <a:pt x="0" y="49917"/>
                  </a:lnTo>
                  <a:lnTo>
                    <a:pt x="19394" y="49920"/>
                  </a:lnTo>
                  <a:lnTo>
                    <a:pt x="49255" y="47351"/>
                  </a:lnTo>
                  <a:lnTo>
                    <a:pt x="95453" y="45739"/>
                  </a:lnTo>
                  <a:lnTo>
                    <a:pt x="122589" y="45310"/>
                  </a:lnTo>
                  <a:lnTo>
                    <a:pt x="152674" y="45023"/>
                  </a:lnTo>
                  <a:lnTo>
                    <a:pt x="184725" y="44832"/>
                  </a:lnTo>
                  <a:lnTo>
                    <a:pt x="218087" y="44705"/>
                  </a:lnTo>
                  <a:lnTo>
                    <a:pt x="250912" y="43914"/>
                  </a:lnTo>
                  <a:lnTo>
                    <a:pt x="283378" y="42682"/>
                  </a:lnTo>
                  <a:lnTo>
                    <a:pt x="315606" y="41154"/>
                  </a:lnTo>
                  <a:lnTo>
                    <a:pt x="342030" y="39431"/>
                  </a:lnTo>
                  <a:lnTo>
                    <a:pt x="384560" y="35634"/>
                  </a:lnTo>
                  <a:lnTo>
                    <a:pt x="426158" y="29530"/>
                  </a:lnTo>
                  <a:lnTo>
                    <a:pt x="433370" y="25331"/>
                  </a:lnTo>
                  <a:lnTo>
                    <a:pt x="437473" y="19709"/>
                  </a:lnTo>
                  <a:lnTo>
                    <a:pt x="4435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03"/>
            <p:cNvSpPr/>
            <p:nvPr>
              <p:custDataLst>
                <p:tags r:id="rId70"/>
              </p:custDataLst>
            </p:nvPr>
          </p:nvSpPr>
          <p:spPr>
            <a:xfrm>
              <a:off x="3297240" y="3286456"/>
              <a:ext cx="122982" cy="339395"/>
            </a:xfrm>
            <a:custGeom>
              <a:avLst/>
              <a:gdLst/>
              <a:ahLst/>
              <a:cxnLst/>
              <a:rect l="0" t="0" r="0" b="0"/>
              <a:pathLst>
                <a:path w="122982" h="339395">
                  <a:moveTo>
                    <a:pt x="42860" y="21894"/>
                  </a:moveTo>
                  <a:lnTo>
                    <a:pt x="42860" y="21894"/>
                  </a:lnTo>
                  <a:lnTo>
                    <a:pt x="28113" y="9029"/>
                  </a:lnTo>
                  <a:lnTo>
                    <a:pt x="12822" y="695"/>
                  </a:lnTo>
                  <a:lnTo>
                    <a:pt x="9429" y="0"/>
                  </a:lnTo>
                  <a:lnTo>
                    <a:pt x="6462" y="242"/>
                  </a:lnTo>
                  <a:lnTo>
                    <a:pt x="3778" y="1110"/>
                  </a:lnTo>
                  <a:lnTo>
                    <a:pt x="1988" y="3099"/>
                  </a:lnTo>
                  <a:lnTo>
                    <a:pt x="0" y="9072"/>
                  </a:lnTo>
                  <a:lnTo>
                    <a:pt x="5623" y="27110"/>
                  </a:lnTo>
                  <a:lnTo>
                    <a:pt x="22968" y="50329"/>
                  </a:lnTo>
                  <a:lnTo>
                    <a:pt x="63547" y="80506"/>
                  </a:lnTo>
                  <a:lnTo>
                    <a:pt x="104384" y="123156"/>
                  </a:lnTo>
                  <a:lnTo>
                    <a:pt x="113509" y="133852"/>
                  </a:lnTo>
                  <a:lnTo>
                    <a:pt x="121767" y="157025"/>
                  </a:lnTo>
                  <a:lnTo>
                    <a:pt x="122981" y="169131"/>
                  </a:lnTo>
                  <a:lnTo>
                    <a:pt x="116804" y="195753"/>
                  </a:lnTo>
                  <a:lnTo>
                    <a:pt x="97460" y="236626"/>
                  </a:lnTo>
                  <a:lnTo>
                    <a:pt x="75736" y="273666"/>
                  </a:lnTo>
                  <a:lnTo>
                    <a:pt x="52803" y="311045"/>
                  </a:lnTo>
                  <a:lnTo>
                    <a:pt x="50900" y="317672"/>
                  </a:lnTo>
                  <a:lnTo>
                    <a:pt x="51042" y="323502"/>
                  </a:lnTo>
                  <a:lnTo>
                    <a:pt x="55560" y="33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40"/>
          <p:cNvGrpSpPr/>
          <p:nvPr/>
        </p:nvGrpSpPr>
        <p:grpSpPr>
          <a:xfrm>
            <a:off x="3876432" y="2937490"/>
            <a:ext cx="1438519" cy="878332"/>
            <a:chOff x="3876432" y="2937490"/>
            <a:chExt cx="1438519" cy="878332"/>
          </a:xfrm>
        </p:grpSpPr>
        <p:sp>
          <p:nvSpPr>
            <p:cNvPr id="66" name="SMARTInkShape-604"/>
            <p:cNvSpPr/>
            <p:nvPr>
              <p:custDataLst>
                <p:tags r:id="rId59"/>
              </p:custDataLst>
            </p:nvPr>
          </p:nvSpPr>
          <p:spPr>
            <a:xfrm>
              <a:off x="4006850" y="3384257"/>
              <a:ext cx="167693" cy="431246"/>
            </a:xfrm>
            <a:custGeom>
              <a:avLst/>
              <a:gdLst/>
              <a:ahLst/>
              <a:cxnLst/>
              <a:rect l="0" t="0" r="0" b="0"/>
              <a:pathLst>
                <a:path w="167693" h="431246">
                  <a:moveTo>
                    <a:pt x="0" y="114593"/>
                  </a:moveTo>
                  <a:lnTo>
                    <a:pt x="0" y="114593"/>
                  </a:lnTo>
                  <a:lnTo>
                    <a:pt x="12209" y="130173"/>
                  </a:lnTo>
                  <a:lnTo>
                    <a:pt x="27136" y="164051"/>
                  </a:lnTo>
                  <a:lnTo>
                    <a:pt x="35109" y="197723"/>
                  </a:lnTo>
                  <a:lnTo>
                    <a:pt x="40298" y="236912"/>
                  </a:lnTo>
                  <a:lnTo>
                    <a:pt x="42605" y="280200"/>
                  </a:lnTo>
                  <a:lnTo>
                    <a:pt x="43630" y="323427"/>
                  </a:lnTo>
                  <a:lnTo>
                    <a:pt x="44085" y="364041"/>
                  </a:lnTo>
                  <a:lnTo>
                    <a:pt x="43636" y="410440"/>
                  </a:lnTo>
                  <a:lnTo>
                    <a:pt x="40054" y="429127"/>
                  </a:lnTo>
                  <a:lnTo>
                    <a:pt x="39403" y="430821"/>
                  </a:lnTo>
                  <a:lnTo>
                    <a:pt x="38968" y="431245"/>
                  </a:lnTo>
                  <a:lnTo>
                    <a:pt x="33907" y="403050"/>
                  </a:lnTo>
                  <a:lnTo>
                    <a:pt x="32709" y="370972"/>
                  </a:lnTo>
                  <a:lnTo>
                    <a:pt x="31684" y="347601"/>
                  </a:lnTo>
                  <a:lnTo>
                    <a:pt x="30295" y="320026"/>
                  </a:lnTo>
                  <a:lnTo>
                    <a:pt x="28663" y="289649"/>
                  </a:lnTo>
                  <a:lnTo>
                    <a:pt x="28986" y="256696"/>
                  </a:lnTo>
                  <a:lnTo>
                    <a:pt x="30613" y="222029"/>
                  </a:lnTo>
                  <a:lnTo>
                    <a:pt x="33108" y="186217"/>
                  </a:lnTo>
                  <a:lnTo>
                    <a:pt x="36889" y="155992"/>
                  </a:lnTo>
                  <a:lnTo>
                    <a:pt x="41526" y="129492"/>
                  </a:lnTo>
                  <a:lnTo>
                    <a:pt x="53028" y="85937"/>
                  </a:lnTo>
                  <a:lnTo>
                    <a:pt x="73959" y="42288"/>
                  </a:lnTo>
                  <a:lnTo>
                    <a:pt x="90431" y="13285"/>
                  </a:lnTo>
                  <a:lnTo>
                    <a:pt x="102281" y="3010"/>
                  </a:lnTo>
                  <a:lnTo>
                    <a:pt x="108403" y="693"/>
                  </a:lnTo>
                  <a:lnTo>
                    <a:pt x="120852" y="0"/>
                  </a:lnTo>
                  <a:lnTo>
                    <a:pt x="127134" y="4331"/>
                  </a:lnTo>
                  <a:lnTo>
                    <a:pt x="146090" y="31358"/>
                  </a:lnTo>
                  <a:lnTo>
                    <a:pt x="162995" y="69626"/>
                  </a:lnTo>
                  <a:lnTo>
                    <a:pt x="167692" y="95313"/>
                  </a:lnTo>
                  <a:lnTo>
                    <a:pt x="164135" y="120841"/>
                  </a:lnTo>
                  <a:lnTo>
                    <a:pt x="160224" y="133575"/>
                  </a:lnTo>
                  <a:lnTo>
                    <a:pt x="142707" y="155249"/>
                  </a:lnTo>
                  <a:lnTo>
                    <a:pt x="117753" y="172879"/>
                  </a:lnTo>
                  <a:lnTo>
                    <a:pt x="72676" y="188621"/>
                  </a:lnTo>
                  <a:lnTo>
                    <a:pt x="12700" y="190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05"/>
            <p:cNvSpPr/>
            <p:nvPr>
              <p:custDataLst>
                <p:tags r:id="rId60"/>
              </p:custDataLst>
            </p:nvPr>
          </p:nvSpPr>
          <p:spPr>
            <a:xfrm>
              <a:off x="4173094" y="3214613"/>
              <a:ext cx="163957" cy="142418"/>
            </a:xfrm>
            <a:custGeom>
              <a:avLst/>
              <a:gdLst/>
              <a:ahLst/>
              <a:cxnLst/>
              <a:rect l="0" t="0" r="0" b="0"/>
              <a:pathLst>
                <a:path w="163957" h="142418">
                  <a:moveTo>
                    <a:pt x="11556" y="36587"/>
                  </a:moveTo>
                  <a:lnTo>
                    <a:pt x="11556" y="36587"/>
                  </a:lnTo>
                  <a:lnTo>
                    <a:pt x="1430" y="25756"/>
                  </a:lnTo>
                  <a:lnTo>
                    <a:pt x="0" y="21660"/>
                  </a:lnTo>
                  <a:lnTo>
                    <a:pt x="3127" y="15607"/>
                  </a:lnTo>
                  <a:lnTo>
                    <a:pt x="5937" y="12017"/>
                  </a:lnTo>
                  <a:lnTo>
                    <a:pt x="20004" y="3593"/>
                  </a:lnTo>
                  <a:lnTo>
                    <a:pt x="40949" y="0"/>
                  </a:lnTo>
                  <a:lnTo>
                    <a:pt x="53077" y="2922"/>
                  </a:lnTo>
                  <a:lnTo>
                    <a:pt x="58286" y="5677"/>
                  </a:lnTo>
                  <a:lnTo>
                    <a:pt x="65957" y="18146"/>
                  </a:lnTo>
                  <a:lnTo>
                    <a:pt x="70306" y="35446"/>
                  </a:lnTo>
                  <a:lnTo>
                    <a:pt x="69888" y="54895"/>
                  </a:lnTo>
                  <a:lnTo>
                    <a:pt x="55572" y="89048"/>
                  </a:lnTo>
                  <a:lnTo>
                    <a:pt x="31225" y="121895"/>
                  </a:lnTo>
                  <a:lnTo>
                    <a:pt x="14425" y="135902"/>
                  </a:lnTo>
                  <a:lnTo>
                    <a:pt x="14174" y="136664"/>
                  </a:lnTo>
                  <a:lnTo>
                    <a:pt x="14712" y="137172"/>
                  </a:lnTo>
                  <a:lnTo>
                    <a:pt x="43539" y="142417"/>
                  </a:lnTo>
                  <a:lnTo>
                    <a:pt x="89056" y="142237"/>
                  </a:lnTo>
                  <a:lnTo>
                    <a:pt x="126241" y="139387"/>
                  </a:lnTo>
                  <a:lnTo>
                    <a:pt x="163956" y="138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6"/>
            <p:cNvSpPr/>
            <p:nvPr>
              <p:custDataLst>
                <p:tags r:id="rId61"/>
              </p:custDataLst>
            </p:nvPr>
          </p:nvSpPr>
          <p:spPr>
            <a:xfrm>
              <a:off x="4343400" y="3263900"/>
              <a:ext cx="144154" cy="330201"/>
            </a:xfrm>
            <a:custGeom>
              <a:avLst/>
              <a:gdLst/>
              <a:ahLst/>
              <a:cxnLst/>
              <a:rect l="0" t="0" r="0" b="0"/>
              <a:pathLst>
                <a:path w="144154" h="330201">
                  <a:moveTo>
                    <a:pt x="114300" y="0"/>
                  </a:moveTo>
                  <a:lnTo>
                    <a:pt x="114300" y="0"/>
                  </a:lnTo>
                  <a:lnTo>
                    <a:pt x="121042" y="6742"/>
                  </a:lnTo>
                  <a:lnTo>
                    <a:pt x="135962" y="49126"/>
                  </a:lnTo>
                  <a:lnTo>
                    <a:pt x="144153" y="84158"/>
                  </a:lnTo>
                  <a:lnTo>
                    <a:pt x="143090" y="127009"/>
                  </a:lnTo>
                  <a:lnTo>
                    <a:pt x="132740" y="174276"/>
                  </a:lnTo>
                  <a:lnTo>
                    <a:pt x="123065" y="198734"/>
                  </a:lnTo>
                  <a:lnTo>
                    <a:pt x="111677" y="223506"/>
                  </a:lnTo>
                  <a:lnTo>
                    <a:pt x="72682" y="267963"/>
                  </a:lnTo>
                  <a:lnTo>
                    <a:pt x="32303" y="30253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7"/>
            <p:cNvSpPr/>
            <p:nvPr>
              <p:custDataLst>
                <p:tags r:id="rId62"/>
              </p:custDataLst>
            </p:nvPr>
          </p:nvSpPr>
          <p:spPr>
            <a:xfrm>
              <a:off x="3876432" y="3239383"/>
              <a:ext cx="66919" cy="310268"/>
            </a:xfrm>
            <a:custGeom>
              <a:avLst/>
              <a:gdLst/>
              <a:ahLst/>
              <a:cxnLst/>
              <a:rect l="0" t="0" r="0" b="0"/>
              <a:pathLst>
                <a:path w="66919" h="310268">
                  <a:moveTo>
                    <a:pt x="16118" y="5467"/>
                  </a:moveTo>
                  <a:lnTo>
                    <a:pt x="16118" y="5467"/>
                  </a:lnTo>
                  <a:lnTo>
                    <a:pt x="21585" y="0"/>
                  </a:lnTo>
                  <a:lnTo>
                    <a:pt x="21879" y="411"/>
                  </a:lnTo>
                  <a:lnTo>
                    <a:pt x="22206" y="2750"/>
                  </a:lnTo>
                  <a:lnTo>
                    <a:pt x="12277" y="37464"/>
                  </a:lnTo>
                  <a:lnTo>
                    <a:pt x="4768" y="68371"/>
                  </a:lnTo>
                  <a:lnTo>
                    <a:pt x="491" y="108919"/>
                  </a:lnTo>
                  <a:lnTo>
                    <a:pt x="0" y="153751"/>
                  </a:lnTo>
                  <a:lnTo>
                    <a:pt x="4486" y="197195"/>
                  </a:lnTo>
                  <a:lnTo>
                    <a:pt x="13065" y="234377"/>
                  </a:lnTo>
                  <a:lnTo>
                    <a:pt x="26050" y="265250"/>
                  </a:lnTo>
                  <a:lnTo>
                    <a:pt x="66918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8"/>
            <p:cNvSpPr/>
            <p:nvPr>
              <p:custDataLst>
                <p:tags r:id="rId63"/>
              </p:custDataLst>
            </p:nvPr>
          </p:nvSpPr>
          <p:spPr>
            <a:xfrm>
              <a:off x="4204944" y="2937490"/>
              <a:ext cx="195607" cy="167661"/>
            </a:xfrm>
            <a:custGeom>
              <a:avLst/>
              <a:gdLst/>
              <a:ahLst/>
              <a:cxnLst/>
              <a:rect l="0" t="0" r="0" b="0"/>
              <a:pathLst>
                <a:path w="195607" h="167661">
                  <a:moveTo>
                    <a:pt x="24156" y="72410"/>
                  </a:moveTo>
                  <a:lnTo>
                    <a:pt x="24156" y="72410"/>
                  </a:lnTo>
                  <a:lnTo>
                    <a:pt x="24156" y="54766"/>
                  </a:lnTo>
                  <a:lnTo>
                    <a:pt x="20785" y="60518"/>
                  </a:lnTo>
                  <a:lnTo>
                    <a:pt x="7149" y="107649"/>
                  </a:lnTo>
                  <a:lnTo>
                    <a:pt x="0" y="126396"/>
                  </a:lnTo>
                  <a:lnTo>
                    <a:pt x="291" y="127451"/>
                  </a:lnTo>
                  <a:lnTo>
                    <a:pt x="1190" y="128154"/>
                  </a:lnTo>
                  <a:lnTo>
                    <a:pt x="2496" y="128623"/>
                  </a:lnTo>
                  <a:lnTo>
                    <a:pt x="4071" y="126818"/>
                  </a:lnTo>
                  <a:lnTo>
                    <a:pt x="25923" y="84756"/>
                  </a:lnTo>
                  <a:lnTo>
                    <a:pt x="43024" y="44475"/>
                  </a:lnTo>
                  <a:lnTo>
                    <a:pt x="58047" y="14822"/>
                  </a:lnTo>
                  <a:lnTo>
                    <a:pt x="69557" y="1895"/>
                  </a:lnTo>
                  <a:lnTo>
                    <a:pt x="74885" y="0"/>
                  </a:lnTo>
                  <a:lnTo>
                    <a:pt x="79847" y="853"/>
                  </a:lnTo>
                  <a:lnTo>
                    <a:pt x="84567" y="3539"/>
                  </a:lnTo>
                  <a:lnTo>
                    <a:pt x="93574" y="17812"/>
                  </a:lnTo>
                  <a:lnTo>
                    <a:pt x="110854" y="64839"/>
                  </a:lnTo>
                  <a:lnTo>
                    <a:pt x="126985" y="100427"/>
                  </a:lnTo>
                  <a:lnTo>
                    <a:pt x="160833" y="138282"/>
                  </a:lnTo>
                  <a:lnTo>
                    <a:pt x="195606" y="16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9"/>
            <p:cNvSpPr/>
            <p:nvPr>
              <p:custDataLst>
                <p:tags r:id="rId64"/>
              </p:custDataLst>
            </p:nvPr>
          </p:nvSpPr>
          <p:spPr>
            <a:xfrm>
              <a:off x="4597404" y="3546059"/>
              <a:ext cx="227919" cy="263864"/>
            </a:xfrm>
            <a:custGeom>
              <a:avLst/>
              <a:gdLst/>
              <a:ahLst/>
              <a:cxnLst/>
              <a:rect l="0" t="0" r="0" b="0"/>
              <a:pathLst>
                <a:path w="227919" h="263864">
                  <a:moveTo>
                    <a:pt x="6346" y="257591"/>
                  </a:moveTo>
                  <a:lnTo>
                    <a:pt x="6346" y="257591"/>
                  </a:lnTo>
                  <a:lnTo>
                    <a:pt x="74" y="263863"/>
                  </a:lnTo>
                  <a:lnTo>
                    <a:pt x="0" y="218482"/>
                  </a:lnTo>
                  <a:lnTo>
                    <a:pt x="703" y="170979"/>
                  </a:lnTo>
                  <a:lnTo>
                    <a:pt x="3367" y="135136"/>
                  </a:lnTo>
                  <a:lnTo>
                    <a:pt x="8786" y="99920"/>
                  </a:lnTo>
                  <a:lnTo>
                    <a:pt x="19769" y="54005"/>
                  </a:lnTo>
                  <a:lnTo>
                    <a:pt x="39493" y="10256"/>
                  </a:lnTo>
                  <a:lnTo>
                    <a:pt x="47654" y="1379"/>
                  </a:lnTo>
                  <a:lnTo>
                    <a:pt x="50818" y="0"/>
                  </a:lnTo>
                  <a:lnTo>
                    <a:pt x="55044" y="2608"/>
                  </a:lnTo>
                  <a:lnTo>
                    <a:pt x="71104" y="24545"/>
                  </a:lnTo>
                  <a:lnTo>
                    <a:pt x="93613" y="71726"/>
                  </a:lnTo>
                  <a:lnTo>
                    <a:pt x="111834" y="113876"/>
                  </a:lnTo>
                  <a:lnTo>
                    <a:pt x="119316" y="119634"/>
                  </a:lnTo>
                  <a:lnTo>
                    <a:pt x="124698" y="119759"/>
                  </a:lnTo>
                  <a:lnTo>
                    <a:pt x="138205" y="116134"/>
                  </a:lnTo>
                  <a:lnTo>
                    <a:pt x="161675" y="99417"/>
                  </a:lnTo>
                  <a:lnTo>
                    <a:pt x="189115" y="59757"/>
                  </a:lnTo>
                  <a:lnTo>
                    <a:pt x="206974" y="30809"/>
                  </a:lnTo>
                  <a:lnTo>
                    <a:pt x="209948" y="28086"/>
                  </a:lnTo>
                  <a:lnTo>
                    <a:pt x="213342" y="29093"/>
                  </a:lnTo>
                  <a:lnTo>
                    <a:pt x="220875" y="37739"/>
                  </a:lnTo>
                  <a:lnTo>
                    <a:pt x="226309" y="68585"/>
                  </a:lnTo>
                  <a:lnTo>
                    <a:pt x="227918" y="115747"/>
                  </a:lnTo>
                  <a:lnTo>
                    <a:pt x="226413" y="151510"/>
                  </a:lnTo>
                  <a:lnTo>
                    <a:pt x="223392" y="187160"/>
                  </a:lnTo>
                  <a:lnTo>
                    <a:pt x="217725" y="231470"/>
                  </a:lnTo>
                  <a:lnTo>
                    <a:pt x="212988" y="252987"/>
                  </a:lnTo>
                  <a:lnTo>
                    <a:pt x="213252" y="255228"/>
                  </a:lnTo>
                  <a:lnTo>
                    <a:pt x="215896" y="257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10"/>
            <p:cNvSpPr/>
            <p:nvPr>
              <p:custDataLst>
                <p:tags r:id="rId65"/>
              </p:custDataLst>
            </p:nvPr>
          </p:nvSpPr>
          <p:spPr>
            <a:xfrm>
              <a:off x="4948944" y="3549650"/>
              <a:ext cx="118357" cy="240471"/>
            </a:xfrm>
            <a:custGeom>
              <a:avLst/>
              <a:gdLst/>
              <a:ahLst/>
              <a:cxnLst/>
              <a:rect l="0" t="0" r="0" b="0"/>
              <a:pathLst>
                <a:path w="118357" h="240471">
                  <a:moveTo>
                    <a:pt x="35806" y="0"/>
                  </a:moveTo>
                  <a:lnTo>
                    <a:pt x="35806" y="0"/>
                  </a:lnTo>
                  <a:lnTo>
                    <a:pt x="34395" y="13667"/>
                  </a:lnTo>
                  <a:lnTo>
                    <a:pt x="26372" y="47715"/>
                  </a:lnTo>
                  <a:lnTo>
                    <a:pt x="18508" y="93238"/>
                  </a:lnTo>
                  <a:lnTo>
                    <a:pt x="11420" y="125871"/>
                  </a:lnTo>
                  <a:lnTo>
                    <a:pt x="5448" y="159189"/>
                  </a:lnTo>
                  <a:lnTo>
                    <a:pt x="0" y="202154"/>
                  </a:lnTo>
                  <a:lnTo>
                    <a:pt x="267" y="227114"/>
                  </a:lnTo>
                  <a:lnTo>
                    <a:pt x="3077" y="234995"/>
                  </a:lnTo>
                  <a:lnTo>
                    <a:pt x="4814" y="237097"/>
                  </a:lnTo>
                  <a:lnTo>
                    <a:pt x="6678" y="238498"/>
                  </a:lnTo>
                  <a:lnTo>
                    <a:pt x="19414" y="240470"/>
                  </a:lnTo>
                  <a:lnTo>
                    <a:pt x="63927" y="237856"/>
                  </a:lnTo>
                  <a:lnTo>
                    <a:pt x="85530" y="232440"/>
                  </a:lnTo>
                  <a:lnTo>
                    <a:pt x="11835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11"/>
            <p:cNvSpPr/>
            <p:nvPr>
              <p:custDataLst>
                <p:tags r:id="rId66"/>
              </p:custDataLst>
            </p:nvPr>
          </p:nvSpPr>
          <p:spPr>
            <a:xfrm>
              <a:off x="5142020" y="3575412"/>
              <a:ext cx="172931" cy="240410"/>
            </a:xfrm>
            <a:custGeom>
              <a:avLst/>
              <a:gdLst/>
              <a:ahLst/>
              <a:cxnLst/>
              <a:rect l="0" t="0" r="0" b="0"/>
              <a:pathLst>
                <a:path w="172931" h="240410">
                  <a:moveTo>
                    <a:pt x="172930" y="18688"/>
                  </a:moveTo>
                  <a:lnTo>
                    <a:pt x="172930" y="18688"/>
                  </a:lnTo>
                  <a:lnTo>
                    <a:pt x="172930" y="9850"/>
                  </a:lnTo>
                  <a:lnTo>
                    <a:pt x="171519" y="7857"/>
                  </a:lnTo>
                  <a:lnTo>
                    <a:pt x="166188" y="3761"/>
                  </a:lnTo>
                  <a:lnTo>
                    <a:pt x="151882" y="859"/>
                  </a:lnTo>
                  <a:lnTo>
                    <a:pt x="130867" y="0"/>
                  </a:lnTo>
                  <a:lnTo>
                    <a:pt x="103395" y="9858"/>
                  </a:lnTo>
                  <a:lnTo>
                    <a:pt x="59555" y="37928"/>
                  </a:lnTo>
                  <a:lnTo>
                    <a:pt x="28317" y="76712"/>
                  </a:lnTo>
                  <a:lnTo>
                    <a:pt x="12018" y="107847"/>
                  </a:lnTo>
                  <a:lnTo>
                    <a:pt x="191" y="153343"/>
                  </a:lnTo>
                  <a:lnTo>
                    <a:pt x="0" y="183782"/>
                  </a:lnTo>
                  <a:lnTo>
                    <a:pt x="4412" y="207305"/>
                  </a:lnTo>
                  <a:lnTo>
                    <a:pt x="13559" y="224309"/>
                  </a:lnTo>
                  <a:lnTo>
                    <a:pt x="24958" y="231901"/>
                  </a:lnTo>
                  <a:lnTo>
                    <a:pt x="40137" y="236922"/>
                  </a:lnTo>
                  <a:lnTo>
                    <a:pt x="85523" y="240409"/>
                  </a:lnTo>
                  <a:lnTo>
                    <a:pt x="100922" y="235058"/>
                  </a:lnTo>
                  <a:lnTo>
                    <a:pt x="113410" y="225625"/>
                  </a:lnTo>
                  <a:lnTo>
                    <a:pt x="128480" y="20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2"/>
            <p:cNvSpPr/>
            <p:nvPr>
              <p:custDataLst>
                <p:tags r:id="rId67"/>
              </p:custDataLst>
            </p:nvPr>
          </p:nvSpPr>
          <p:spPr>
            <a:xfrm>
              <a:off x="5158891" y="3689350"/>
              <a:ext cx="143360" cy="31751"/>
            </a:xfrm>
            <a:custGeom>
              <a:avLst/>
              <a:gdLst/>
              <a:ahLst/>
              <a:cxnLst/>
              <a:rect l="0" t="0" r="0" b="0"/>
              <a:pathLst>
                <a:path w="1433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31750"/>
                  </a:lnTo>
                  <a:lnTo>
                    <a:pt x="0" y="31044"/>
                  </a:lnTo>
                  <a:lnTo>
                    <a:pt x="1563" y="28379"/>
                  </a:lnTo>
                  <a:lnTo>
                    <a:pt x="31415" y="20919"/>
                  </a:lnTo>
                  <a:lnTo>
                    <a:pt x="77264" y="14038"/>
                  </a:lnTo>
                  <a:lnTo>
                    <a:pt x="121267" y="4786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41"/>
          <p:cNvGrpSpPr/>
          <p:nvPr/>
        </p:nvGrpSpPr>
        <p:grpSpPr>
          <a:xfrm>
            <a:off x="5765800" y="3492500"/>
            <a:ext cx="177801" cy="120651"/>
            <a:chOff x="5765800" y="3492500"/>
            <a:chExt cx="177801" cy="120651"/>
          </a:xfrm>
        </p:grpSpPr>
        <p:sp>
          <p:nvSpPr>
            <p:cNvPr id="76" name="SMARTInkShape-613"/>
            <p:cNvSpPr/>
            <p:nvPr>
              <p:custDataLst>
                <p:tags r:id="rId57"/>
              </p:custDataLst>
            </p:nvPr>
          </p:nvSpPr>
          <p:spPr>
            <a:xfrm>
              <a:off x="5765800" y="34925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5190" y="4861"/>
                  </a:lnTo>
                  <a:lnTo>
                    <a:pt x="82769" y="144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14"/>
            <p:cNvSpPr/>
            <p:nvPr>
              <p:custDataLst>
                <p:tags r:id="rId58"/>
              </p:custDataLst>
            </p:nvPr>
          </p:nvSpPr>
          <p:spPr>
            <a:xfrm>
              <a:off x="5765800" y="35941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5826" y="12143"/>
                  </a:lnTo>
                  <a:lnTo>
                    <a:pt x="85278" y="8219"/>
                  </a:lnTo>
                  <a:lnTo>
                    <a:pt x="131035" y="412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42"/>
          <p:cNvGrpSpPr/>
          <p:nvPr/>
        </p:nvGrpSpPr>
        <p:grpSpPr>
          <a:xfrm>
            <a:off x="6512477" y="3100206"/>
            <a:ext cx="1647274" cy="761023"/>
            <a:chOff x="6512477" y="3100206"/>
            <a:chExt cx="1647274" cy="761023"/>
          </a:xfrm>
        </p:grpSpPr>
        <p:sp>
          <p:nvSpPr>
            <p:cNvPr id="79" name="SMARTInkShape-615"/>
            <p:cNvSpPr/>
            <p:nvPr>
              <p:custDataLst>
                <p:tags r:id="rId48"/>
              </p:custDataLst>
            </p:nvPr>
          </p:nvSpPr>
          <p:spPr>
            <a:xfrm>
              <a:off x="6731000" y="3411298"/>
              <a:ext cx="168986" cy="449931"/>
            </a:xfrm>
            <a:custGeom>
              <a:avLst/>
              <a:gdLst/>
              <a:ahLst/>
              <a:cxnLst/>
              <a:rect l="0" t="0" r="0" b="0"/>
              <a:pathLst>
                <a:path w="168986" h="449931">
                  <a:moveTo>
                    <a:pt x="25400" y="144702"/>
                  </a:moveTo>
                  <a:lnTo>
                    <a:pt x="25400" y="144702"/>
                  </a:lnTo>
                  <a:lnTo>
                    <a:pt x="18658" y="141331"/>
                  </a:lnTo>
                  <a:lnTo>
                    <a:pt x="16672" y="141043"/>
                  </a:lnTo>
                  <a:lnTo>
                    <a:pt x="15349" y="141558"/>
                  </a:lnTo>
                  <a:lnTo>
                    <a:pt x="14465" y="142606"/>
                  </a:lnTo>
                  <a:lnTo>
                    <a:pt x="9851" y="154194"/>
                  </a:lnTo>
                  <a:lnTo>
                    <a:pt x="7041" y="192987"/>
                  </a:lnTo>
                  <a:lnTo>
                    <a:pt x="7260" y="235365"/>
                  </a:lnTo>
                  <a:lnTo>
                    <a:pt x="9812" y="272016"/>
                  </a:lnTo>
                  <a:lnTo>
                    <a:pt x="13298" y="313704"/>
                  </a:lnTo>
                  <a:lnTo>
                    <a:pt x="17198" y="355986"/>
                  </a:lnTo>
                  <a:lnTo>
                    <a:pt x="21285" y="393593"/>
                  </a:lnTo>
                  <a:lnTo>
                    <a:pt x="25292" y="440627"/>
                  </a:lnTo>
                  <a:lnTo>
                    <a:pt x="28818" y="449930"/>
                  </a:lnTo>
                  <a:lnTo>
                    <a:pt x="27389" y="447105"/>
                  </a:lnTo>
                  <a:lnTo>
                    <a:pt x="30157" y="410693"/>
                  </a:lnTo>
                  <a:lnTo>
                    <a:pt x="31042" y="376985"/>
                  </a:lnTo>
                  <a:lnTo>
                    <a:pt x="31278" y="354591"/>
                  </a:lnTo>
                  <a:lnTo>
                    <a:pt x="31435" y="329078"/>
                  </a:lnTo>
                  <a:lnTo>
                    <a:pt x="31541" y="301486"/>
                  </a:lnTo>
                  <a:lnTo>
                    <a:pt x="31610" y="268980"/>
                  </a:lnTo>
                  <a:lnTo>
                    <a:pt x="31657" y="233199"/>
                  </a:lnTo>
                  <a:lnTo>
                    <a:pt x="31687" y="195233"/>
                  </a:lnTo>
                  <a:lnTo>
                    <a:pt x="33825" y="162162"/>
                  </a:lnTo>
                  <a:lnTo>
                    <a:pt x="37366" y="132353"/>
                  </a:lnTo>
                  <a:lnTo>
                    <a:pt x="41844" y="104719"/>
                  </a:lnTo>
                  <a:lnTo>
                    <a:pt x="54346" y="64608"/>
                  </a:lnTo>
                  <a:lnTo>
                    <a:pt x="70014" y="36432"/>
                  </a:lnTo>
                  <a:lnTo>
                    <a:pt x="88737" y="16854"/>
                  </a:lnTo>
                  <a:lnTo>
                    <a:pt x="119112" y="674"/>
                  </a:lnTo>
                  <a:lnTo>
                    <a:pt x="128797" y="0"/>
                  </a:lnTo>
                  <a:lnTo>
                    <a:pt x="147083" y="4896"/>
                  </a:lnTo>
                  <a:lnTo>
                    <a:pt x="153794" y="12692"/>
                  </a:lnTo>
                  <a:lnTo>
                    <a:pt x="163133" y="36407"/>
                  </a:lnTo>
                  <a:lnTo>
                    <a:pt x="168985" y="81492"/>
                  </a:lnTo>
                  <a:lnTo>
                    <a:pt x="162828" y="112140"/>
                  </a:lnTo>
                  <a:lnTo>
                    <a:pt x="149273" y="141519"/>
                  </a:lnTo>
                  <a:lnTo>
                    <a:pt x="117136" y="180448"/>
                  </a:lnTo>
                  <a:lnTo>
                    <a:pt x="77353" y="208367"/>
                  </a:lnTo>
                  <a:lnTo>
                    <a:pt x="51312" y="218389"/>
                  </a:lnTo>
                  <a:lnTo>
                    <a:pt x="29390" y="219549"/>
                  </a:lnTo>
                  <a:lnTo>
                    <a:pt x="0" y="21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16"/>
            <p:cNvSpPr/>
            <p:nvPr>
              <p:custDataLst>
                <p:tags r:id="rId49"/>
              </p:custDataLst>
            </p:nvPr>
          </p:nvSpPr>
          <p:spPr>
            <a:xfrm>
              <a:off x="6801235" y="3207928"/>
              <a:ext cx="120266" cy="132173"/>
            </a:xfrm>
            <a:custGeom>
              <a:avLst/>
              <a:gdLst/>
              <a:ahLst/>
              <a:cxnLst/>
              <a:rect l="0" t="0" r="0" b="0"/>
              <a:pathLst>
                <a:path w="120266" h="132173">
                  <a:moveTo>
                    <a:pt x="25015" y="36922"/>
                  </a:moveTo>
                  <a:lnTo>
                    <a:pt x="25015" y="36922"/>
                  </a:lnTo>
                  <a:lnTo>
                    <a:pt x="15581" y="52836"/>
                  </a:lnTo>
                  <a:lnTo>
                    <a:pt x="2538" y="97362"/>
                  </a:lnTo>
                  <a:lnTo>
                    <a:pt x="0" y="116282"/>
                  </a:lnTo>
                  <a:lnTo>
                    <a:pt x="577" y="116640"/>
                  </a:lnTo>
                  <a:lnTo>
                    <a:pt x="3100" y="115156"/>
                  </a:lnTo>
                  <a:lnTo>
                    <a:pt x="21293" y="71206"/>
                  </a:lnTo>
                  <a:lnTo>
                    <a:pt x="41864" y="32420"/>
                  </a:lnTo>
                  <a:lnTo>
                    <a:pt x="55722" y="6503"/>
                  </a:lnTo>
                  <a:lnTo>
                    <a:pt x="59597" y="2532"/>
                  </a:lnTo>
                  <a:lnTo>
                    <a:pt x="63592" y="590"/>
                  </a:lnTo>
                  <a:lnTo>
                    <a:pt x="67667" y="0"/>
                  </a:lnTo>
                  <a:lnTo>
                    <a:pt x="71794" y="2430"/>
                  </a:lnTo>
                  <a:lnTo>
                    <a:pt x="80143" y="12655"/>
                  </a:lnTo>
                  <a:lnTo>
                    <a:pt x="99346" y="55355"/>
                  </a:lnTo>
                  <a:lnTo>
                    <a:pt x="111552" y="98224"/>
                  </a:lnTo>
                  <a:lnTo>
                    <a:pt x="120265" y="1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17"/>
            <p:cNvSpPr/>
            <p:nvPr>
              <p:custDataLst>
                <p:tags r:id="rId50"/>
              </p:custDataLst>
            </p:nvPr>
          </p:nvSpPr>
          <p:spPr>
            <a:xfrm>
              <a:off x="7016827" y="3584976"/>
              <a:ext cx="196255" cy="231375"/>
            </a:xfrm>
            <a:custGeom>
              <a:avLst/>
              <a:gdLst/>
              <a:ahLst/>
              <a:cxnLst/>
              <a:rect l="0" t="0" r="0" b="0"/>
              <a:pathLst>
                <a:path w="196255" h="231375">
                  <a:moveTo>
                    <a:pt x="6273" y="231374"/>
                  </a:moveTo>
                  <a:lnTo>
                    <a:pt x="6273" y="231374"/>
                  </a:lnTo>
                  <a:lnTo>
                    <a:pt x="0" y="231374"/>
                  </a:lnTo>
                  <a:lnTo>
                    <a:pt x="15123" y="196044"/>
                  </a:lnTo>
                  <a:lnTo>
                    <a:pt x="22692" y="149645"/>
                  </a:lnTo>
                  <a:lnTo>
                    <a:pt x="27210" y="111559"/>
                  </a:lnTo>
                  <a:lnTo>
                    <a:pt x="40463" y="63934"/>
                  </a:lnTo>
                  <a:lnTo>
                    <a:pt x="58835" y="21466"/>
                  </a:lnTo>
                  <a:lnTo>
                    <a:pt x="73568" y="0"/>
                  </a:lnTo>
                  <a:lnTo>
                    <a:pt x="76536" y="1630"/>
                  </a:lnTo>
                  <a:lnTo>
                    <a:pt x="85478" y="10967"/>
                  </a:lnTo>
                  <a:lnTo>
                    <a:pt x="90864" y="30170"/>
                  </a:lnTo>
                  <a:lnTo>
                    <a:pt x="97660" y="61221"/>
                  </a:lnTo>
                  <a:lnTo>
                    <a:pt x="111597" y="90878"/>
                  </a:lnTo>
                  <a:lnTo>
                    <a:pt x="116114" y="94848"/>
                  </a:lnTo>
                  <a:lnTo>
                    <a:pt x="119011" y="94496"/>
                  </a:lnTo>
                  <a:lnTo>
                    <a:pt x="144600" y="76697"/>
                  </a:lnTo>
                  <a:lnTo>
                    <a:pt x="175660" y="33728"/>
                  </a:lnTo>
                  <a:lnTo>
                    <a:pt x="187930" y="20883"/>
                  </a:lnTo>
                  <a:lnTo>
                    <a:pt x="190877" y="19080"/>
                  </a:lnTo>
                  <a:lnTo>
                    <a:pt x="192842" y="19994"/>
                  </a:lnTo>
                  <a:lnTo>
                    <a:pt x="194153" y="22721"/>
                  </a:lnTo>
                  <a:lnTo>
                    <a:pt x="196254" y="52418"/>
                  </a:lnTo>
                  <a:lnTo>
                    <a:pt x="193248" y="93605"/>
                  </a:lnTo>
                  <a:lnTo>
                    <a:pt x="187889" y="138185"/>
                  </a:lnTo>
                  <a:lnTo>
                    <a:pt x="184121" y="184535"/>
                  </a:lnTo>
                  <a:lnTo>
                    <a:pt x="179932" y="198602"/>
                  </a:lnTo>
                  <a:lnTo>
                    <a:pt x="179196" y="199648"/>
                  </a:lnTo>
                  <a:lnTo>
                    <a:pt x="177723" y="199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18"/>
            <p:cNvSpPr/>
            <p:nvPr>
              <p:custDataLst>
                <p:tags r:id="rId51"/>
              </p:custDataLst>
            </p:nvPr>
          </p:nvSpPr>
          <p:spPr>
            <a:xfrm>
              <a:off x="7296628" y="3614033"/>
              <a:ext cx="63023" cy="182596"/>
            </a:xfrm>
            <a:custGeom>
              <a:avLst/>
              <a:gdLst/>
              <a:ahLst/>
              <a:cxnLst/>
              <a:rect l="0" t="0" r="0" b="0"/>
              <a:pathLst>
                <a:path w="63023" h="182596">
                  <a:moveTo>
                    <a:pt x="50322" y="5467"/>
                  </a:moveTo>
                  <a:lnTo>
                    <a:pt x="50322" y="5467"/>
                  </a:lnTo>
                  <a:lnTo>
                    <a:pt x="50321" y="0"/>
                  </a:lnTo>
                  <a:lnTo>
                    <a:pt x="46951" y="26984"/>
                  </a:lnTo>
                  <a:lnTo>
                    <a:pt x="34421" y="71414"/>
                  </a:lnTo>
                  <a:lnTo>
                    <a:pt x="22483" y="111242"/>
                  </a:lnTo>
                  <a:lnTo>
                    <a:pt x="7690" y="153256"/>
                  </a:lnTo>
                  <a:lnTo>
                    <a:pt x="0" y="180999"/>
                  </a:lnTo>
                  <a:lnTo>
                    <a:pt x="1252" y="181755"/>
                  </a:lnTo>
                  <a:lnTo>
                    <a:pt x="6405" y="182595"/>
                  </a:lnTo>
                  <a:lnTo>
                    <a:pt x="17240" y="179697"/>
                  </a:lnTo>
                  <a:lnTo>
                    <a:pt x="63022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19"/>
            <p:cNvSpPr/>
            <p:nvPr>
              <p:custDataLst>
                <p:tags r:id="rId52"/>
              </p:custDataLst>
            </p:nvPr>
          </p:nvSpPr>
          <p:spPr>
            <a:xfrm>
              <a:off x="7493122" y="3594801"/>
              <a:ext cx="139579" cy="205787"/>
            </a:xfrm>
            <a:custGeom>
              <a:avLst/>
              <a:gdLst/>
              <a:ahLst/>
              <a:cxnLst/>
              <a:rect l="0" t="0" r="0" b="0"/>
              <a:pathLst>
                <a:path w="139579" h="205787">
                  <a:moveTo>
                    <a:pt x="133228" y="31049"/>
                  </a:moveTo>
                  <a:lnTo>
                    <a:pt x="133228" y="31049"/>
                  </a:lnTo>
                  <a:lnTo>
                    <a:pt x="136598" y="27678"/>
                  </a:lnTo>
                  <a:lnTo>
                    <a:pt x="136886" y="25274"/>
                  </a:lnTo>
                  <a:lnTo>
                    <a:pt x="133919" y="15148"/>
                  </a:lnTo>
                  <a:lnTo>
                    <a:pt x="130478" y="7284"/>
                  </a:lnTo>
                  <a:lnTo>
                    <a:pt x="127866" y="4622"/>
                  </a:lnTo>
                  <a:lnTo>
                    <a:pt x="121202" y="1665"/>
                  </a:lnTo>
                  <a:lnTo>
                    <a:pt x="106147" y="0"/>
                  </a:lnTo>
                  <a:lnTo>
                    <a:pt x="84908" y="2877"/>
                  </a:lnTo>
                  <a:lnTo>
                    <a:pt x="57371" y="14941"/>
                  </a:lnTo>
                  <a:lnTo>
                    <a:pt x="36981" y="31921"/>
                  </a:lnTo>
                  <a:lnTo>
                    <a:pt x="22003" y="50357"/>
                  </a:lnTo>
                  <a:lnTo>
                    <a:pt x="6911" y="95698"/>
                  </a:lnTo>
                  <a:lnTo>
                    <a:pt x="1267" y="137109"/>
                  </a:lnTo>
                  <a:lnTo>
                    <a:pt x="60" y="179158"/>
                  </a:lnTo>
                  <a:lnTo>
                    <a:pt x="0" y="184822"/>
                  </a:lnTo>
                  <a:lnTo>
                    <a:pt x="1370" y="189303"/>
                  </a:lnTo>
                  <a:lnTo>
                    <a:pt x="6655" y="196163"/>
                  </a:lnTo>
                  <a:lnTo>
                    <a:pt x="15589" y="199683"/>
                  </a:lnTo>
                  <a:lnTo>
                    <a:pt x="59227" y="205786"/>
                  </a:lnTo>
                  <a:lnTo>
                    <a:pt x="99612" y="201475"/>
                  </a:lnTo>
                  <a:lnTo>
                    <a:pt x="116172" y="197105"/>
                  </a:lnTo>
                  <a:lnTo>
                    <a:pt x="139578" y="183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20"/>
            <p:cNvSpPr/>
            <p:nvPr>
              <p:custDataLst>
                <p:tags r:id="rId53"/>
              </p:custDataLst>
            </p:nvPr>
          </p:nvSpPr>
          <p:spPr>
            <a:xfrm>
              <a:off x="7505700" y="37211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48420" y="6233"/>
                  </a:lnTo>
                  <a:lnTo>
                    <a:pt x="80787" y="3240"/>
                  </a:lnTo>
                  <a:lnTo>
                    <a:pt x="116338" y="14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21"/>
            <p:cNvSpPr/>
            <p:nvPr>
              <p:custDataLst>
                <p:tags r:id="rId54"/>
              </p:custDataLst>
            </p:nvPr>
          </p:nvSpPr>
          <p:spPr>
            <a:xfrm>
              <a:off x="7804150" y="3257550"/>
              <a:ext cx="137501" cy="596901"/>
            </a:xfrm>
            <a:custGeom>
              <a:avLst/>
              <a:gdLst/>
              <a:ahLst/>
              <a:cxnLst/>
              <a:rect l="0" t="0" r="0" b="0"/>
              <a:pathLst>
                <a:path w="137501" h="596901">
                  <a:moveTo>
                    <a:pt x="0" y="0"/>
                  </a:moveTo>
                  <a:lnTo>
                    <a:pt x="0" y="0"/>
                  </a:lnTo>
                  <a:lnTo>
                    <a:pt x="39346" y="30507"/>
                  </a:lnTo>
                  <a:lnTo>
                    <a:pt x="72099" y="77400"/>
                  </a:lnTo>
                  <a:lnTo>
                    <a:pt x="82638" y="100283"/>
                  </a:lnTo>
                  <a:lnTo>
                    <a:pt x="92487" y="126122"/>
                  </a:lnTo>
                  <a:lnTo>
                    <a:pt x="101874" y="153931"/>
                  </a:lnTo>
                  <a:lnTo>
                    <a:pt x="110955" y="185876"/>
                  </a:lnTo>
                  <a:lnTo>
                    <a:pt x="119831" y="220578"/>
                  </a:lnTo>
                  <a:lnTo>
                    <a:pt x="128570" y="257119"/>
                  </a:lnTo>
                  <a:lnTo>
                    <a:pt x="133691" y="292768"/>
                  </a:lnTo>
                  <a:lnTo>
                    <a:pt x="136400" y="327823"/>
                  </a:lnTo>
                  <a:lnTo>
                    <a:pt x="137500" y="362482"/>
                  </a:lnTo>
                  <a:lnTo>
                    <a:pt x="134000" y="395466"/>
                  </a:lnTo>
                  <a:lnTo>
                    <a:pt x="127433" y="427333"/>
                  </a:lnTo>
                  <a:lnTo>
                    <a:pt x="118822" y="458455"/>
                  </a:lnTo>
                  <a:lnTo>
                    <a:pt x="108143" y="487670"/>
                  </a:lnTo>
                  <a:lnTo>
                    <a:pt x="96084" y="515613"/>
                  </a:lnTo>
                  <a:lnTo>
                    <a:pt x="74454" y="560773"/>
                  </a:lnTo>
                  <a:lnTo>
                    <a:pt x="5715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22"/>
            <p:cNvSpPr/>
            <p:nvPr>
              <p:custDataLst>
                <p:tags r:id="rId55"/>
              </p:custDataLst>
            </p:nvPr>
          </p:nvSpPr>
          <p:spPr>
            <a:xfrm>
              <a:off x="6512477" y="3316465"/>
              <a:ext cx="129624" cy="499886"/>
            </a:xfrm>
            <a:custGeom>
              <a:avLst/>
              <a:gdLst/>
              <a:ahLst/>
              <a:cxnLst/>
              <a:rect l="0" t="0" r="0" b="0"/>
              <a:pathLst>
                <a:path w="129624" h="499886">
                  <a:moveTo>
                    <a:pt x="104223" y="10935"/>
                  </a:moveTo>
                  <a:lnTo>
                    <a:pt x="104223" y="10935"/>
                  </a:lnTo>
                  <a:lnTo>
                    <a:pt x="109690" y="0"/>
                  </a:lnTo>
                  <a:lnTo>
                    <a:pt x="82706" y="22808"/>
                  </a:lnTo>
                  <a:lnTo>
                    <a:pt x="54181" y="66037"/>
                  </a:lnTo>
                  <a:lnTo>
                    <a:pt x="35650" y="113036"/>
                  </a:lnTo>
                  <a:lnTo>
                    <a:pt x="26758" y="140386"/>
                  </a:lnTo>
                  <a:lnTo>
                    <a:pt x="18713" y="170613"/>
                  </a:lnTo>
                  <a:lnTo>
                    <a:pt x="11233" y="202759"/>
                  </a:lnTo>
                  <a:lnTo>
                    <a:pt x="4129" y="236184"/>
                  </a:lnTo>
                  <a:lnTo>
                    <a:pt x="805" y="269051"/>
                  </a:lnTo>
                  <a:lnTo>
                    <a:pt x="0" y="301546"/>
                  </a:lnTo>
                  <a:lnTo>
                    <a:pt x="874" y="333792"/>
                  </a:lnTo>
                  <a:lnTo>
                    <a:pt x="5690" y="362345"/>
                  </a:lnTo>
                  <a:lnTo>
                    <a:pt x="13134" y="388436"/>
                  </a:lnTo>
                  <a:lnTo>
                    <a:pt x="22330" y="412886"/>
                  </a:lnTo>
                  <a:lnTo>
                    <a:pt x="58889" y="451341"/>
                  </a:lnTo>
                  <a:lnTo>
                    <a:pt x="98185" y="478310"/>
                  </a:lnTo>
                  <a:lnTo>
                    <a:pt x="129623" y="49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23"/>
            <p:cNvSpPr/>
            <p:nvPr>
              <p:custDataLst>
                <p:tags r:id="rId56"/>
              </p:custDataLst>
            </p:nvPr>
          </p:nvSpPr>
          <p:spPr>
            <a:xfrm>
              <a:off x="7981950" y="3100206"/>
              <a:ext cx="177801" cy="181719"/>
            </a:xfrm>
            <a:custGeom>
              <a:avLst/>
              <a:gdLst/>
              <a:ahLst/>
              <a:cxnLst/>
              <a:rect l="0" t="0" r="0" b="0"/>
              <a:pathLst>
                <a:path w="177801" h="181719">
                  <a:moveTo>
                    <a:pt x="0" y="17644"/>
                  </a:moveTo>
                  <a:lnTo>
                    <a:pt x="0" y="17644"/>
                  </a:lnTo>
                  <a:lnTo>
                    <a:pt x="3370" y="10902"/>
                  </a:lnTo>
                  <a:lnTo>
                    <a:pt x="8788" y="5711"/>
                  </a:lnTo>
                  <a:lnTo>
                    <a:pt x="12209" y="3339"/>
                  </a:lnTo>
                  <a:lnTo>
                    <a:pt x="27136" y="0"/>
                  </a:lnTo>
                  <a:lnTo>
                    <a:pt x="51706" y="2382"/>
                  </a:lnTo>
                  <a:lnTo>
                    <a:pt x="67431" y="11331"/>
                  </a:lnTo>
                  <a:lnTo>
                    <a:pt x="80769" y="26127"/>
                  </a:lnTo>
                  <a:lnTo>
                    <a:pt x="91401" y="46814"/>
                  </a:lnTo>
                  <a:lnTo>
                    <a:pt x="95186" y="70120"/>
                  </a:lnTo>
                  <a:lnTo>
                    <a:pt x="93104" y="94589"/>
                  </a:lnTo>
                  <a:lnTo>
                    <a:pt x="76402" y="141028"/>
                  </a:lnTo>
                  <a:lnTo>
                    <a:pt x="64255" y="179280"/>
                  </a:lnTo>
                  <a:lnTo>
                    <a:pt x="64708" y="180434"/>
                  </a:lnTo>
                  <a:lnTo>
                    <a:pt x="65717" y="181204"/>
                  </a:lnTo>
                  <a:lnTo>
                    <a:pt x="67094" y="181718"/>
                  </a:lnTo>
                  <a:lnTo>
                    <a:pt x="102761" y="175701"/>
                  </a:lnTo>
                  <a:lnTo>
                    <a:pt x="140044" y="169839"/>
                  </a:lnTo>
                  <a:lnTo>
                    <a:pt x="17780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43"/>
          <p:cNvGrpSpPr/>
          <p:nvPr/>
        </p:nvGrpSpPr>
        <p:grpSpPr>
          <a:xfrm>
            <a:off x="8794750" y="3698980"/>
            <a:ext cx="336551" cy="133442"/>
            <a:chOff x="8794750" y="3698980"/>
            <a:chExt cx="336551" cy="133442"/>
          </a:xfrm>
        </p:grpSpPr>
        <p:sp>
          <p:nvSpPr>
            <p:cNvPr id="89" name="SMARTInkShape-624"/>
            <p:cNvSpPr/>
            <p:nvPr>
              <p:custDataLst>
                <p:tags r:id="rId46"/>
              </p:custDataLst>
            </p:nvPr>
          </p:nvSpPr>
          <p:spPr>
            <a:xfrm>
              <a:off x="8794750" y="3698980"/>
              <a:ext cx="177801" cy="9421"/>
            </a:xfrm>
            <a:custGeom>
              <a:avLst/>
              <a:gdLst/>
              <a:ahLst/>
              <a:cxnLst/>
              <a:rect l="0" t="0" r="0" b="0"/>
              <a:pathLst>
                <a:path w="177801" h="9421">
                  <a:moveTo>
                    <a:pt x="0" y="9420"/>
                  </a:moveTo>
                  <a:lnTo>
                    <a:pt x="0" y="9420"/>
                  </a:lnTo>
                  <a:lnTo>
                    <a:pt x="37902" y="6049"/>
                  </a:lnTo>
                  <a:lnTo>
                    <a:pt x="70937" y="2513"/>
                  </a:lnTo>
                  <a:lnTo>
                    <a:pt x="107728" y="0"/>
                  </a:lnTo>
                  <a:lnTo>
                    <a:pt x="154529" y="1846"/>
                  </a:lnTo>
                  <a:lnTo>
                    <a:pt x="1778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25"/>
            <p:cNvSpPr/>
            <p:nvPr>
              <p:custDataLst>
                <p:tags r:id="rId47"/>
              </p:custDataLst>
            </p:nvPr>
          </p:nvSpPr>
          <p:spPr>
            <a:xfrm>
              <a:off x="8823129" y="3797300"/>
              <a:ext cx="308172" cy="35122"/>
            </a:xfrm>
            <a:custGeom>
              <a:avLst/>
              <a:gdLst/>
              <a:ahLst/>
              <a:cxnLst/>
              <a:rect l="0" t="0" r="0" b="0"/>
              <a:pathLst>
                <a:path w="308172" h="35122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2455"/>
                  </a:lnTo>
                  <a:lnTo>
                    <a:pt x="4645" y="35121"/>
                  </a:lnTo>
                  <a:lnTo>
                    <a:pt x="38556" y="33846"/>
                  </a:lnTo>
                  <a:lnTo>
                    <a:pt x="76864" y="30800"/>
                  </a:lnTo>
                  <a:lnTo>
                    <a:pt x="122817" y="26389"/>
                  </a:lnTo>
                  <a:lnTo>
                    <a:pt x="147913" y="23237"/>
                  </a:lnTo>
                  <a:lnTo>
                    <a:pt x="173815" y="19724"/>
                  </a:lnTo>
                  <a:lnTo>
                    <a:pt x="200255" y="15972"/>
                  </a:lnTo>
                  <a:lnTo>
                    <a:pt x="227056" y="12059"/>
                  </a:lnTo>
                  <a:lnTo>
                    <a:pt x="272120" y="5360"/>
                  </a:lnTo>
                  <a:lnTo>
                    <a:pt x="30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44"/>
          <p:cNvGrpSpPr/>
          <p:nvPr/>
        </p:nvGrpSpPr>
        <p:grpSpPr>
          <a:xfrm>
            <a:off x="9453586" y="3506729"/>
            <a:ext cx="1960540" cy="817622"/>
            <a:chOff x="9453586" y="3506729"/>
            <a:chExt cx="1960540" cy="817622"/>
          </a:xfrm>
        </p:grpSpPr>
        <p:sp>
          <p:nvSpPr>
            <p:cNvPr id="92" name="SMARTInkShape-626"/>
            <p:cNvSpPr/>
            <p:nvPr>
              <p:custDataLst>
                <p:tags r:id="rId35"/>
              </p:custDataLst>
            </p:nvPr>
          </p:nvSpPr>
          <p:spPr>
            <a:xfrm>
              <a:off x="9705781" y="3527229"/>
              <a:ext cx="257370" cy="300379"/>
            </a:xfrm>
            <a:custGeom>
              <a:avLst/>
              <a:gdLst/>
              <a:ahLst/>
              <a:cxnLst/>
              <a:rect l="0" t="0" r="0" b="0"/>
              <a:pathLst>
                <a:path w="257370" h="300379">
                  <a:moveTo>
                    <a:pt x="257369" y="3371"/>
                  </a:moveTo>
                  <a:lnTo>
                    <a:pt x="257369" y="3371"/>
                  </a:lnTo>
                  <a:lnTo>
                    <a:pt x="243885" y="0"/>
                  </a:lnTo>
                  <a:lnTo>
                    <a:pt x="205161" y="4646"/>
                  </a:lnTo>
                  <a:lnTo>
                    <a:pt x="169489" y="14991"/>
                  </a:lnTo>
                  <a:lnTo>
                    <a:pt x="131528" y="28997"/>
                  </a:lnTo>
                  <a:lnTo>
                    <a:pt x="95842" y="44629"/>
                  </a:lnTo>
                  <a:lnTo>
                    <a:pt x="57501" y="65925"/>
                  </a:lnTo>
                  <a:lnTo>
                    <a:pt x="45066" y="79150"/>
                  </a:lnTo>
                  <a:lnTo>
                    <a:pt x="41750" y="85640"/>
                  </a:lnTo>
                  <a:lnTo>
                    <a:pt x="42361" y="92084"/>
                  </a:lnTo>
                  <a:lnTo>
                    <a:pt x="50568" y="104888"/>
                  </a:lnTo>
                  <a:lnTo>
                    <a:pt x="84538" y="120625"/>
                  </a:lnTo>
                  <a:lnTo>
                    <a:pt x="130352" y="134225"/>
                  </a:lnTo>
                  <a:lnTo>
                    <a:pt x="162820" y="150563"/>
                  </a:lnTo>
                  <a:lnTo>
                    <a:pt x="168936" y="157238"/>
                  </a:lnTo>
                  <a:lnTo>
                    <a:pt x="175732" y="172180"/>
                  </a:lnTo>
                  <a:lnTo>
                    <a:pt x="173310" y="180116"/>
                  </a:lnTo>
                  <a:lnTo>
                    <a:pt x="159332" y="196460"/>
                  </a:lnTo>
                  <a:lnTo>
                    <a:pt x="114178" y="228270"/>
                  </a:lnTo>
                  <a:lnTo>
                    <a:pt x="78017" y="248435"/>
                  </a:lnTo>
                  <a:lnTo>
                    <a:pt x="31367" y="271891"/>
                  </a:lnTo>
                  <a:lnTo>
                    <a:pt x="432" y="289088"/>
                  </a:lnTo>
                  <a:lnTo>
                    <a:pt x="0" y="291922"/>
                  </a:lnTo>
                  <a:lnTo>
                    <a:pt x="2533" y="294516"/>
                  </a:lnTo>
                  <a:lnTo>
                    <a:pt x="7045" y="296951"/>
                  </a:lnTo>
                  <a:lnTo>
                    <a:pt x="47105" y="300378"/>
                  </a:lnTo>
                  <a:lnTo>
                    <a:pt x="89599" y="299298"/>
                  </a:lnTo>
                  <a:lnTo>
                    <a:pt x="113773" y="298022"/>
                  </a:lnTo>
                  <a:lnTo>
                    <a:pt x="139060" y="296466"/>
                  </a:lnTo>
                  <a:lnTo>
                    <a:pt x="165091" y="294723"/>
                  </a:lnTo>
                  <a:lnTo>
                    <a:pt x="209301" y="291611"/>
                  </a:lnTo>
                  <a:lnTo>
                    <a:pt x="244669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27"/>
            <p:cNvSpPr/>
            <p:nvPr>
              <p:custDataLst>
                <p:tags r:id="rId36"/>
              </p:custDataLst>
            </p:nvPr>
          </p:nvSpPr>
          <p:spPr>
            <a:xfrm>
              <a:off x="10191750" y="3606800"/>
              <a:ext cx="171451" cy="234951"/>
            </a:xfrm>
            <a:custGeom>
              <a:avLst/>
              <a:gdLst/>
              <a:ahLst/>
              <a:cxnLst/>
              <a:rect l="0" t="0" r="0" b="0"/>
              <a:pathLst>
                <a:path w="171451" h="2349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32520" y="49113"/>
                  </a:lnTo>
                  <a:lnTo>
                    <a:pt x="70470" y="94358"/>
                  </a:lnTo>
                  <a:lnTo>
                    <a:pt x="98583" y="129426"/>
                  </a:lnTo>
                  <a:lnTo>
                    <a:pt x="121897" y="162415"/>
                  </a:lnTo>
                  <a:lnTo>
                    <a:pt x="149007" y="203110"/>
                  </a:lnTo>
                  <a:lnTo>
                    <a:pt x="171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28"/>
            <p:cNvSpPr/>
            <p:nvPr>
              <p:custDataLst>
                <p:tags r:id="rId37"/>
              </p:custDataLst>
            </p:nvPr>
          </p:nvSpPr>
          <p:spPr>
            <a:xfrm>
              <a:off x="10185400" y="3619500"/>
              <a:ext cx="273051" cy="260351"/>
            </a:xfrm>
            <a:custGeom>
              <a:avLst/>
              <a:gdLst/>
              <a:ahLst/>
              <a:cxnLst/>
              <a:rect l="0" t="0" r="0" b="0"/>
              <a:pathLst>
                <a:path w="273051" h="260351">
                  <a:moveTo>
                    <a:pt x="273050" y="0"/>
                  </a:moveTo>
                  <a:lnTo>
                    <a:pt x="273050" y="0"/>
                  </a:lnTo>
                  <a:lnTo>
                    <a:pt x="269679" y="0"/>
                  </a:lnTo>
                  <a:lnTo>
                    <a:pt x="254098" y="6742"/>
                  </a:lnTo>
                  <a:lnTo>
                    <a:pt x="211999" y="47010"/>
                  </a:lnTo>
                  <a:lnTo>
                    <a:pt x="166217" y="88874"/>
                  </a:lnTo>
                  <a:lnTo>
                    <a:pt x="131025" y="120403"/>
                  </a:lnTo>
                  <a:lnTo>
                    <a:pt x="96098" y="151350"/>
                  </a:lnTo>
                  <a:lnTo>
                    <a:pt x="63171" y="180861"/>
                  </a:lnTo>
                  <a:lnTo>
                    <a:pt x="23656" y="219159"/>
                  </a:lnTo>
                  <a:lnTo>
                    <a:pt x="3873" y="243441"/>
                  </a:lnTo>
                  <a:lnTo>
                    <a:pt x="1877" y="24837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29"/>
            <p:cNvSpPr/>
            <p:nvPr>
              <p:custDataLst>
                <p:tags r:id="rId38"/>
              </p:custDataLst>
            </p:nvPr>
          </p:nvSpPr>
          <p:spPr>
            <a:xfrm>
              <a:off x="10477500" y="38735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30"/>
            <p:cNvSpPr/>
            <p:nvPr>
              <p:custDataLst>
                <p:tags r:id="rId39"/>
              </p:custDataLst>
            </p:nvPr>
          </p:nvSpPr>
          <p:spPr>
            <a:xfrm>
              <a:off x="10530122" y="3746500"/>
              <a:ext cx="50534" cy="37147"/>
            </a:xfrm>
            <a:custGeom>
              <a:avLst/>
              <a:gdLst/>
              <a:ahLst/>
              <a:cxnLst/>
              <a:rect l="0" t="0" r="0" b="0"/>
              <a:pathLst>
                <a:path w="50534" h="37147">
                  <a:moveTo>
                    <a:pt x="36278" y="31750"/>
                  </a:moveTo>
                  <a:lnTo>
                    <a:pt x="36278" y="31750"/>
                  </a:lnTo>
                  <a:lnTo>
                    <a:pt x="29536" y="28379"/>
                  </a:lnTo>
                  <a:lnTo>
                    <a:pt x="15230" y="26283"/>
                  </a:lnTo>
                  <a:lnTo>
                    <a:pt x="7403" y="27674"/>
                  </a:lnTo>
                  <a:lnTo>
                    <a:pt x="0" y="30945"/>
                  </a:lnTo>
                  <a:lnTo>
                    <a:pt x="803" y="31919"/>
                  </a:lnTo>
                  <a:lnTo>
                    <a:pt x="5459" y="34882"/>
                  </a:lnTo>
                  <a:lnTo>
                    <a:pt x="19385" y="37146"/>
                  </a:lnTo>
                  <a:lnTo>
                    <a:pt x="36917" y="34446"/>
                  </a:lnTo>
                  <a:lnTo>
                    <a:pt x="41643" y="30725"/>
                  </a:lnTo>
                  <a:lnTo>
                    <a:pt x="48775" y="19065"/>
                  </a:lnTo>
                  <a:lnTo>
                    <a:pt x="50533" y="10120"/>
                  </a:lnTo>
                  <a:lnTo>
                    <a:pt x="50014" y="6746"/>
                  </a:lnTo>
                  <a:lnTo>
                    <a:pt x="46140" y="4498"/>
                  </a:lnTo>
                  <a:lnTo>
                    <a:pt x="17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31"/>
            <p:cNvSpPr/>
            <p:nvPr>
              <p:custDataLst>
                <p:tags r:id="rId40"/>
              </p:custDataLst>
            </p:nvPr>
          </p:nvSpPr>
          <p:spPr>
            <a:xfrm>
              <a:off x="9813729" y="4064000"/>
              <a:ext cx="752672" cy="50801"/>
            </a:xfrm>
            <a:custGeom>
              <a:avLst/>
              <a:gdLst/>
              <a:ahLst/>
              <a:cxnLst/>
              <a:rect l="0" t="0" r="0" b="0"/>
              <a:pathLst>
                <a:path w="7526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1124" y="45731"/>
                  </a:lnTo>
                  <a:lnTo>
                    <a:pt x="8016" y="41962"/>
                  </a:lnTo>
                  <a:lnTo>
                    <a:pt x="50765" y="32502"/>
                  </a:lnTo>
                  <a:lnTo>
                    <a:pt x="74479" y="29429"/>
                  </a:lnTo>
                  <a:lnTo>
                    <a:pt x="102282" y="26675"/>
                  </a:lnTo>
                  <a:lnTo>
                    <a:pt x="132811" y="24133"/>
                  </a:lnTo>
                  <a:lnTo>
                    <a:pt x="172215" y="21733"/>
                  </a:lnTo>
                  <a:lnTo>
                    <a:pt x="217533" y="19428"/>
                  </a:lnTo>
                  <a:lnTo>
                    <a:pt x="266796" y="17185"/>
                  </a:lnTo>
                  <a:lnTo>
                    <a:pt x="319393" y="15690"/>
                  </a:lnTo>
                  <a:lnTo>
                    <a:pt x="374213" y="14694"/>
                  </a:lnTo>
                  <a:lnTo>
                    <a:pt x="430515" y="14029"/>
                  </a:lnTo>
                  <a:lnTo>
                    <a:pt x="484278" y="13586"/>
                  </a:lnTo>
                  <a:lnTo>
                    <a:pt x="536349" y="13291"/>
                  </a:lnTo>
                  <a:lnTo>
                    <a:pt x="587290" y="13094"/>
                  </a:lnTo>
                  <a:lnTo>
                    <a:pt x="628306" y="11551"/>
                  </a:lnTo>
                  <a:lnTo>
                    <a:pt x="662706" y="9112"/>
                  </a:lnTo>
                  <a:lnTo>
                    <a:pt x="692693" y="6075"/>
                  </a:lnTo>
                  <a:lnTo>
                    <a:pt x="752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32"/>
            <p:cNvSpPr/>
            <p:nvPr>
              <p:custDataLst>
                <p:tags r:id="rId41"/>
              </p:custDataLst>
            </p:nvPr>
          </p:nvSpPr>
          <p:spPr>
            <a:xfrm>
              <a:off x="10179050" y="4161973"/>
              <a:ext cx="152401" cy="105228"/>
            </a:xfrm>
            <a:custGeom>
              <a:avLst/>
              <a:gdLst/>
              <a:ahLst/>
              <a:cxnLst/>
              <a:rect l="0" t="0" r="0" b="0"/>
              <a:pathLst>
                <a:path w="152401" h="105228">
                  <a:moveTo>
                    <a:pt x="0" y="3627"/>
                  </a:moveTo>
                  <a:lnTo>
                    <a:pt x="0" y="3627"/>
                  </a:lnTo>
                  <a:lnTo>
                    <a:pt x="5026" y="24349"/>
                  </a:lnTo>
                  <a:lnTo>
                    <a:pt x="5470" y="62669"/>
                  </a:lnTo>
                  <a:lnTo>
                    <a:pt x="255" y="90644"/>
                  </a:lnTo>
                  <a:lnTo>
                    <a:pt x="171" y="90566"/>
                  </a:lnTo>
                  <a:lnTo>
                    <a:pt x="76" y="88598"/>
                  </a:lnTo>
                  <a:lnTo>
                    <a:pt x="18958" y="51858"/>
                  </a:lnTo>
                  <a:lnTo>
                    <a:pt x="49501" y="14670"/>
                  </a:lnTo>
                  <a:lnTo>
                    <a:pt x="65979" y="2420"/>
                  </a:lnTo>
                  <a:lnTo>
                    <a:pt x="73620" y="0"/>
                  </a:lnTo>
                  <a:lnTo>
                    <a:pt x="87754" y="1074"/>
                  </a:lnTo>
                  <a:lnTo>
                    <a:pt x="107610" y="12983"/>
                  </a:lnTo>
                  <a:lnTo>
                    <a:pt x="123529" y="36660"/>
                  </a:lnTo>
                  <a:lnTo>
                    <a:pt x="135774" y="70490"/>
                  </a:lnTo>
                  <a:lnTo>
                    <a:pt x="139948" y="90231"/>
                  </a:lnTo>
                  <a:lnTo>
                    <a:pt x="152400" y="10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33"/>
            <p:cNvSpPr/>
            <p:nvPr>
              <p:custDataLst>
                <p:tags r:id="rId42"/>
              </p:custDataLst>
            </p:nvPr>
          </p:nvSpPr>
          <p:spPr>
            <a:xfrm>
              <a:off x="10712450" y="3663950"/>
              <a:ext cx="152401" cy="660401"/>
            </a:xfrm>
            <a:custGeom>
              <a:avLst/>
              <a:gdLst/>
              <a:ahLst/>
              <a:cxnLst/>
              <a:rect l="0" t="0" r="0" b="0"/>
              <a:pathLst>
                <a:path w="152401" h="660401">
                  <a:moveTo>
                    <a:pt x="152400" y="0"/>
                  </a:moveTo>
                  <a:lnTo>
                    <a:pt x="152400" y="0"/>
                  </a:lnTo>
                  <a:lnTo>
                    <a:pt x="149029" y="6742"/>
                  </a:lnTo>
                  <a:lnTo>
                    <a:pt x="146441" y="52716"/>
                  </a:lnTo>
                  <a:lnTo>
                    <a:pt x="146930" y="94690"/>
                  </a:lnTo>
                  <a:lnTo>
                    <a:pt x="148048" y="121688"/>
                  </a:lnTo>
                  <a:lnTo>
                    <a:pt x="149499" y="150975"/>
                  </a:lnTo>
                  <a:lnTo>
                    <a:pt x="149760" y="185317"/>
                  </a:lnTo>
                  <a:lnTo>
                    <a:pt x="149229" y="223028"/>
                  </a:lnTo>
                  <a:lnTo>
                    <a:pt x="148169" y="262985"/>
                  </a:lnTo>
                  <a:lnTo>
                    <a:pt x="144641" y="305851"/>
                  </a:lnTo>
                  <a:lnTo>
                    <a:pt x="139467" y="350656"/>
                  </a:lnTo>
                  <a:lnTo>
                    <a:pt x="133193" y="396754"/>
                  </a:lnTo>
                  <a:lnTo>
                    <a:pt x="123368" y="439480"/>
                  </a:lnTo>
                  <a:lnTo>
                    <a:pt x="111173" y="479959"/>
                  </a:lnTo>
                  <a:lnTo>
                    <a:pt x="97399" y="518939"/>
                  </a:lnTo>
                  <a:lnTo>
                    <a:pt x="80455" y="551982"/>
                  </a:lnTo>
                  <a:lnTo>
                    <a:pt x="61398" y="581066"/>
                  </a:lnTo>
                  <a:lnTo>
                    <a:pt x="27287" y="625141"/>
                  </a:lnTo>
                  <a:lnTo>
                    <a:pt x="0" y="6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34"/>
            <p:cNvSpPr/>
            <p:nvPr>
              <p:custDataLst>
                <p:tags r:id="rId43"/>
              </p:custDataLst>
            </p:nvPr>
          </p:nvSpPr>
          <p:spPr>
            <a:xfrm>
              <a:off x="9453586" y="3575050"/>
              <a:ext cx="134915" cy="609601"/>
            </a:xfrm>
            <a:custGeom>
              <a:avLst/>
              <a:gdLst/>
              <a:ahLst/>
              <a:cxnLst/>
              <a:rect l="0" t="0" r="0" b="0"/>
              <a:pathLst>
                <a:path w="134915" h="609601">
                  <a:moveTo>
                    <a:pt x="84114" y="0"/>
                  </a:moveTo>
                  <a:lnTo>
                    <a:pt x="84114" y="0"/>
                  </a:lnTo>
                  <a:lnTo>
                    <a:pt x="77372" y="0"/>
                  </a:lnTo>
                  <a:lnTo>
                    <a:pt x="68417" y="11289"/>
                  </a:lnTo>
                  <a:lnTo>
                    <a:pt x="57382" y="35356"/>
                  </a:lnTo>
                  <a:lnTo>
                    <a:pt x="45422" y="76627"/>
                  </a:lnTo>
                  <a:lnTo>
                    <a:pt x="38563" y="102590"/>
                  </a:lnTo>
                  <a:lnTo>
                    <a:pt x="31169" y="131188"/>
                  </a:lnTo>
                  <a:lnTo>
                    <a:pt x="23417" y="161542"/>
                  </a:lnTo>
                  <a:lnTo>
                    <a:pt x="16132" y="193772"/>
                  </a:lnTo>
                  <a:lnTo>
                    <a:pt x="9160" y="227254"/>
                  </a:lnTo>
                  <a:lnTo>
                    <a:pt x="2394" y="261569"/>
                  </a:lnTo>
                  <a:lnTo>
                    <a:pt x="0" y="297852"/>
                  </a:lnTo>
                  <a:lnTo>
                    <a:pt x="521" y="335445"/>
                  </a:lnTo>
                  <a:lnTo>
                    <a:pt x="2986" y="373914"/>
                  </a:lnTo>
                  <a:lnTo>
                    <a:pt x="10273" y="409437"/>
                  </a:lnTo>
                  <a:lnTo>
                    <a:pt x="20775" y="442997"/>
                  </a:lnTo>
                  <a:lnTo>
                    <a:pt x="33421" y="475248"/>
                  </a:lnTo>
                  <a:lnTo>
                    <a:pt x="50318" y="504510"/>
                  </a:lnTo>
                  <a:lnTo>
                    <a:pt x="70051" y="531779"/>
                  </a:lnTo>
                  <a:lnTo>
                    <a:pt x="106086" y="575013"/>
                  </a:lnTo>
                  <a:lnTo>
                    <a:pt x="134914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35"/>
            <p:cNvSpPr/>
            <p:nvPr>
              <p:custDataLst>
                <p:tags r:id="rId44"/>
              </p:custDataLst>
            </p:nvPr>
          </p:nvSpPr>
          <p:spPr>
            <a:xfrm>
              <a:off x="11070741" y="3506729"/>
              <a:ext cx="137010" cy="211063"/>
            </a:xfrm>
            <a:custGeom>
              <a:avLst/>
              <a:gdLst/>
              <a:ahLst/>
              <a:cxnLst/>
              <a:rect l="0" t="0" r="0" b="0"/>
              <a:pathLst>
                <a:path w="137010" h="211063">
                  <a:moveTo>
                    <a:pt x="3659" y="36571"/>
                  </a:moveTo>
                  <a:lnTo>
                    <a:pt x="3659" y="36571"/>
                  </a:lnTo>
                  <a:lnTo>
                    <a:pt x="288" y="29829"/>
                  </a:lnTo>
                  <a:lnTo>
                    <a:pt x="0" y="27137"/>
                  </a:lnTo>
                  <a:lnTo>
                    <a:pt x="1563" y="22265"/>
                  </a:lnTo>
                  <a:lnTo>
                    <a:pt x="6409" y="12185"/>
                  </a:lnTo>
                  <a:lnTo>
                    <a:pt x="14053" y="6212"/>
                  </a:lnTo>
                  <a:lnTo>
                    <a:pt x="19055" y="3632"/>
                  </a:lnTo>
                  <a:lnTo>
                    <a:pt x="42949" y="0"/>
                  </a:lnTo>
                  <a:lnTo>
                    <a:pt x="69001" y="5666"/>
                  </a:lnTo>
                  <a:lnTo>
                    <a:pt x="80442" y="14369"/>
                  </a:lnTo>
                  <a:lnTo>
                    <a:pt x="84480" y="19653"/>
                  </a:lnTo>
                  <a:lnTo>
                    <a:pt x="85206" y="36813"/>
                  </a:lnTo>
                  <a:lnTo>
                    <a:pt x="73917" y="74037"/>
                  </a:lnTo>
                  <a:lnTo>
                    <a:pt x="50817" y="118933"/>
                  </a:lnTo>
                  <a:lnTo>
                    <a:pt x="27275" y="157871"/>
                  </a:lnTo>
                  <a:lnTo>
                    <a:pt x="10048" y="192941"/>
                  </a:lnTo>
                  <a:lnTo>
                    <a:pt x="9329" y="198673"/>
                  </a:lnTo>
                  <a:lnTo>
                    <a:pt x="10262" y="203200"/>
                  </a:lnTo>
                  <a:lnTo>
                    <a:pt x="12294" y="206924"/>
                  </a:lnTo>
                  <a:lnTo>
                    <a:pt x="25842" y="211062"/>
                  </a:lnTo>
                  <a:lnTo>
                    <a:pt x="69033" y="210346"/>
                  </a:lnTo>
                  <a:lnTo>
                    <a:pt x="109184" y="208710"/>
                  </a:lnTo>
                  <a:lnTo>
                    <a:pt x="137009" y="20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36"/>
            <p:cNvSpPr/>
            <p:nvPr>
              <p:custDataLst>
                <p:tags r:id="rId45"/>
              </p:custDataLst>
            </p:nvPr>
          </p:nvSpPr>
          <p:spPr>
            <a:xfrm>
              <a:off x="11404600" y="387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45"/>
          <p:cNvGrpSpPr/>
          <p:nvPr/>
        </p:nvGrpSpPr>
        <p:grpSpPr>
          <a:xfrm>
            <a:off x="2216029" y="4417806"/>
            <a:ext cx="574292" cy="744828"/>
            <a:chOff x="2216029" y="4417806"/>
            <a:chExt cx="574292" cy="744828"/>
          </a:xfrm>
        </p:grpSpPr>
        <p:sp>
          <p:nvSpPr>
            <p:cNvPr id="104" name="SMARTInkShape-637"/>
            <p:cNvSpPr/>
            <p:nvPr>
              <p:custDataLst>
                <p:tags r:id="rId33"/>
              </p:custDataLst>
            </p:nvPr>
          </p:nvSpPr>
          <p:spPr>
            <a:xfrm>
              <a:off x="2216029" y="4824091"/>
              <a:ext cx="400172" cy="338543"/>
            </a:xfrm>
            <a:custGeom>
              <a:avLst/>
              <a:gdLst/>
              <a:ahLst/>
              <a:cxnLst/>
              <a:rect l="0" t="0" r="0" b="0"/>
              <a:pathLst>
                <a:path w="400172" h="338543">
                  <a:moveTo>
                    <a:pt x="6471" y="147959"/>
                  </a:moveTo>
                  <a:lnTo>
                    <a:pt x="6471" y="147959"/>
                  </a:lnTo>
                  <a:lnTo>
                    <a:pt x="6471" y="151330"/>
                  </a:lnTo>
                  <a:lnTo>
                    <a:pt x="29544" y="180866"/>
                  </a:lnTo>
                  <a:lnTo>
                    <a:pt x="43066" y="192923"/>
                  </a:lnTo>
                  <a:lnTo>
                    <a:pt x="69917" y="204869"/>
                  </a:lnTo>
                  <a:lnTo>
                    <a:pt x="106958" y="206136"/>
                  </a:lnTo>
                  <a:lnTo>
                    <a:pt x="149212" y="195300"/>
                  </a:lnTo>
                  <a:lnTo>
                    <a:pt x="193012" y="175313"/>
                  </a:lnTo>
                  <a:lnTo>
                    <a:pt x="233898" y="148146"/>
                  </a:lnTo>
                  <a:lnTo>
                    <a:pt x="269452" y="111012"/>
                  </a:lnTo>
                  <a:lnTo>
                    <a:pt x="292217" y="68729"/>
                  </a:lnTo>
                  <a:lnTo>
                    <a:pt x="297393" y="45248"/>
                  </a:lnTo>
                  <a:lnTo>
                    <a:pt x="297786" y="35035"/>
                  </a:lnTo>
                  <a:lnTo>
                    <a:pt x="292577" y="18043"/>
                  </a:lnTo>
                  <a:lnTo>
                    <a:pt x="288225" y="10548"/>
                  </a:lnTo>
                  <a:lnTo>
                    <a:pt x="282502" y="5551"/>
                  </a:lnTo>
                  <a:lnTo>
                    <a:pt x="268616" y="0"/>
                  </a:lnTo>
                  <a:lnTo>
                    <a:pt x="234819" y="246"/>
                  </a:lnTo>
                  <a:lnTo>
                    <a:pt x="193525" y="14900"/>
                  </a:lnTo>
                  <a:lnTo>
                    <a:pt x="146640" y="40487"/>
                  </a:lnTo>
                  <a:lnTo>
                    <a:pt x="113688" y="63975"/>
                  </a:lnTo>
                  <a:lnTo>
                    <a:pt x="80934" y="92288"/>
                  </a:lnTo>
                  <a:lnTo>
                    <a:pt x="49914" y="126039"/>
                  </a:lnTo>
                  <a:lnTo>
                    <a:pt x="25308" y="162206"/>
                  </a:lnTo>
                  <a:lnTo>
                    <a:pt x="7787" y="198741"/>
                  </a:lnTo>
                  <a:lnTo>
                    <a:pt x="0" y="233793"/>
                  </a:lnTo>
                  <a:lnTo>
                    <a:pt x="4065" y="264424"/>
                  </a:lnTo>
                  <a:lnTo>
                    <a:pt x="9100" y="278519"/>
                  </a:lnTo>
                  <a:lnTo>
                    <a:pt x="27865" y="303588"/>
                  </a:lnTo>
                  <a:lnTo>
                    <a:pt x="39784" y="315212"/>
                  </a:lnTo>
                  <a:lnTo>
                    <a:pt x="71842" y="330008"/>
                  </a:lnTo>
                  <a:lnTo>
                    <a:pt x="111725" y="337525"/>
                  </a:lnTo>
                  <a:lnTo>
                    <a:pt x="135201" y="338542"/>
                  </a:lnTo>
                  <a:lnTo>
                    <a:pt x="160024" y="338514"/>
                  </a:lnTo>
                  <a:lnTo>
                    <a:pt x="186451" y="335674"/>
                  </a:lnTo>
                  <a:lnTo>
                    <a:pt x="213947" y="330958"/>
                  </a:lnTo>
                  <a:lnTo>
                    <a:pt x="242155" y="324991"/>
                  </a:lnTo>
                  <a:lnTo>
                    <a:pt x="267310" y="318192"/>
                  </a:lnTo>
                  <a:lnTo>
                    <a:pt x="312194" y="303110"/>
                  </a:lnTo>
                  <a:lnTo>
                    <a:pt x="349546" y="287001"/>
                  </a:lnTo>
                  <a:lnTo>
                    <a:pt x="400171" y="26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38"/>
            <p:cNvSpPr/>
            <p:nvPr>
              <p:custDataLst>
                <p:tags r:id="rId34"/>
              </p:custDataLst>
            </p:nvPr>
          </p:nvSpPr>
          <p:spPr>
            <a:xfrm>
              <a:off x="2635264" y="4417806"/>
              <a:ext cx="155057" cy="311867"/>
            </a:xfrm>
            <a:custGeom>
              <a:avLst/>
              <a:gdLst/>
              <a:ahLst/>
              <a:cxnLst/>
              <a:rect l="0" t="0" r="0" b="0"/>
              <a:pathLst>
                <a:path w="155057" h="311867">
                  <a:moveTo>
                    <a:pt x="25386" y="141494"/>
                  </a:moveTo>
                  <a:lnTo>
                    <a:pt x="25386" y="141494"/>
                  </a:lnTo>
                  <a:lnTo>
                    <a:pt x="25386" y="181461"/>
                  </a:lnTo>
                  <a:lnTo>
                    <a:pt x="20316" y="224962"/>
                  </a:lnTo>
                  <a:lnTo>
                    <a:pt x="12521" y="268257"/>
                  </a:lnTo>
                  <a:lnTo>
                    <a:pt x="354" y="311866"/>
                  </a:lnTo>
                  <a:lnTo>
                    <a:pt x="232" y="311520"/>
                  </a:lnTo>
                  <a:lnTo>
                    <a:pt x="0" y="271788"/>
                  </a:lnTo>
                  <a:lnTo>
                    <a:pt x="698" y="241031"/>
                  </a:lnTo>
                  <a:lnTo>
                    <a:pt x="3360" y="201490"/>
                  </a:lnTo>
                  <a:lnTo>
                    <a:pt x="10657" y="159927"/>
                  </a:lnTo>
                  <a:lnTo>
                    <a:pt x="20251" y="120053"/>
                  </a:lnTo>
                  <a:lnTo>
                    <a:pt x="33585" y="72660"/>
                  </a:lnTo>
                  <a:lnTo>
                    <a:pt x="47884" y="43958"/>
                  </a:lnTo>
                  <a:lnTo>
                    <a:pt x="84174" y="7926"/>
                  </a:lnTo>
                  <a:lnTo>
                    <a:pt x="95964" y="1461"/>
                  </a:lnTo>
                  <a:lnTo>
                    <a:pt x="106378" y="0"/>
                  </a:lnTo>
                  <a:lnTo>
                    <a:pt x="116416" y="2408"/>
                  </a:lnTo>
                  <a:lnTo>
                    <a:pt x="127933" y="8182"/>
                  </a:lnTo>
                  <a:lnTo>
                    <a:pt x="146316" y="26107"/>
                  </a:lnTo>
                  <a:lnTo>
                    <a:pt x="153216" y="43174"/>
                  </a:lnTo>
                  <a:lnTo>
                    <a:pt x="155056" y="52664"/>
                  </a:lnTo>
                  <a:lnTo>
                    <a:pt x="153461" y="61813"/>
                  </a:lnTo>
                  <a:lnTo>
                    <a:pt x="144162" y="79504"/>
                  </a:lnTo>
                  <a:lnTo>
                    <a:pt x="116318" y="105331"/>
                  </a:lnTo>
                  <a:lnTo>
                    <a:pt x="68853" y="123428"/>
                  </a:lnTo>
                  <a:lnTo>
                    <a:pt x="50786" y="1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46"/>
          <p:cNvGrpSpPr/>
          <p:nvPr/>
        </p:nvGrpSpPr>
        <p:grpSpPr>
          <a:xfrm>
            <a:off x="3816350" y="4874280"/>
            <a:ext cx="641351" cy="421621"/>
            <a:chOff x="3816350" y="4874280"/>
            <a:chExt cx="641351" cy="421621"/>
          </a:xfrm>
        </p:grpSpPr>
        <p:sp>
          <p:nvSpPr>
            <p:cNvPr id="107" name="SMARTInkShape-639"/>
            <p:cNvSpPr/>
            <p:nvPr>
              <p:custDataLst>
                <p:tags r:id="rId30"/>
              </p:custDataLst>
            </p:nvPr>
          </p:nvSpPr>
          <p:spPr>
            <a:xfrm>
              <a:off x="3867150" y="5029200"/>
              <a:ext cx="438151" cy="31751"/>
            </a:xfrm>
            <a:custGeom>
              <a:avLst/>
              <a:gdLst/>
              <a:ahLst/>
              <a:cxnLst/>
              <a:rect l="0" t="0" r="0" b="0"/>
              <a:pathLst>
                <a:path w="438151" h="31751">
                  <a:moveTo>
                    <a:pt x="0" y="31750"/>
                  </a:moveTo>
                  <a:lnTo>
                    <a:pt x="0" y="31750"/>
                  </a:lnTo>
                  <a:lnTo>
                    <a:pt x="45468" y="26681"/>
                  </a:lnTo>
                  <a:lnTo>
                    <a:pt x="82061" y="22911"/>
                  </a:lnTo>
                  <a:lnTo>
                    <a:pt x="106919" y="20213"/>
                  </a:lnTo>
                  <a:lnTo>
                    <a:pt x="135485" y="17003"/>
                  </a:lnTo>
                  <a:lnTo>
                    <a:pt x="166523" y="13452"/>
                  </a:lnTo>
                  <a:lnTo>
                    <a:pt x="199210" y="10380"/>
                  </a:lnTo>
                  <a:lnTo>
                    <a:pt x="232995" y="7625"/>
                  </a:lnTo>
                  <a:lnTo>
                    <a:pt x="267514" y="5083"/>
                  </a:lnTo>
                  <a:lnTo>
                    <a:pt x="301815" y="3389"/>
                  </a:lnTo>
                  <a:lnTo>
                    <a:pt x="335971" y="2259"/>
                  </a:lnTo>
                  <a:lnTo>
                    <a:pt x="370031" y="1506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0"/>
            <p:cNvSpPr/>
            <p:nvPr>
              <p:custDataLst>
                <p:tags r:id="rId31"/>
              </p:custDataLst>
            </p:nvPr>
          </p:nvSpPr>
          <p:spPr>
            <a:xfrm>
              <a:off x="3816350" y="5137150"/>
              <a:ext cx="641351" cy="57151"/>
            </a:xfrm>
            <a:custGeom>
              <a:avLst/>
              <a:gdLst/>
              <a:ahLst/>
              <a:cxnLst/>
              <a:rect l="0" t="0" r="0" b="0"/>
              <a:pathLst>
                <a:path w="641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44084" y="46318"/>
                  </a:lnTo>
                  <a:lnTo>
                    <a:pt x="87562" y="42223"/>
                  </a:lnTo>
                  <a:lnTo>
                    <a:pt x="115524" y="40143"/>
                  </a:lnTo>
                  <a:lnTo>
                    <a:pt x="146866" y="38051"/>
                  </a:lnTo>
                  <a:lnTo>
                    <a:pt x="180461" y="35951"/>
                  </a:lnTo>
                  <a:lnTo>
                    <a:pt x="216968" y="33845"/>
                  </a:lnTo>
                  <a:lnTo>
                    <a:pt x="255418" y="31736"/>
                  </a:lnTo>
                  <a:lnTo>
                    <a:pt x="295162" y="29623"/>
                  </a:lnTo>
                  <a:lnTo>
                    <a:pt x="335063" y="27510"/>
                  </a:lnTo>
                  <a:lnTo>
                    <a:pt x="375070" y="25396"/>
                  </a:lnTo>
                  <a:lnTo>
                    <a:pt x="415146" y="23280"/>
                  </a:lnTo>
                  <a:lnTo>
                    <a:pt x="451742" y="21165"/>
                  </a:lnTo>
                  <a:lnTo>
                    <a:pt x="486016" y="19049"/>
                  </a:lnTo>
                  <a:lnTo>
                    <a:pt x="518745" y="16932"/>
                  </a:lnTo>
                  <a:lnTo>
                    <a:pt x="546913" y="14110"/>
                  </a:lnTo>
                  <a:lnTo>
                    <a:pt x="572042" y="10818"/>
                  </a:lnTo>
                  <a:lnTo>
                    <a:pt x="610546" y="4808"/>
                  </a:lnTo>
                  <a:lnTo>
                    <a:pt x="641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1"/>
            <p:cNvSpPr/>
            <p:nvPr>
              <p:custDataLst>
                <p:tags r:id="rId32"/>
              </p:custDataLst>
            </p:nvPr>
          </p:nvSpPr>
          <p:spPr>
            <a:xfrm>
              <a:off x="4210050" y="4874280"/>
              <a:ext cx="220505" cy="421621"/>
            </a:xfrm>
            <a:custGeom>
              <a:avLst/>
              <a:gdLst/>
              <a:ahLst/>
              <a:cxnLst/>
              <a:rect l="0" t="0" r="0" b="0"/>
              <a:pathLst>
                <a:path w="220505" h="421621">
                  <a:moveTo>
                    <a:pt x="0" y="21570"/>
                  </a:moveTo>
                  <a:lnTo>
                    <a:pt x="0" y="21570"/>
                  </a:lnTo>
                  <a:lnTo>
                    <a:pt x="0" y="14828"/>
                  </a:lnTo>
                  <a:lnTo>
                    <a:pt x="1411" y="12136"/>
                  </a:lnTo>
                  <a:lnTo>
                    <a:pt x="10139" y="4977"/>
                  </a:lnTo>
                  <a:lnTo>
                    <a:pt x="17677" y="555"/>
                  </a:lnTo>
                  <a:lnTo>
                    <a:pt x="29493" y="0"/>
                  </a:lnTo>
                  <a:lnTo>
                    <a:pt x="45563" y="3517"/>
                  </a:lnTo>
                  <a:lnTo>
                    <a:pt x="90374" y="24902"/>
                  </a:lnTo>
                  <a:lnTo>
                    <a:pt x="131200" y="53602"/>
                  </a:lnTo>
                  <a:lnTo>
                    <a:pt x="175282" y="91503"/>
                  </a:lnTo>
                  <a:lnTo>
                    <a:pt x="199259" y="117562"/>
                  </a:lnTo>
                  <a:lnTo>
                    <a:pt x="214619" y="145607"/>
                  </a:lnTo>
                  <a:lnTo>
                    <a:pt x="220504" y="178298"/>
                  </a:lnTo>
                  <a:lnTo>
                    <a:pt x="218652" y="213994"/>
                  </a:lnTo>
                  <a:lnTo>
                    <a:pt x="208421" y="251025"/>
                  </a:lnTo>
                  <a:lnTo>
                    <a:pt x="186941" y="288649"/>
                  </a:lnTo>
                  <a:lnTo>
                    <a:pt x="157873" y="324422"/>
                  </a:lnTo>
                  <a:lnTo>
                    <a:pt x="123788" y="354432"/>
                  </a:lnTo>
                  <a:lnTo>
                    <a:pt x="91235" y="378118"/>
                  </a:lnTo>
                  <a:lnTo>
                    <a:pt x="48905" y="403556"/>
                  </a:lnTo>
                  <a:lnTo>
                    <a:pt x="12700" y="421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47"/>
          <p:cNvGrpSpPr/>
          <p:nvPr/>
        </p:nvGrpSpPr>
        <p:grpSpPr>
          <a:xfrm>
            <a:off x="5266704" y="4547181"/>
            <a:ext cx="1419847" cy="994581"/>
            <a:chOff x="5266704" y="4547181"/>
            <a:chExt cx="1419847" cy="994581"/>
          </a:xfrm>
        </p:grpSpPr>
        <p:sp>
          <p:nvSpPr>
            <p:cNvPr id="111" name="SMARTInkShape-642"/>
            <p:cNvSpPr/>
            <p:nvPr>
              <p:custDataLst>
                <p:tags r:id="rId21"/>
              </p:custDataLst>
            </p:nvPr>
          </p:nvSpPr>
          <p:spPr>
            <a:xfrm>
              <a:off x="5400541" y="5017172"/>
              <a:ext cx="238260" cy="242526"/>
            </a:xfrm>
            <a:custGeom>
              <a:avLst/>
              <a:gdLst/>
              <a:ahLst/>
              <a:cxnLst/>
              <a:rect l="0" t="0" r="0" b="0"/>
              <a:pathLst>
                <a:path w="238260" h="242526">
                  <a:moveTo>
                    <a:pt x="35059" y="94578"/>
                  </a:moveTo>
                  <a:lnTo>
                    <a:pt x="35059" y="94578"/>
                  </a:lnTo>
                  <a:lnTo>
                    <a:pt x="29592" y="94578"/>
                  </a:lnTo>
                  <a:lnTo>
                    <a:pt x="49834" y="106787"/>
                  </a:lnTo>
                  <a:lnTo>
                    <a:pt x="93847" y="112277"/>
                  </a:lnTo>
                  <a:lnTo>
                    <a:pt x="134949" y="111111"/>
                  </a:lnTo>
                  <a:lnTo>
                    <a:pt x="172136" y="98301"/>
                  </a:lnTo>
                  <a:lnTo>
                    <a:pt x="189820" y="87060"/>
                  </a:lnTo>
                  <a:lnTo>
                    <a:pt x="208306" y="65461"/>
                  </a:lnTo>
                  <a:lnTo>
                    <a:pt x="212482" y="47535"/>
                  </a:lnTo>
                  <a:lnTo>
                    <a:pt x="212607" y="37816"/>
                  </a:lnTo>
                  <a:lnTo>
                    <a:pt x="209869" y="29220"/>
                  </a:lnTo>
                  <a:lnTo>
                    <a:pt x="199301" y="14025"/>
                  </a:lnTo>
                  <a:lnTo>
                    <a:pt x="183315" y="3978"/>
                  </a:lnTo>
                  <a:lnTo>
                    <a:pt x="174113" y="312"/>
                  </a:lnTo>
                  <a:lnTo>
                    <a:pt x="152599" y="0"/>
                  </a:lnTo>
                  <a:lnTo>
                    <a:pt x="128222" y="5976"/>
                  </a:lnTo>
                  <a:lnTo>
                    <a:pt x="87436" y="27325"/>
                  </a:lnTo>
                  <a:lnTo>
                    <a:pt x="48931" y="63989"/>
                  </a:lnTo>
                  <a:lnTo>
                    <a:pt x="16983" y="106838"/>
                  </a:lnTo>
                  <a:lnTo>
                    <a:pt x="3271" y="138597"/>
                  </a:lnTo>
                  <a:lnTo>
                    <a:pt x="0" y="167765"/>
                  </a:lnTo>
                  <a:lnTo>
                    <a:pt x="1103" y="181469"/>
                  </a:lnTo>
                  <a:lnTo>
                    <a:pt x="11736" y="204222"/>
                  </a:lnTo>
                  <a:lnTo>
                    <a:pt x="19510" y="214240"/>
                  </a:lnTo>
                  <a:lnTo>
                    <a:pt x="41319" y="227254"/>
                  </a:lnTo>
                  <a:lnTo>
                    <a:pt x="88889" y="238547"/>
                  </a:lnTo>
                  <a:lnTo>
                    <a:pt x="128128" y="242525"/>
                  </a:lnTo>
                  <a:lnTo>
                    <a:pt x="164382" y="241942"/>
                  </a:lnTo>
                  <a:lnTo>
                    <a:pt x="209784" y="234275"/>
                  </a:lnTo>
                  <a:lnTo>
                    <a:pt x="238259" y="227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43"/>
            <p:cNvSpPr/>
            <p:nvPr>
              <p:custDataLst>
                <p:tags r:id="rId22"/>
              </p:custDataLst>
            </p:nvPr>
          </p:nvSpPr>
          <p:spPr>
            <a:xfrm>
              <a:off x="5696910" y="4783594"/>
              <a:ext cx="106168" cy="200537"/>
            </a:xfrm>
            <a:custGeom>
              <a:avLst/>
              <a:gdLst/>
              <a:ahLst/>
              <a:cxnLst/>
              <a:rect l="0" t="0" r="0" b="0"/>
              <a:pathLst>
                <a:path w="106168" h="200537">
                  <a:moveTo>
                    <a:pt x="11740" y="99556"/>
                  </a:moveTo>
                  <a:lnTo>
                    <a:pt x="11740" y="99556"/>
                  </a:lnTo>
                  <a:lnTo>
                    <a:pt x="11035" y="106037"/>
                  </a:lnTo>
                  <a:lnTo>
                    <a:pt x="3901" y="151293"/>
                  </a:lnTo>
                  <a:lnTo>
                    <a:pt x="0" y="181037"/>
                  </a:lnTo>
                  <a:lnTo>
                    <a:pt x="1348" y="190568"/>
                  </a:lnTo>
                  <a:lnTo>
                    <a:pt x="5154" y="200536"/>
                  </a:lnTo>
                  <a:lnTo>
                    <a:pt x="8691" y="190859"/>
                  </a:lnTo>
                  <a:lnTo>
                    <a:pt x="11137" y="146231"/>
                  </a:lnTo>
                  <a:lnTo>
                    <a:pt x="11472" y="110893"/>
                  </a:lnTo>
                  <a:lnTo>
                    <a:pt x="15032" y="64815"/>
                  </a:lnTo>
                  <a:lnTo>
                    <a:pt x="20494" y="45075"/>
                  </a:lnTo>
                  <a:lnTo>
                    <a:pt x="33384" y="24146"/>
                  </a:lnTo>
                  <a:lnTo>
                    <a:pt x="48728" y="8303"/>
                  </a:lnTo>
                  <a:lnTo>
                    <a:pt x="57812" y="2555"/>
                  </a:lnTo>
                  <a:lnTo>
                    <a:pt x="66553" y="0"/>
                  </a:lnTo>
                  <a:lnTo>
                    <a:pt x="82779" y="1933"/>
                  </a:lnTo>
                  <a:lnTo>
                    <a:pt x="92937" y="8896"/>
                  </a:lnTo>
                  <a:lnTo>
                    <a:pt x="97622" y="13716"/>
                  </a:lnTo>
                  <a:lnTo>
                    <a:pt x="102827" y="26597"/>
                  </a:lnTo>
                  <a:lnTo>
                    <a:pt x="106167" y="51121"/>
                  </a:lnTo>
                  <a:lnTo>
                    <a:pt x="105030" y="55271"/>
                  </a:lnTo>
                  <a:lnTo>
                    <a:pt x="100005" y="61765"/>
                  </a:lnTo>
                  <a:lnTo>
                    <a:pt x="79129" y="69387"/>
                  </a:lnTo>
                  <a:lnTo>
                    <a:pt x="34312" y="73970"/>
                  </a:lnTo>
                  <a:lnTo>
                    <a:pt x="24440" y="74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44"/>
            <p:cNvSpPr/>
            <p:nvPr>
              <p:custDataLst>
                <p:tags r:id="rId23"/>
              </p:custDataLst>
            </p:nvPr>
          </p:nvSpPr>
          <p:spPr>
            <a:xfrm>
              <a:off x="5867400" y="4814183"/>
              <a:ext cx="137448" cy="418218"/>
            </a:xfrm>
            <a:custGeom>
              <a:avLst/>
              <a:gdLst/>
              <a:ahLst/>
              <a:cxnLst/>
              <a:rect l="0" t="0" r="0" b="0"/>
              <a:pathLst>
                <a:path w="137448" h="41821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101501" y="44661"/>
                  </a:lnTo>
                  <a:lnTo>
                    <a:pt x="114256" y="80742"/>
                  </a:lnTo>
                  <a:lnTo>
                    <a:pt x="126275" y="126411"/>
                  </a:lnTo>
                  <a:lnTo>
                    <a:pt x="131455" y="152418"/>
                  </a:lnTo>
                  <a:lnTo>
                    <a:pt x="136320" y="179635"/>
                  </a:lnTo>
                  <a:lnTo>
                    <a:pt x="137447" y="206950"/>
                  </a:lnTo>
                  <a:lnTo>
                    <a:pt x="136081" y="234334"/>
                  </a:lnTo>
                  <a:lnTo>
                    <a:pt x="133054" y="261762"/>
                  </a:lnTo>
                  <a:lnTo>
                    <a:pt x="124685" y="287102"/>
                  </a:lnTo>
                  <a:lnTo>
                    <a:pt x="98454" y="334073"/>
                  </a:lnTo>
                  <a:lnTo>
                    <a:pt x="61867" y="370942"/>
                  </a:lnTo>
                  <a:lnTo>
                    <a:pt x="0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45"/>
            <p:cNvSpPr/>
            <p:nvPr>
              <p:custDataLst>
                <p:tags r:id="rId24"/>
              </p:custDataLst>
            </p:nvPr>
          </p:nvSpPr>
          <p:spPr>
            <a:xfrm>
              <a:off x="5266704" y="4867968"/>
              <a:ext cx="124447" cy="396183"/>
            </a:xfrm>
            <a:custGeom>
              <a:avLst/>
              <a:gdLst/>
              <a:ahLst/>
              <a:cxnLst/>
              <a:rect l="0" t="0" r="0" b="0"/>
              <a:pathLst>
                <a:path w="124447" h="396183">
                  <a:moveTo>
                    <a:pt x="124446" y="15182"/>
                  </a:moveTo>
                  <a:lnTo>
                    <a:pt x="124446" y="15182"/>
                  </a:lnTo>
                  <a:lnTo>
                    <a:pt x="115607" y="876"/>
                  </a:lnTo>
                  <a:lnTo>
                    <a:pt x="113614" y="0"/>
                  </a:lnTo>
                  <a:lnTo>
                    <a:pt x="111581" y="122"/>
                  </a:lnTo>
                  <a:lnTo>
                    <a:pt x="109519" y="908"/>
                  </a:lnTo>
                  <a:lnTo>
                    <a:pt x="86479" y="42457"/>
                  </a:lnTo>
                  <a:lnTo>
                    <a:pt x="68766" y="74576"/>
                  </a:lnTo>
                  <a:lnTo>
                    <a:pt x="49134" y="117073"/>
                  </a:lnTo>
                  <a:lnTo>
                    <a:pt x="39666" y="141671"/>
                  </a:lnTo>
                  <a:lnTo>
                    <a:pt x="30532" y="167947"/>
                  </a:lnTo>
                  <a:lnTo>
                    <a:pt x="21620" y="195342"/>
                  </a:lnTo>
                  <a:lnTo>
                    <a:pt x="14267" y="221366"/>
                  </a:lnTo>
                  <a:lnTo>
                    <a:pt x="7954" y="246477"/>
                  </a:lnTo>
                  <a:lnTo>
                    <a:pt x="0" y="292958"/>
                  </a:lnTo>
                  <a:lnTo>
                    <a:pt x="1168" y="332430"/>
                  </a:lnTo>
                  <a:lnTo>
                    <a:pt x="8394" y="348036"/>
                  </a:lnTo>
                  <a:lnTo>
                    <a:pt x="60946" y="396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46"/>
            <p:cNvSpPr/>
            <p:nvPr>
              <p:custDataLst>
                <p:tags r:id="rId25"/>
              </p:custDataLst>
            </p:nvPr>
          </p:nvSpPr>
          <p:spPr>
            <a:xfrm>
              <a:off x="5551507" y="4547181"/>
              <a:ext cx="182544" cy="151820"/>
            </a:xfrm>
            <a:custGeom>
              <a:avLst/>
              <a:gdLst/>
              <a:ahLst/>
              <a:cxnLst/>
              <a:rect l="0" t="0" r="0" b="0"/>
              <a:pathLst>
                <a:path w="182544" h="151820">
                  <a:moveTo>
                    <a:pt x="49193" y="62919"/>
                  </a:moveTo>
                  <a:lnTo>
                    <a:pt x="49193" y="62919"/>
                  </a:lnTo>
                  <a:lnTo>
                    <a:pt x="43726" y="57452"/>
                  </a:lnTo>
                  <a:lnTo>
                    <a:pt x="42921" y="51179"/>
                  </a:lnTo>
                  <a:lnTo>
                    <a:pt x="32719" y="67028"/>
                  </a:lnTo>
                  <a:lnTo>
                    <a:pt x="12992" y="109330"/>
                  </a:lnTo>
                  <a:lnTo>
                    <a:pt x="0" y="135853"/>
                  </a:lnTo>
                  <a:lnTo>
                    <a:pt x="875" y="136236"/>
                  </a:lnTo>
                  <a:lnTo>
                    <a:pt x="5611" y="134780"/>
                  </a:lnTo>
                  <a:lnTo>
                    <a:pt x="35030" y="90850"/>
                  </a:lnTo>
                  <a:lnTo>
                    <a:pt x="61852" y="48695"/>
                  </a:lnTo>
                  <a:lnTo>
                    <a:pt x="97270" y="5490"/>
                  </a:lnTo>
                  <a:lnTo>
                    <a:pt x="102411" y="1350"/>
                  </a:lnTo>
                  <a:lnTo>
                    <a:pt x="106544" y="0"/>
                  </a:lnTo>
                  <a:lnTo>
                    <a:pt x="110005" y="512"/>
                  </a:lnTo>
                  <a:lnTo>
                    <a:pt x="113017" y="2265"/>
                  </a:lnTo>
                  <a:lnTo>
                    <a:pt x="127992" y="36200"/>
                  </a:lnTo>
                  <a:lnTo>
                    <a:pt x="141058" y="74209"/>
                  </a:lnTo>
                  <a:lnTo>
                    <a:pt x="164078" y="119373"/>
                  </a:lnTo>
                  <a:lnTo>
                    <a:pt x="182543" y="15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47"/>
            <p:cNvSpPr/>
            <p:nvPr>
              <p:custDataLst>
                <p:tags r:id="rId26"/>
              </p:custDataLst>
            </p:nvPr>
          </p:nvSpPr>
          <p:spPr>
            <a:xfrm>
              <a:off x="5981700" y="5251200"/>
              <a:ext cx="201805" cy="260298"/>
            </a:xfrm>
            <a:custGeom>
              <a:avLst/>
              <a:gdLst/>
              <a:ahLst/>
              <a:cxnLst/>
              <a:rect l="0" t="0" r="0" b="0"/>
              <a:pathLst>
                <a:path w="201805" h="260298">
                  <a:moveTo>
                    <a:pt x="0" y="247900"/>
                  </a:moveTo>
                  <a:lnTo>
                    <a:pt x="0" y="247900"/>
                  </a:lnTo>
                  <a:lnTo>
                    <a:pt x="705" y="207283"/>
                  </a:lnTo>
                  <a:lnTo>
                    <a:pt x="8789" y="164722"/>
                  </a:lnTo>
                  <a:lnTo>
                    <a:pt x="15901" y="133321"/>
                  </a:lnTo>
                  <a:lnTo>
                    <a:pt x="23765" y="95846"/>
                  </a:lnTo>
                  <a:lnTo>
                    <a:pt x="42867" y="48565"/>
                  </a:lnTo>
                  <a:lnTo>
                    <a:pt x="68127" y="7625"/>
                  </a:lnTo>
                  <a:lnTo>
                    <a:pt x="75669" y="0"/>
                  </a:lnTo>
                  <a:lnTo>
                    <a:pt x="79374" y="83"/>
                  </a:lnTo>
                  <a:lnTo>
                    <a:pt x="87253" y="5820"/>
                  </a:lnTo>
                  <a:lnTo>
                    <a:pt x="99623" y="31063"/>
                  </a:lnTo>
                  <a:lnTo>
                    <a:pt x="108736" y="77311"/>
                  </a:lnTo>
                  <a:lnTo>
                    <a:pt x="114533" y="91992"/>
                  </a:lnTo>
                  <a:lnTo>
                    <a:pt x="116572" y="95278"/>
                  </a:lnTo>
                  <a:lnTo>
                    <a:pt x="120048" y="96058"/>
                  </a:lnTo>
                  <a:lnTo>
                    <a:pt x="129555" y="93161"/>
                  </a:lnTo>
                  <a:lnTo>
                    <a:pt x="146807" y="80225"/>
                  </a:lnTo>
                  <a:lnTo>
                    <a:pt x="180846" y="33539"/>
                  </a:lnTo>
                  <a:lnTo>
                    <a:pt x="188090" y="25629"/>
                  </a:lnTo>
                  <a:lnTo>
                    <a:pt x="191010" y="23519"/>
                  </a:lnTo>
                  <a:lnTo>
                    <a:pt x="193662" y="23524"/>
                  </a:lnTo>
                  <a:lnTo>
                    <a:pt x="196135" y="24938"/>
                  </a:lnTo>
                  <a:lnTo>
                    <a:pt x="198491" y="27292"/>
                  </a:lnTo>
                  <a:lnTo>
                    <a:pt x="201804" y="47460"/>
                  </a:lnTo>
                  <a:lnTo>
                    <a:pt x="196109" y="94260"/>
                  </a:lnTo>
                  <a:lnTo>
                    <a:pt x="186170" y="139081"/>
                  </a:lnTo>
                  <a:lnTo>
                    <a:pt x="179662" y="185482"/>
                  </a:lnTo>
                  <a:lnTo>
                    <a:pt x="178168" y="228672"/>
                  </a:lnTo>
                  <a:lnTo>
                    <a:pt x="177802" y="260297"/>
                  </a:lnTo>
                  <a:lnTo>
                    <a:pt x="190500" y="241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48"/>
            <p:cNvSpPr/>
            <p:nvPr>
              <p:custDataLst>
                <p:tags r:id="rId27"/>
              </p:custDataLst>
            </p:nvPr>
          </p:nvSpPr>
          <p:spPr>
            <a:xfrm>
              <a:off x="6294076" y="5283200"/>
              <a:ext cx="125775" cy="244976"/>
            </a:xfrm>
            <a:custGeom>
              <a:avLst/>
              <a:gdLst/>
              <a:ahLst/>
              <a:cxnLst/>
              <a:rect l="0" t="0" r="0" b="0"/>
              <a:pathLst>
                <a:path w="125775" h="244976">
                  <a:moveTo>
                    <a:pt x="74974" y="0"/>
                  </a:moveTo>
                  <a:lnTo>
                    <a:pt x="74974" y="0"/>
                  </a:lnTo>
                  <a:lnTo>
                    <a:pt x="51241" y="0"/>
                  </a:lnTo>
                  <a:lnTo>
                    <a:pt x="46697" y="3371"/>
                  </a:lnTo>
                  <a:lnTo>
                    <a:pt x="40882" y="15580"/>
                  </a:lnTo>
                  <a:lnTo>
                    <a:pt x="35521" y="55500"/>
                  </a:lnTo>
                  <a:lnTo>
                    <a:pt x="26360" y="95937"/>
                  </a:lnTo>
                  <a:lnTo>
                    <a:pt x="16679" y="129422"/>
                  </a:lnTo>
                  <a:lnTo>
                    <a:pt x="7672" y="163119"/>
                  </a:lnTo>
                  <a:lnTo>
                    <a:pt x="1411" y="203710"/>
                  </a:lnTo>
                  <a:lnTo>
                    <a:pt x="0" y="229458"/>
                  </a:lnTo>
                  <a:lnTo>
                    <a:pt x="2376" y="238624"/>
                  </a:lnTo>
                  <a:lnTo>
                    <a:pt x="4704" y="241633"/>
                  </a:lnTo>
                  <a:lnTo>
                    <a:pt x="11052" y="244975"/>
                  </a:lnTo>
                  <a:lnTo>
                    <a:pt x="53351" y="240391"/>
                  </a:lnTo>
                  <a:lnTo>
                    <a:pt x="88792" y="234681"/>
                  </a:lnTo>
                  <a:lnTo>
                    <a:pt x="12577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49"/>
            <p:cNvSpPr/>
            <p:nvPr>
              <p:custDataLst>
                <p:tags r:id="rId28"/>
              </p:custDataLst>
            </p:nvPr>
          </p:nvSpPr>
          <p:spPr>
            <a:xfrm>
              <a:off x="6505756" y="5284422"/>
              <a:ext cx="180795" cy="257340"/>
            </a:xfrm>
            <a:custGeom>
              <a:avLst/>
              <a:gdLst/>
              <a:ahLst/>
              <a:cxnLst/>
              <a:rect l="0" t="0" r="0" b="0"/>
              <a:pathLst>
                <a:path w="180795" h="257340">
                  <a:moveTo>
                    <a:pt x="180794" y="17828"/>
                  </a:moveTo>
                  <a:lnTo>
                    <a:pt x="180794" y="17828"/>
                  </a:lnTo>
                  <a:lnTo>
                    <a:pt x="180794" y="8990"/>
                  </a:lnTo>
                  <a:lnTo>
                    <a:pt x="179382" y="6997"/>
                  </a:lnTo>
                  <a:lnTo>
                    <a:pt x="174052" y="2901"/>
                  </a:lnTo>
                  <a:lnTo>
                    <a:pt x="159746" y="0"/>
                  </a:lnTo>
                  <a:lnTo>
                    <a:pt x="148156" y="3084"/>
                  </a:lnTo>
                  <a:lnTo>
                    <a:pt x="116726" y="19933"/>
                  </a:lnTo>
                  <a:lnTo>
                    <a:pt x="76547" y="60264"/>
                  </a:lnTo>
                  <a:lnTo>
                    <a:pt x="46581" y="103623"/>
                  </a:lnTo>
                  <a:lnTo>
                    <a:pt x="23669" y="143908"/>
                  </a:lnTo>
                  <a:lnTo>
                    <a:pt x="5592" y="181244"/>
                  </a:lnTo>
                  <a:lnTo>
                    <a:pt x="0" y="210102"/>
                  </a:lnTo>
                  <a:lnTo>
                    <a:pt x="1193" y="225344"/>
                  </a:lnTo>
                  <a:lnTo>
                    <a:pt x="5956" y="237293"/>
                  </a:lnTo>
                  <a:lnTo>
                    <a:pt x="9202" y="242455"/>
                  </a:lnTo>
                  <a:lnTo>
                    <a:pt x="18453" y="250070"/>
                  </a:lnTo>
                  <a:lnTo>
                    <a:pt x="23883" y="253090"/>
                  </a:lnTo>
                  <a:lnTo>
                    <a:pt x="48381" y="257339"/>
                  </a:lnTo>
                  <a:lnTo>
                    <a:pt x="93333" y="248636"/>
                  </a:lnTo>
                  <a:lnTo>
                    <a:pt x="128303" y="235950"/>
                  </a:lnTo>
                  <a:lnTo>
                    <a:pt x="161744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50"/>
            <p:cNvSpPr/>
            <p:nvPr>
              <p:custDataLst>
                <p:tags r:id="rId29"/>
              </p:custDataLst>
            </p:nvPr>
          </p:nvSpPr>
          <p:spPr>
            <a:xfrm>
              <a:off x="6546850" y="54419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7590" y="56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48"/>
          <p:cNvGrpSpPr/>
          <p:nvPr/>
        </p:nvGrpSpPr>
        <p:grpSpPr>
          <a:xfrm>
            <a:off x="7089579" y="5172222"/>
            <a:ext cx="168472" cy="123679"/>
            <a:chOff x="7089579" y="5172222"/>
            <a:chExt cx="168472" cy="123679"/>
          </a:xfrm>
        </p:grpSpPr>
        <p:sp>
          <p:nvSpPr>
            <p:cNvPr id="121" name="SMARTInkShape-651"/>
            <p:cNvSpPr/>
            <p:nvPr>
              <p:custDataLst>
                <p:tags r:id="rId19"/>
              </p:custDataLst>
            </p:nvPr>
          </p:nvSpPr>
          <p:spPr>
            <a:xfrm>
              <a:off x="7089579" y="5172222"/>
              <a:ext cx="149422" cy="9379"/>
            </a:xfrm>
            <a:custGeom>
              <a:avLst/>
              <a:gdLst/>
              <a:ahLst/>
              <a:cxnLst/>
              <a:rect l="0" t="0" r="0" b="0"/>
              <a:pathLst>
                <a:path w="149422" h="9379">
                  <a:moveTo>
                    <a:pt x="3371" y="9378"/>
                  </a:moveTo>
                  <a:lnTo>
                    <a:pt x="3371" y="9378"/>
                  </a:lnTo>
                  <a:lnTo>
                    <a:pt x="0" y="9378"/>
                  </a:lnTo>
                  <a:lnTo>
                    <a:pt x="418" y="8672"/>
                  </a:lnTo>
                  <a:lnTo>
                    <a:pt x="4645" y="6007"/>
                  </a:lnTo>
                  <a:lnTo>
                    <a:pt x="49234" y="1539"/>
                  </a:lnTo>
                  <a:lnTo>
                    <a:pt x="96452" y="0"/>
                  </a:lnTo>
                  <a:lnTo>
                    <a:pt x="149421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52"/>
            <p:cNvSpPr/>
            <p:nvPr>
              <p:custDataLst>
                <p:tags r:id="rId20"/>
              </p:custDataLst>
            </p:nvPr>
          </p:nvSpPr>
          <p:spPr>
            <a:xfrm>
              <a:off x="7092950" y="5276159"/>
              <a:ext cx="165101" cy="19742"/>
            </a:xfrm>
            <a:custGeom>
              <a:avLst/>
              <a:gdLst/>
              <a:ahLst/>
              <a:cxnLst/>
              <a:rect l="0" t="0" r="0" b="0"/>
              <a:pathLst>
                <a:path w="165101" h="19742">
                  <a:moveTo>
                    <a:pt x="0" y="19741"/>
                  </a:moveTo>
                  <a:lnTo>
                    <a:pt x="0" y="19741"/>
                  </a:lnTo>
                  <a:lnTo>
                    <a:pt x="3370" y="19741"/>
                  </a:lnTo>
                  <a:lnTo>
                    <a:pt x="37590" y="9602"/>
                  </a:lnTo>
                  <a:lnTo>
                    <a:pt x="83418" y="196"/>
                  </a:lnTo>
                  <a:lnTo>
                    <a:pt x="123622" y="0"/>
                  </a:lnTo>
                  <a:lnTo>
                    <a:pt x="165100" y="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49"/>
          <p:cNvGrpSpPr/>
          <p:nvPr/>
        </p:nvGrpSpPr>
        <p:grpSpPr>
          <a:xfrm>
            <a:off x="7905750" y="4438450"/>
            <a:ext cx="977901" cy="933005"/>
            <a:chOff x="7905750" y="4438450"/>
            <a:chExt cx="977901" cy="933005"/>
          </a:xfrm>
        </p:grpSpPr>
        <p:sp>
          <p:nvSpPr>
            <p:cNvPr id="124" name="SMARTInkShape-653"/>
            <p:cNvSpPr/>
            <p:nvPr>
              <p:custDataLst>
                <p:tags r:id="rId12"/>
              </p:custDataLst>
            </p:nvPr>
          </p:nvSpPr>
          <p:spPr>
            <a:xfrm>
              <a:off x="7905750" y="5080552"/>
              <a:ext cx="393701" cy="290903"/>
            </a:xfrm>
            <a:custGeom>
              <a:avLst/>
              <a:gdLst/>
              <a:ahLst/>
              <a:cxnLst/>
              <a:rect l="0" t="0" r="0" b="0"/>
              <a:pathLst>
                <a:path w="393701" h="290903">
                  <a:moveTo>
                    <a:pt x="0" y="126448"/>
                  </a:moveTo>
                  <a:lnTo>
                    <a:pt x="0" y="126448"/>
                  </a:lnTo>
                  <a:lnTo>
                    <a:pt x="3370" y="129819"/>
                  </a:lnTo>
                  <a:lnTo>
                    <a:pt x="44812" y="141375"/>
                  </a:lnTo>
                  <a:lnTo>
                    <a:pt x="84931" y="140905"/>
                  </a:lnTo>
                  <a:lnTo>
                    <a:pt x="118180" y="139929"/>
                  </a:lnTo>
                  <a:lnTo>
                    <a:pt x="153419" y="137378"/>
                  </a:lnTo>
                  <a:lnTo>
                    <a:pt x="187896" y="129189"/>
                  </a:lnTo>
                  <a:lnTo>
                    <a:pt x="232297" y="109307"/>
                  </a:lnTo>
                  <a:lnTo>
                    <a:pt x="265521" y="82172"/>
                  </a:lnTo>
                  <a:lnTo>
                    <a:pt x="286498" y="55160"/>
                  </a:lnTo>
                  <a:lnTo>
                    <a:pt x="291257" y="35968"/>
                  </a:lnTo>
                  <a:lnTo>
                    <a:pt x="291538" y="25911"/>
                  </a:lnTo>
                  <a:lnTo>
                    <a:pt x="289608" y="17796"/>
                  </a:lnTo>
                  <a:lnTo>
                    <a:pt x="281820" y="5015"/>
                  </a:lnTo>
                  <a:lnTo>
                    <a:pt x="273958" y="1748"/>
                  </a:lnTo>
                  <a:lnTo>
                    <a:pt x="252051" y="0"/>
                  </a:lnTo>
                  <a:lnTo>
                    <a:pt x="215322" y="6353"/>
                  </a:lnTo>
                  <a:lnTo>
                    <a:pt x="174258" y="20544"/>
                  </a:lnTo>
                  <a:lnTo>
                    <a:pt x="134183" y="48268"/>
                  </a:lnTo>
                  <a:lnTo>
                    <a:pt x="98867" y="86663"/>
                  </a:lnTo>
                  <a:lnTo>
                    <a:pt x="69432" y="129320"/>
                  </a:lnTo>
                  <a:lnTo>
                    <a:pt x="56320" y="173238"/>
                  </a:lnTo>
                  <a:lnTo>
                    <a:pt x="58898" y="200866"/>
                  </a:lnTo>
                  <a:lnTo>
                    <a:pt x="62549" y="214160"/>
                  </a:lnTo>
                  <a:lnTo>
                    <a:pt x="77894" y="236457"/>
                  </a:lnTo>
                  <a:lnTo>
                    <a:pt x="100237" y="255069"/>
                  </a:lnTo>
                  <a:lnTo>
                    <a:pt x="145254" y="276036"/>
                  </a:lnTo>
                  <a:lnTo>
                    <a:pt x="180268" y="284183"/>
                  </a:lnTo>
                  <a:lnTo>
                    <a:pt x="218879" y="288275"/>
                  </a:lnTo>
                  <a:lnTo>
                    <a:pt x="258852" y="290093"/>
                  </a:lnTo>
                  <a:lnTo>
                    <a:pt x="297784" y="290902"/>
                  </a:lnTo>
                  <a:lnTo>
                    <a:pt x="336254" y="287497"/>
                  </a:lnTo>
                  <a:lnTo>
                    <a:pt x="393700" y="278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54"/>
            <p:cNvSpPr/>
            <p:nvPr>
              <p:custDataLst>
                <p:tags r:id="rId13"/>
              </p:custDataLst>
            </p:nvPr>
          </p:nvSpPr>
          <p:spPr>
            <a:xfrm>
              <a:off x="8269025" y="4665964"/>
              <a:ext cx="155429" cy="305426"/>
            </a:xfrm>
            <a:custGeom>
              <a:avLst/>
              <a:gdLst/>
              <a:ahLst/>
              <a:cxnLst/>
              <a:rect l="0" t="0" r="0" b="0"/>
              <a:pathLst>
                <a:path w="155429" h="305426">
                  <a:moveTo>
                    <a:pt x="11375" y="160036"/>
                  </a:moveTo>
                  <a:lnTo>
                    <a:pt x="11375" y="160036"/>
                  </a:lnTo>
                  <a:lnTo>
                    <a:pt x="7011" y="202840"/>
                  </a:lnTo>
                  <a:lnTo>
                    <a:pt x="5416" y="248192"/>
                  </a:lnTo>
                  <a:lnTo>
                    <a:pt x="5058" y="294793"/>
                  </a:lnTo>
                  <a:lnTo>
                    <a:pt x="5032" y="303855"/>
                  </a:lnTo>
                  <a:lnTo>
                    <a:pt x="4323" y="304599"/>
                  </a:lnTo>
                  <a:lnTo>
                    <a:pt x="1655" y="305425"/>
                  </a:lnTo>
                  <a:lnTo>
                    <a:pt x="0" y="298266"/>
                  </a:lnTo>
                  <a:lnTo>
                    <a:pt x="2307" y="253820"/>
                  </a:lnTo>
                  <a:lnTo>
                    <a:pt x="7580" y="212536"/>
                  </a:lnTo>
                  <a:lnTo>
                    <a:pt x="14627" y="165025"/>
                  </a:lnTo>
                  <a:lnTo>
                    <a:pt x="22462" y="118038"/>
                  </a:lnTo>
                  <a:lnTo>
                    <a:pt x="28768" y="82574"/>
                  </a:lnTo>
                  <a:lnTo>
                    <a:pt x="35332" y="56464"/>
                  </a:lnTo>
                  <a:lnTo>
                    <a:pt x="50929" y="29864"/>
                  </a:lnTo>
                  <a:lnTo>
                    <a:pt x="68955" y="9989"/>
                  </a:lnTo>
                  <a:lnTo>
                    <a:pt x="81416" y="2096"/>
                  </a:lnTo>
                  <a:lnTo>
                    <a:pt x="94010" y="0"/>
                  </a:lnTo>
                  <a:lnTo>
                    <a:pt x="106662" y="2125"/>
                  </a:lnTo>
                  <a:lnTo>
                    <a:pt x="119341" y="7774"/>
                  </a:lnTo>
                  <a:lnTo>
                    <a:pt x="138380" y="32371"/>
                  </a:lnTo>
                  <a:lnTo>
                    <a:pt x="150684" y="63100"/>
                  </a:lnTo>
                  <a:lnTo>
                    <a:pt x="155428" y="91176"/>
                  </a:lnTo>
                  <a:lnTo>
                    <a:pt x="152775" y="106854"/>
                  </a:lnTo>
                  <a:lnTo>
                    <a:pt x="150091" y="113998"/>
                  </a:lnTo>
                  <a:lnTo>
                    <a:pt x="137702" y="127580"/>
                  </a:lnTo>
                  <a:lnTo>
                    <a:pt x="119026" y="139261"/>
                  </a:lnTo>
                  <a:lnTo>
                    <a:pt x="94262" y="146804"/>
                  </a:lnTo>
                  <a:lnTo>
                    <a:pt x="55925" y="144905"/>
                  </a:lnTo>
                  <a:lnTo>
                    <a:pt x="11375" y="128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55"/>
            <p:cNvSpPr/>
            <p:nvPr>
              <p:custDataLst>
                <p:tags r:id="rId14"/>
              </p:custDataLst>
            </p:nvPr>
          </p:nvSpPr>
          <p:spPr>
            <a:xfrm>
              <a:off x="8255031" y="4438450"/>
              <a:ext cx="152370" cy="139901"/>
            </a:xfrm>
            <a:custGeom>
              <a:avLst/>
              <a:gdLst/>
              <a:ahLst/>
              <a:cxnLst/>
              <a:rect l="0" t="0" r="0" b="0"/>
              <a:pathLst>
                <a:path w="152370" h="139901">
                  <a:moveTo>
                    <a:pt x="12669" y="70050"/>
                  </a:moveTo>
                  <a:lnTo>
                    <a:pt x="12669" y="70050"/>
                  </a:lnTo>
                  <a:lnTo>
                    <a:pt x="12669" y="64583"/>
                  </a:lnTo>
                  <a:lnTo>
                    <a:pt x="16039" y="60590"/>
                  </a:lnTo>
                  <a:lnTo>
                    <a:pt x="17032" y="60216"/>
                  </a:lnTo>
                  <a:lnTo>
                    <a:pt x="17694" y="60672"/>
                  </a:lnTo>
                  <a:lnTo>
                    <a:pt x="18136" y="61681"/>
                  </a:lnTo>
                  <a:lnTo>
                    <a:pt x="8136" y="104803"/>
                  </a:lnTo>
                  <a:lnTo>
                    <a:pt x="74" y="139269"/>
                  </a:lnTo>
                  <a:lnTo>
                    <a:pt x="0" y="136342"/>
                  </a:lnTo>
                  <a:lnTo>
                    <a:pt x="24459" y="96880"/>
                  </a:lnTo>
                  <a:lnTo>
                    <a:pt x="50499" y="53305"/>
                  </a:lnTo>
                  <a:lnTo>
                    <a:pt x="81211" y="14139"/>
                  </a:lnTo>
                  <a:lnTo>
                    <a:pt x="97810" y="959"/>
                  </a:lnTo>
                  <a:lnTo>
                    <a:pt x="102591" y="0"/>
                  </a:lnTo>
                  <a:lnTo>
                    <a:pt x="107189" y="772"/>
                  </a:lnTo>
                  <a:lnTo>
                    <a:pt x="111665" y="2698"/>
                  </a:lnTo>
                  <a:lnTo>
                    <a:pt x="118521" y="12364"/>
                  </a:lnTo>
                  <a:lnTo>
                    <a:pt x="131632" y="54013"/>
                  </a:lnTo>
                  <a:lnTo>
                    <a:pt x="142759" y="88859"/>
                  </a:lnTo>
                  <a:lnTo>
                    <a:pt x="152369" y="13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56"/>
            <p:cNvSpPr/>
            <p:nvPr>
              <p:custDataLst>
                <p:tags r:id="rId15"/>
              </p:custDataLst>
            </p:nvPr>
          </p:nvSpPr>
          <p:spPr>
            <a:xfrm>
              <a:off x="8382077" y="4909815"/>
              <a:ext cx="193894" cy="170186"/>
            </a:xfrm>
            <a:custGeom>
              <a:avLst/>
              <a:gdLst/>
              <a:ahLst/>
              <a:cxnLst/>
              <a:rect l="0" t="0" r="0" b="0"/>
              <a:pathLst>
                <a:path w="193894" h="170186">
                  <a:moveTo>
                    <a:pt x="6273" y="170185"/>
                  </a:moveTo>
                  <a:lnTo>
                    <a:pt x="6273" y="170185"/>
                  </a:lnTo>
                  <a:lnTo>
                    <a:pt x="0" y="170185"/>
                  </a:lnTo>
                  <a:lnTo>
                    <a:pt x="12139" y="133557"/>
                  </a:lnTo>
                  <a:lnTo>
                    <a:pt x="21580" y="103341"/>
                  </a:lnTo>
                  <a:lnTo>
                    <a:pt x="32126" y="69215"/>
                  </a:lnTo>
                  <a:lnTo>
                    <a:pt x="45292" y="29025"/>
                  </a:lnTo>
                  <a:lnTo>
                    <a:pt x="53974" y="8337"/>
                  </a:lnTo>
                  <a:lnTo>
                    <a:pt x="58752" y="3003"/>
                  </a:lnTo>
                  <a:lnTo>
                    <a:pt x="63228" y="632"/>
                  </a:lnTo>
                  <a:lnTo>
                    <a:pt x="65410" y="0"/>
                  </a:lnTo>
                  <a:lnTo>
                    <a:pt x="71596" y="1179"/>
                  </a:lnTo>
                  <a:lnTo>
                    <a:pt x="75222" y="2481"/>
                  </a:lnTo>
                  <a:lnTo>
                    <a:pt x="81131" y="11454"/>
                  </a:lnTo>
                  <a:lnTo>
                    <a:pt x="99354" y="56461"/>
                  </a:lnTo>
                  <a:lnTo>
                    <a:pt x="103616" y="62726"/>
                  </a:lnTo>
                  <a:lnTo>
                    <a:pt x="107151" y="63974"/>
                  </a:lnTo>
                  <a:lnTo>
                    <a:pt x="116724" y="63478"/>
                  </a:lnTo>
                  <a:lnTo>
                    <a:pt x="153209" y="41676"/>
                  </a:lnTo>
                  <a:lnTo>
                    <a:pt x="183223" y="18423"/>
                  </a:lnTo>
                  <a:lnTo>
                    <a:pt x="185623" y="17504"/>
                  </a:lnTo>
                  <a:lnTo>
                    <a:pt x="187223" y="17598"/>
                  </a:lnTo>
                  <a:lnTo>
                    <a:pt x="188290" y="19776"/>
                  </a:lnTo>
                  <a:lnTo>
                    <a:pt x="193893" y="56042"/>
                  </a:lnTo>
                  <a:lnTo>
                    <a:pt x="191318" y="94852"/>
                  </a:lnTo>
                  <a:lnTo>
                    <a:pt x="186177" y="139829"/>
                  </a:lnTo>
                  <a:lnTo>
                    <a:pt x="184350" y="155020"/>
                  </a:lnTo>
                  <a:lnTo>
                    <a:pt x="190423" y="13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57"/>
            <p:cNvSpPr/>
            <p:nvPr>
              <p:custDataLst>
                <p:tags r:id="rId16"/>
              </p:custDataLst>
            </p:nvPr>
          </p:nvSpPr>
          <p:spPr>
            <a:xfrm>
              <a:off x="8639531" y="4922394"/>
              <a:ext cx="91720" cy="156138"/>
            </a:xfrm>
            <a:custGeom>
              <a:avLst/>
              <a:gdLst/>
              <a:ahLst/>
              <a:cxnLst/>
              <a:rect l="0" t="0" r="0" b="0"/>
              <a:pathLst>
                <a:path w="91720" h="156138">
                  <a:moveTo>
                    <a:pt x="34569" y="11556"/>
                  </a:moveTo>
                  <a:lnTo>
                    <a:pt x="34569" y="11556"/>
                  </a:lnTo>
                  <a:lnTo>
                    <a:pt x="37939" y="8185"/>
                  </a:lnTo>
                  <a:lnTo>
                    <a:pt x="39595" y="4648"/>
                  </a:lnTo>
                  <a:lnTo>
                    <a:pt x="40658" y="0"/>
                  </a:lnTo>
                  <a:lnTo>
                    <a:pt x="40841" y="5937"/>
                  </a:lnTo>
                  <a:lnTo>
                    <a:pt x="26607" y="49787"/>
                  </a:lnTo>
                  <a:lnTo>
                    <a:pt x="15585" y="93844"/>
                  </a:lnTo>
                  <a:lnTo>
                    <a:pt x="707" y="141148"/>
                  </a:lnTo>
                  <a:lnTo>
                    <a:pt x="0" y="144518"/>
                  </a:lnTo>
                  <a:lnTo>
                    <a:pt x="233" y="146764"/>
                  </a:lnTo>
                  <a:lnTo>
                    <a:pt x="5679" y="153740"/>
                  </a:lnTo>
                  <a:lnTo>
                    <a:pt x="13263" y="155887"/>
                  </a:lnTo>
                  <a:lnTo>
                    <a:pt x="23687" y="156137"/>
                  </a:lnTo>
                  <a:lnTo>
                    <a:pt x="60834" y="146002"/>
                  </a:lnTo>
                  <a:lnTo>
                    <a:pt x="91719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58"/>
            <p:cNvSpPr/>
            <p:nvPr>
              <p:custDataLst>
                <p:tags r:id="rId17"/>
              </p:custDataLst>
            </p:nvPr>
          </p:nvSpPr>
          <p:spPr>
            <a:xfrm>
              <a:off x="8767525" y="4936990"/>
              <a:ext cx="116126" cy="136545"/>
            </a:xfrm>
            <a:custGeom>
              <a:avLst/>
              <a:gdLst/>
              <a:ahLst/>
              <a:cxnLst/>
              <a:rect l="0" t="0" r="0" b="0"/>
              <a:pathLst>
                <a:path w="116126" h="136545">
                  <a:moveTo>
                    <a:pt x="116125" y="16010"/>
                  </a:moveTo>
                  <a:lnTo>
                    <a:pt x="116125" y="16010"/>
                  </a:lnTo>
                  <a:lnTo>
                    <a:pt x="116125" y="5075"/>
                  </a:lnTo>
                  <a:lnTo>
                    <a:pt x="112754" y="462"/>
                  </a:lnTo>
                  <a:lnTo>
                    <a:pt x="110349" y="0"/>
                  </a:lnTo>
                  <a:lnTo>
                    <a:pt x="100224" y="2721"/>
                  </a:lnTo>
                  <a:lnTo>
                    <a:pt x="73256" y="18720"/>
                  </a:lnTo>
                  <a:lnTo>
                    <a:pt x="28247" y="63186"/>
                  </a:lnTo>
                  <a:lnTo>
                    <a:pt x="1423" y="110059"/>
                  </a:lnTo>
                  <a:lnTo>
                    <a:pt x="0" y="121545"/>
                  </a:lnTo>
                  <a:lnTo>
                    <a:pt x="609" y="126583"/>
                  </a:lnTo>
                  <a:lnTo>
                    <a:pt x="2426" y="129942"/>
                  </a:lnTo>
                  <a:lnTo>
                    <a:pt x="5047" y="132181"/>
                  </a:lnTo>
                  <a:lnTo>
                    <a:pt x="12429" y="134669"/>
                  </a:lnTo>
                  <a:lnTo>
                    <a:pt x="59780" y="136544"/>
                  </a:lnTo>
                  <a:lnTo>
                    <a:pt x="103425" y="130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59"/>
            <p:cNvSpPr/>
            <p:nvPr>
              <p:custDataLst>
                <p:tags r:id="rId18"/>
              </p:custDataLst>
            </p:nvPr>
          </p:nvSpPr>
          <p:spPr>
            <a:xfrm>
              <a:off x="8797441" y="5010150"/>
              <a:ext cx="79860" cy="19051"/>
            </a:xfrm>
            <a:custGeom>
              <a:avLst/>
              <a:gdLst/>
              <a:ahLst/>
              <a:cxnLst/>
              <a:rect l="0" t="0" r="0" b="0"/>
              <a:pathLst>
                <a:path w="798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5" y="14024"/>
                  </a:lnTo>
                  <a:lnTo>
                    <a:pt x="26345" y="7805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50"/>
          <p:cNvGrpSpPr/>
          <p:nvPr/>
        </p:nvGrpSpPr>
        <p:grpSpPr>
          <a:xfrm>
            <a:off x="9385300" y="5435600"/>
            <a:ext cx="279401" cy="139701"/>
            <a:chOff x="9385300" y="5435600"/>
            <a:chExt cx="279401" cy="139701"/>
          </a:xfrm>
        </p:grpSpPr>
        <p:sp>
          <p:nvSpPr>
            <p:cNvPr id="132" name="SMARTInkShape-660"/>
            <p:cNvSpPr/>
            <p:nvPr>
              <p:custDataLst>
                <p:tags r:id="rId10"/>
              </p:custDataLst>
            </p:nvPr>
          </p:nvSpPr>
          <p:spPr>
            <a:xfrm>
              <a:off x="9385300" y="54356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7186" y="19625"/>
                  </a:lnTo>
                  <a:lnTo>
                    <a:pt x="18952" y="13191"/>
                  </a:lnTo>
                  <a:lnTo>
                    <a:pt x="58296" y="5006"/>
                  </a:lnTo>
                  <a:lnTo>
                    <a:pt x="95995" y="22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61"/>
            <p:cNvSpPr/>
            <p:nvPr>
              <p:custDataLst>
                <p:tags r:id="rId11"/>
              </p:custDataLst>
            </p:nvPr>
          </p:nvSpPr>
          <p:spPr>
            <a:xfrm>
              <a:off x="9399765" y="5562600"/>
              <a:ext cx="264936" cy="12701"/>
            </a:xfrm>
            <a:custGeom>
              <a:avLst/>
              <a:gdLst/>
              <a:ahLst/>
              <a:cxnLst/>
              <a:rect l="0" t="0" r="0" b="0"/>
              <a:pathLst>
                <a:path w="264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0938" y="9329"/>
                  </a:lnTo>
                  <a:lnTo>
                    <a:pt x="85887" y="5793"/>
                  </a:lnTo>
                  <a:lnTo>
                    <a:pt x="111703" y="3861"/>
                  </a:lnTo>
                  <a:lnTo>
                    <a:pt x="140202" y="2574"/>
                  </a:lnTo>
                  <a:lnTo>
                    <a:pt x="170490" y="1716"/>
                  </a:lnTo>
                  <a:lnTo>
                    <a:pt x="201972" y="1144"/>
                  </a:lnTo>
                  <a:lnTo>
                    <a:pt x="264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51"/>
          <p:cNvGrpSpPr/>
          <p:nvPr/>
        </p:nvGrpSpPr>
        <p:grpSpPr>
          <a:xfrm>
            <a:off x="10121900" y="5016500"/>
            <a:ext cx="781051" cy="560595"/>
            <a:chOff x="10121900" y="5016500"/>
            <a:chExt cx="781051" cy="560595"/>
          </a:xfrm>
        </p:grpSpPr>
        <p:sp>
          <p:nvSpPr>
            <p:cNvPr id="135" name="SMARTInkShape-662"/>
            <p:cNvSpPr/>
            <p:nvPr>
              <p:custDataLst>
                <p:tags r:id="rId2"/>
              </p:custDataLst>
            </p:nvPr>
          </p:nvSpPr>
          <p:spPr>
            <a:xfrm>
              <a:off x="10121900" y="5349976"/>
              <a:ext cx="292101" cy="227119"/>
            </a:xfrm>
            <a:custGeom>
              <a:avLst/>
              <a:gdLst/>
              <a:ahLst/>
              <a:cxnLst/>
              <a:rect l="0" t="0" r="0" b="0"/>
              <a:pathLst>
                <a:path w="292101" h="227119">
                  <a:moveTo>
                    <a:pt x="0" y="117374"/>
                  </a:moveTo>
                  <a:lnTo>
                    <a:pt x="0" y="117374"/>
                  </a:lnTo>
                  <a:lnTo>
                    <a:pt x="37248" y="120745"/>
                  </a:lnTo>
                  <a:lnTo>
                    <a:pt x="74850" y="119470"/>
                  </a:lnTo>
                  <a:lnTo>
                    <a:pt x="113899" y="111253"/>
                  </a:lnTo>
                  <a:lnTo>
                    <a:pt x="148910" y="93139"/>
                  </a:lnTo>
                  <a:lnTo>
                    <a:pt x="167077" y="70384"/>
                  </a:lnTo>
                  <a:lnTo>
                    <a:pt x="189243" y="26640"/>
                  </a:lnTo>
                  <a:lnTo>
                    <a:pt x="190368" y="19490"/>
                  </a:lnTo>
                  <a:lnTo>
                    <a:pt x="187854" y="7783"/>
                  </a:lnTo>
                  <a:lnTo>
                    <a:pt x="184502" y="4096"/>
                  </a:lnTo>
                  <a:lnTo>
                    <a:pt x="175135" y="0"/>
                  </a:lnTo>
                  <a:lnTo>
                    <a:pt x="158271" y="3825"/>
                  </a:lnTo>
                  <a:lnTo>
                    <a:pt x="135958" y="14697"/>
                  </a:lnTo>
                  <a:lnTo>
                    <a:pt x="97042" y="44618"/>
                  </a:lnTo>
                  <a:lnTo>
                    <a:pt x="63247" y="80999"/>
                  </a:lnTo>
                  <a:lnTo>
                    <a:pt x="37162" y="121334"/>
                  </a:lnTo>
                  <a:lnTo>
                    <a:pt x="24730" y="155550"/>
                  </a:lnTo>
                  <a:lnTo>
                    <a:pt x="21575" y="174793"/>
                  </a:lnTo>
                  <a:lnTo>
                    <a:pt x="23935" y="190871"/>
                  </a:lnTo>
                  <a:lnTo>
                    <a:pt x="30394" y="204368"/>
                  </a:lnTo>
                  <a:lnTo>
                    <a:pt x="40319" y="215069"/>
                  </a:lnTo>
                  <a:lnTo>
                    <a:pt x="67920" y="225656"/>
                  </a:lnTo>
                  <a:lnTo>
                    <a:pt x="100271" y="227118"/>
                  </a:lnTo>
                  <a:lnTo>
                    <a:pt x="141227" y="226121"/>
                  </a:lnTo>
                  <a:lnTo>
                    <a:pt x="187651" y="225678"/>
                  </a:lnTo>
                  <a:lnTo>
                    <a:pt x="230861" y="219837"/>
                  </a:lnTo>
                  <a:lnTo>
                    <a:pt x="292100" y="206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63"/>
            <p:cNvSpPr/>
            <p:nvPr>
              <p:custDataLst>
                <p:tags r:id="rId3"/>
              </p:custDataLst>
            </p:nvPr>
          </p:nvSpPr>
          <p:spPr>
            <a:xfrm>
              <a:off x="10389176" y="5022850"/>
              <a:ext cx="228025" cy="162700"/>
            </a:xfrm>
            <a:custGeom>
              <a:avLst/>
              <a:gdLst/>
              <a:ahLst/>
              <a:cxnLst/>
              <a:rect l="0" t="0" r="0" b="0"/>
              <a:pathLst>
                <a:path w="228025" h="162700">
                  <a:moveTo>
                    <a:pt x="126424" y="0"/>
                  </a:moveTo>
                  <a:lnTo>
                    <a:pt x="126424" y="0"/>
                  </a:lnTo>
                  <a:lnTo>
                    <a:pt x="126424" y="3371"/>
                  </a:lnTo>
                  <a:lnTo>
                    <a:pt x="120780" y="6907"/>
                  </a:lnTo>
                  <a:lnTo>
                    <a:pt x="76176" y="30037"/>
                  </a:lnTo>
                  <a:lnTo>
                    <a:pt x="29809" y="59290"/>
                  </a:lnTo>
                  <a:lnTo>
                    <a:pt x="9267" y="76204"/>
                  </a:lnTo>
                  <a:lnTo>
                    <a:pt x="2341" y="87019"/>
                  </a:lnTo>
                  <a:lnTo>
                    <a:pt x="0" y="93624"/>
                  </a:lnTo>
                  <a:lnTo>
                    <a:pt x="1218" y="94166"/>
                  </a:lnTo>
                  <a:lnTo>
                    <a:pt x="43597" y="95207"/>
                  </a:lnTo>
                  <a:lnTo>
                    <a:pt x="73881" y="101337"/>
                  </a:lnTo>
                  <a:lnTo>
                    <a:pt x="27426" y="121987"/>
                  </a:lnTo>
                  <a:lnTo>
                    <a:pt x="13287" y="128886"/>
                  </a:lnTo>
                  <a:lnTo>
                    <a:pt x="9113" y="133247"/>
                  </a:lnTo>
                  <a:lnTo>
                    <a:pt x="7999" y="135398"/>
                  </a:lnTo>
                  <a:lnTo>
                    <a:pt x="7964" y="137537"/>
                  </a:lnTo>
                  <a:lnTo>
                    <a:pt x="9804" y="141796"/>
                  </a:lnTo>
                  <a:lnTo>
                    <a:pt x="12695" y="143214"/>
                  </a:lnTo>
                  <a:lnTo>
                    <a:pt x="55326" y="150165"/>
                  </a:lnTo>
                  <a:lnTo>
                    <a:pt x="90541" y="152443"/>
                  </a:lnTo>
                  <a:lnTo>
                    <a:pt x="131236" y="157273"/>
                  </a:lnTo>
                  <a:lnTo>
                    <a:pt x="169713" y="162467"/>
                  </a:lnTo>
                  <a:lnTo>
                    <a:pt x="209033" y="162699"/>
                  </a:lnTo>
                  <a:lnTo>
                    <a:pt x="22802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64"/>
            <p:cNvSpPr/>
            <p:nvPr>
              <p:custDataLst>
                <p:tags r:id="rId4"/>
              </p:custDataLst>
            </p:nvPr>
          </p:nvSpPr>
          <p:spPr>
            <a:xfrm>
              <a:off x="10623550" y="501650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22603" y="54568"/>
                  </a:lnTo>
                  <a:lnTo>
                    <a:pt x="47385" y="91897"/>
                  </a:lnTo>
                  <a:lnTo>
                    <a:pt x="78951" y="134238"/>
                  </a:lnTo>
                  <a:lnTo>
                    <a:pt x="114060" y="179308"/>
                  </a:lnTo>
                  <a:lnTo>
                    <a:pt x="1270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65"/>
            <p:cNvSpPr/>
            <p:nvPr>
              <p:custDataLst>
                <p:tags r:id="rId5"/>
              </p:custDataLst>
            </p:nvPr>
          </p:nvSpPr>
          <p:spPr>
            <a:xfrm>
              <a:off x="10646874" y="5029200"/>
              <a:ext cx="141777" cy="228601"/>
            </a:xfrm>
            <a:custGeom>
              <a:avLst/>
              <a:gdLst/>
              <a:ahLst/>
              <a:cxnLst/>
              <a:rect l="0" t="0" r="0" b="0"/>
              <a:pathLst>
                <a:path w="141777" h="228601">
                  <a:moveTo>
                    <a:pt x="141776" y="0"/>
                  </a:moveTo>
                  <a:lnTo>
                    <a:pt x="141776" y="0"/>
                  </a:lnTo>
                  <a:lnTo>
                    <a:pt x="135034" y="0"/>
                  </a:lnTo>
                  <a:lnTo>
                    <a:pt x="127961" y="3763"/>
                  </a:lnTo>
                  <a:lnTo>
                    <a:pt x="119407" y="12255"/>
                  </a:lnTo>
                  <a:lnTo>
                    <a:pt x="103398" y="38282"/>
                  </a:lnTo>
                  <a:lnTo>
                    <a:pt x="88699" y="75940"/>
                  </a:lnTo>
                  <a:lnTo>
                    <a:pt x="69839" y="114928"/>
                  </a:lnTo>
                  <a:lnTo>
                    <a:pt x="43242" y="156035"/>
                  </a:lnTo>
                  <a:lnTo>
                    <a:pt x="10197" y="203034"/>
                  </a:lnTo>
                  <a:lnTo>
                    <a:pt x="1111" y="215459"/>
                  </a:lnTo>
                  <a:lnTo>
                    <a:pt x="21" y="218429"/>
                  </a:lnTo>
                  <a:lnTo>
                    <a:pt x="0" y="221113"/>
                  </a:lnTo>
                  <a:lnTo>
                    <a:pt x="207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66"/>
            <p:cNvSpPr/>
            <p:nvPr>
              <p:custDataLst>
                <p:tags r:id="rId6"/>
              </p:custDataLst>
            </p:nvPr>
          </p:nvSpPr>
          <p:spPr>
            <a:xfrm>
              <a:off x="10871200" y="51943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87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67"/>
            <p:cNvSpPr/>
            <p:nvPr>
              <p:custDataLst>
                <p:tags r:id="rId7"/>
              </p:custDataLst>
            </p:nvPr>
          </p:nvSpPr>
          <p:spPr>
            <a:xfrm>
              <a:off x="10902950" y="5086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68"/>
            <p:cNvSpPr/>
            <p:nvPr>
              <p:custDataLst>
                <p:tags r:id="rId8"/>
              </p:custDataLst>
            </p:nvPr>
          </p:nvSpPr>
          <p:spPr>
            <a:xfrm>
              <a:off x="10572750" y="5330930"/>
              <a:ext cx="234951" cy="9421"/>
            </a:xfrm>
            <a:custGeom>
              <a:avLst/>
              <a:gdLst/>
              <a:ahLst/>
              <a:cxnLst/>
              <a:rect l="0" t="0" r="0" b="0"/>
              <a:pathLst>
                <a:path w="234951" h="9421">
                  <a:moveTo>
                    <a:pt x="0" y="9420"/>
                  </a:moveTo>
                  <a:lnTo>
                    <a:pt x="0" y="9420"/>
                  </a:lnTo>
                  <a:lnTo>
                    <a:pt x="42716" y="6049"/>
                  </a:lnTo>
                  <a:lnTo>
                    <a:pt x="73078" y="2512"/>
                  </a:lnTo>
                  <a:lnTo>
                    <a:pt x="110091" y="0"/>
                  </a:lnTo>
                  <a:lnTo>
                    <a:pt x="150058" y="1235"/>
                  </a:lnTo>
                  <a:lnTo>
                    <a:pt x="185696" y="4135"/>
                  </a:lnTo>
                  <a:lnTo>
                    <a:pt x="23495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69"/>
            <p:cNvSpPr/>
            <p:nvPr>
              <p:custDataLst>
                <p:tags r:id="rId9"/>
              </p:custDataLst>
            </p:nvPr>
          </p:nvSpPr>
          <p:spPr>
            <a:xfrm>
              <a:off x="10706178" y="5381261"/>
              <a:ext cx="88823" cy="82060"/>
            </a:xfrm>
            <a:custGeom>
              <a:avLst/>
              <a:gdLst/>
              <a:ahLst/>
              <a:cxnLst/>
              <a:rect l="0" t="0" r="0" b="0"/>
              <a:pathLst>
                <a:path w="88823" h="82060">
                  <a:moveTo>
                    <a:pt x="6272" y="16239"/>
                  </a:moveTo>
                  <a:lnTo>
                    <a:pt x="6272" y="16239"/>
                  </a:lnTo>
                  <a:lnTo>
                    <a:pt x="4391" y="54179"/>
                  </a:lnTo>
                  <a:lnTo>
                    <a:pt x="96" y="82059"/>
                  </a:lnTo>
                  <a:lnTo>
                    <a:pt x="38" y="81992"/>
                  </a:lnTo>
                  <a:lnTo>
                    <a:pt x="0" y="81240"/>
                  </a:lnTo>
                  <a:lnTo>
                    <a:pt x="16554" y="36490"/>
                  </a:lnTo>
                  <a:lnTo>
                    <a:pt x="30956" y="11421"/>
                  </a:lnTo>
                  <a:lnTo>
                    <a:pt x="39115" y="3514"/>
                  </a:lnTo>
                  <a:lnTo>
                    <a:pt x="45094" y="0"/>
                  </a:lnTo>
                  <a:lnTo>
                    <a:pt x="48380" y="1179"/>
                  </a:lnTo>
                  <a:lnTo>
                    <a:pt x="55796" y="8135"/>
                  </a:lnTo>
                  <a:lnTo>
                    <a:pt x="80429" y="50881"/>
                  </a:lnTo>
                  <a:lnTo>
                    <a:pt x="88822" y="7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45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52"/>
          <p:cNvGrpSpPr/>
          <p:nvPr/>
        </p:nvGrpSpPr>
        <p:grpSpPr>
          <a:xfrm>
            <a:off x="984250" y="521485"/>
            <a:ext cx="2113792" cy="688980"/>
            <a:chOff x="984250" y="521485"/>
            <a:chExt cx="2113792" cy="688980"/>
          </a:xfrm>
        </p:grpSpPr>
        <p:sp>
          <p:nvSpPr>
            <p:cNvPr id="2" name="SMARTInkShape-670"/>
            <p:cNvSpPr/>
            <p:nvPr>
              <p:custDataLst>
                <p:tags r:id="rId107"/>
              </p:custDataLst>
            </p:nvPr>
          </p:nvSpPr>
          <p:spPr>
            <a:xfrm>
              <a:off x="3002618" y="625421"/>
              <a:ext cx="95424" cy="244530"/>
            </a:xfrm>
            <a:custGeom>
              <a:avLst/>
              <a:gdLst/>
              <a:ahLst/>
              <a:cxnLst/>
              <a:rect l="0" t="0" r="0" b="0"/>
              <a:pathLst>
                <a:path w="95424" h="244530">
                  <a:moveTo>
                    <a:pt x="58082" y="60379"/>
                  </a:moveTo>
                  <a:lnTo>
                    <a:pt x="58082" y="60379"/>
                  </a:lnTo>
                  <a:lnTo>
                    <a:pt x="64824" y="46895"/>
                  </a:lnTo>
                  <a:lnTo>
                    <a:pt x="66252" y="32749"/>
                  </a:lnTo>
                  <a:lnTo>
                    <a:pt x="64791" y="7414"/>
                  </a:lnTo>
                  <a:lnTo>
                    <a:pt x="62555" y="3902"/>
                  </a:lnTo>
                  <a:lnTo>
                    <a:pt x="58947" y="1561"/>
                  </a:lnTo>
                  <a:lnTo>
                    <a:pt x="54425" y="0"/>
                  </a:lnTo>
                  <a:lnTo>
                    <a:pt x="41875" y="2029"/>
                  </a:lnTo>
                  <a:lnTo>
                    <a:pt x="34577" y="4546"/>
                  </a:lnTo>
                  <a:lnTo>
                    <a:pt x="14194" y="21572"/>
                  </a:lnTo>
                  <a:lnTo>
                    <a:pt x="1490" y="47861"/>
                  </a:lnTo>
                  <a:lnTo>
                    <a:pt x="0" y="77994"/>
                  </a:lnTo>
                  <a:lnTo>
                    <a:pt x="8044" y="98782"/>
                  </a:lnTo>
                  <a:lnTo>
                    <a:pt x="28439" y="126556"/>
                  </a:lnTo>
                  <a:lnTo>
                    <a:pt x="67357" y="158274"/>
                  </a:lnTo>
                  <a:lnTo>
                    <a:pt x="89915" y="179931"/>
                  </a:lnTo>
                  <a:lnTo>
                    <a:pt x="93415" y="186647"/>
                  </a:lnTo>
                  <a:lnTo>
                    <a:pt x="95423" y="199754"/>
                  </a:lnTo>
                  <a:lnTo>
                    <a:pt x="90200" y="214516"/>
                  </a:lnTo>
                  <a:lnTo>
                    <a:pt x="80117" y="229073"/>
                  </a:lnTo>
                  <a:lnTo>
                    <a:pt x="66229" y="240247"/>
                  </a:lnTo>
                  <a:lnTo>
                    <a:pt x="52531" y="244272"/>
                  </a:lnTo>
                  <a:lnTo>
                    <a:pt x="32682" y="244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71"/>
            <p:cNvSpPr/>
            <p:nvPr>
              <p:custDataLst>
                <p:tags r:id="rId108"/>
              </p:custDataLst>
            </p:nvPr>
          </p:nvSpPr>
          <p:spPr>
            <a:xfrm>
              <a:off x="2901950" y="590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6" y="3972"/>
                  </a:lnTo>
                  <a:lnTo>
                    <a:pt x="1881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72"/>
            <p:cNvSpPr/>
            <p:nvPr>
              <p:custDataLst>
                <p:tags r:id="rId109"/>
              </p:custDataLst>
            </p:nvPr>
          </p:nvSpPr>
          <p:spPr>
            <a:xfrm>
              <a:off x="2889250" y="7175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2" y="12256"/>
                  </a:lnTo>
                  <a:lnTo>
                    <a:pt x="6272" y="56368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73"/>
            <p:cNvSpPr/>
            <p:nvPr>
              <p:custDataLst>
                <p:tags r:id="rId110"/>
              </p:custDataLst>
            </p:nvPr>
          </p:nvSpPr>
          <p:spPr>
            <a:xfrm>
              <a:off x="2690314" y="668572"/>
              <a:ext cx="86004" cy="207729"/>
            </a:xfrm>
            <a:custGeom>
              <a:avLst/>
              <a:gdLst/>
              <a:ahLst/>
              <a:cxnLst/>
              <a:rect l="0" t="0" r="0" b="0"/>
              <a:pathLst>
                <a:path w="86004" h="207729">
                  <a:moveTo>
                    <a:pt x="33836" y="36278"/>
                  </a:moveTo>
                  <a:lnTo>
                    <a:pt x="33836" y="36278"/>
                  </a:lnTo>
                  <a:lnTo>
                    <a:pt x="34541" y="25433"/>
                  </a:lnTo>
                  <a:lnTo>
                    <a:pt x="37494" y="10957"/>
                  </a:lnTo>
                  <a:lnTo>
                    <a:pt x="35932" y="4328"/>
                  </a:lnTo>
                  <a:lnTo>
                    <a:pt x="34528" y="2278"/>
                  </a:lnTo>
                  <a:lnTo>
                    <a:pt x="32886" y="911"/>
                  </a:lnTo>
                  <a:lnTo>
                    <a:pt x="31086" y="0"/>
                  </a:lnTo>
                  <a:lnTo>
                    <a:pt x="28475" y="1510"/>
                  </a:lnTo>
                  <a:lnTo>
                    <a:pt x="18058" y="14452"/>
                  </a:lnTo>
                  <a:lnTo>
                    <a:pt x="1097" y="48473"/>
                  </a:lnTo>
                  <a:lnTo>
                    <a:pt x="0" y="61454"/>
                  </a:lnTo>
                  <a:lnTo>
                    <a:pt x="696" y="67878"/>
                  </a:lnTo>
                  <a:lnTo>
                    <a:pt x="7113" y="80662"/>
                  </a:lnTo>
                  <a:lnTo>
                    <a:pt x="22626" y="97877"/>
                  </a:lnTo>
                  <a:lnTo>
                    <a:pt x="64393" y="130037"/>
                  </a:lnTo>
                  <a:lnTo>
                    <a:pt x="76345" y="140038"/>
                  </a:lnTo>
                  <a:lnTo>
                    <a:pt x="84009" y="151538"/>
                  </a:lnTo>
                  <a:lnTo>
                    <a:pt x="86003" y="163705"/>
                  </a:lnTo>
                  <a:lnTo>
                    <a:pt x="85548" y="169912"/>
                  </a:lnTo>
                  <a:lnTo>
                    <a:pt x="79397" y="182454"/>
                  </a:lnTo>
                  <a:lnTo>
                    <a:pt x="69608" y="193673"/>
                  </a:lnTo>
                  <a:lnTo>
                    <a:pt x="46536" y="207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74"/>
            <p:cNvSpPr/>
            <p:nvPr>
              <p:custDataLst>
                <p:tags r:id="rId111"/>
              </p:custDataLst>
            </p:nvPr>
          </p:nvSpPr>
          <p:spPr>
            <a:xfrm>
              <a:off x="2495168" y="691461"/>
              <a:ext cx="146433" cy="200036"/>
            </a:xfrm>
            <a:custGeom>
              <a:avLst/>
              <a:gdLst/>
              <a:ahLst/>
              <a:cxnLst/>
              <a:rect l="0" t="0" r="0" b="0"/>
              <a:pathLst>
                <a:path w="146433" h="200036">
                  <a:moveTo>
                    <a:pt x="32132" y="64189"/>
                  </a:moveTo>
                  <a:lnTo>
                    <a:pt x="32132" y="64189"/>
                  </a:lnTo>
                  <a:lnTo>
                    <a:pt x="32132" y="79116"/>
                  </a:lnTo>
                  <a:lnTo>
                    <a:pt x="33543" y="80490"/>
                  </a:lnTo>
                  <a:lnTo>
                    <a:pt x="38874" y="82017"/>
                  </a:lnTo>
                  <a:lnTo>
                    <a:pt x="53180" y="79506"/>
                  </a:lnTo>
                  <a:lnTo>
                    <a:pt x="62888" y="72408"/>
                  </a:lnTo>
                  <a:lnTo>
                    <a:pt x="77248" y="53975"/>
                  </a:lnTo>
                  <a:lnTo>
                    <a:pt x="81248" y="27531"/>
                  </a:lnTo>
                  <a:lnTo>
                    <a:pt x="80302" y="14265"/>
                  </a:lnTo>
                  <a:lnTo>
                    <a:pt x="79062" y="9740"/>
                  </a:lnTo>
                  <a:lnTo>
                    <a:pt x="73921" y="2830"/>
                  </a:lnTo>
                  <a:lnTo>
                    <a:pt x="70575" y="0"/>
                  </a:lnTo>
                  <a:lnTo>
                    <a:pt x="64816" y="935"/>
                  </a:lnTo>
                  <a:lnTo>
                    <a:pt x="49010" y="9500"/>
                  </a:lnTo>
                  <a:lnTo>
                    <a:pt x="27020" y="40302"/>
                  </a:lnTo>
                  <a:lnTo>
                    <a:pt x="10470" y="84079"/>
                  </a:lnTo>
                  <a:lnTo>
                    <a:pt x="0" y="129427"/>
                  </a:lnTo>
                  <a:lnTo>
                    <a:pt x="2542" y="167402"/>
                  </a:lnTo>
                  <a:lnTo>
                    <a:pt x="12396" y="184380"/>
                  </a:lnTo>
                  <a:lnTo>
                    <a:pt x="18975" y="190883"/>
                  </a:lnTo>
                  <a:lnTo>
                    <a:pt x="37573" y="198109"/>
                  </a:lnTo>
                  <a:lnTo>
                    <a:pt x="48459" y="200035"/>
                  </a:lnTo>
                  <a:lnTo>
                    <a:pt x="71844" y="194650"/>
                  </a:lnTo>
                  <a:lnTo>
                    <a:pt x="96348" y="181438"/>
                  </a:lnTo>
                  <a:lnTo>
                    <a:pt x="146432" y="14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75"/>
            <p:cNvSpPr/>
            <p:nvPr>
              <p:custDataLst>
                <p:tags r:id="rId112"/>
              </p:custDataLst>
            </p:nvPr>
          </p:nvSpPr>
          <p:spPr>
            <a:xfrm>
              <a:off x="2126062" y="521485"/>
              <a:ext cx="261539" cy="385178"/>
            </a:xfrm>
            <a:custGeom>
              <a:avLst/>
              <a:gdLst/>
              <a:ahLst/>
              <a:cxnLst/>
              <a:rect l="0" t="0" r="0" b="0"/>
              <a:pathLst>
                <a:path w="261539" h="385178">
                  <a:moveTo>
                    <a:pt x="71038" y="18265"/>
                  </a:moveTo>
                  <a:lnTo>
                    <a:pt x="71038" y="18265"/>
                  </a:lnTo>
                  <a:lnTo>
                    <a:pt x="71038" y="0"/>
                  </a:lnTo>
                  <a:lnTo>
                    <a:pt x="62249" y="45145"/>
                  </a:lnTo>
                  <a:lnTo>
                    <a:pt x="55137" y="85950"/>
                  </a:lnTo>
                  <a:lnTo>
                    <a:pt x="51265" y="110661"/>
                  </a:lnTo>
                  <a:lnTo>
                    <a:pt x="47273" y="137012"/>
                  </a:lnTo>
                  <a:lnTo>
                    <a:pt x="42495" y="164458"/>
                  </a:lnTo>
                  <a:lnTo>
                    <a:pt x="37193" y="192632"/>
                  </a:lnTo>
                  <a:lnTo>
                    <a:pt x="31541" y="221293"/>
                  </a:lnTo>
                  <a:lnTo>
                    <a:pt x="27773" y="248162"/>
                  </a:lnTo>
                  <a:lnTo>
                    <a:pt x="25262" y="273835"/>
                  </a:lnTo>
                  <a:lnTo>
                    <a:pt x="23176" y="318824"/>
                  </a:lnTo>
                  <a:lnTo>
                    <a:pt x="25969" y="361868"/>
                  </a:lnTo>
                  <a:lnTo>
                    <a:pt x="29370" y="378176"/>
                  </a:lnTo>
                  <a:lnTo>
                    <a:pt x="31971" y="382383"/>
                  </a:lnTo>
                  <a:lnTo>
                    <a:pt x="35115" y="384483"/>
                  </a:lnTo>
                  <a:lnTo>
                    <a:pt x="38623" y="385177"/>
                  </a:lnTo>
                  <a:lnTo>
                    <a:pt x="48164" y="380304"/>
                  </a:lnTo>
                  <a:lnTo>
                    <a:pt x="53672" y="376041"/>
                  </a:lnTo>
                  <a:lnTo>
                    <a:pt x="61674" y="361897"/>
                  </a:lnTo>
                  <a:lnTo>
                    <a:pt x="66170" y="343851"/>
                  </a:lnTo>
                  <a:lnTo>
                    <a:pt x="64030" y="314564"/>
                  </a:lnTo>
                  <a:lnTo>
                    <a:pt x="58281" y="296474"/>
                  </a:lnTo>
                  <a:lnTo>
                    <a:pt x="40369" y="273793"/>
                  </a:lnTo>
                  <a:lnTo>
                    <a:pt x="464" y="233453"/>
                  </a:lnTo>
                  <a:lnTo>
                    <a:pt x="0" y="230868"/>
                  </a:lnTo>
                  <a:lnTo>
                    <a:pt x="1101" y="228439"/>
                  </a:lnTo>
                  <a:lnTo>
                    <a:pt x="31458" y="201355"/>
                  </a:lnTo>
                  <a:lnTo>
                    <a:pt x="76625" y="170064"/>
                  </a:lnTo>
                  <a:lnTo>
                    <a:pt x="115262" y="136855"/>
                  </a:lnTo>
                  <a:lnTo>
                    <a:pt x="146779" y="93463"/>
                  </a:lnTo>
                  <a:lnTo>
                    <a:pt x="161380" y="59447"/>
                  </a:lnTo>
                  <a:lnTo>
                    <a:pt x="173771" y="17767"/>
                  </a:lnTo>
                  <a:lnTo>
                    <a:pt x="177442" y="2125"/>
                  </a:lnTo>
                  <a:lnTo>
                    <a:pt x="177957" y="1155"/>
                  </a:lnTo>
                  <a:lnTo>
                    <a:pt x="173009" y="37907"/>
                  </a:lnTo>
                  <a:lnTo>
                    <a:pt x="166688" y="74737"/>
                  </a:lnTo>
                  <a:lnTo>
                    <a:pt x="163027" y="97541"/>
                  </a:lnTo>
                  <a:lnTo>
                    <a:pt x="159175" y="122621"/>
                  </a:lnTo>
                  <a:lnTo>
                    <a:pt x="155196" y="149219"/>
                  </a:lnTo>
                  <a:lnTo>
                    <a:pt x="151132" y="176829"/>
                  </a:lnTo>
                  <a:lnTo>
                    <a:pt x="147012" y="205113"/>
                  </a:lnTo>
                  <a:lnTo>
                    <a:pt x="142854" y="233847"/>
                  </a:lnTo>
                  <a:lnTo>
                    <a:pt x="139376" y="259353"/>
                  </a:lnTo>
                  <a:lnTo>
                    <a:pt x="133631" y="304626"/>
                  </a:lnTo>
                  <a:lnTo>
                    <a:pt x="129800" y="345589"/>
                  </a:lnTo>
                  <a:lnTo>
                    <a:pt x="128666" y="361018"/>
                  </a:lnTo>
                  <a:lnTo>
                    <a:pt x="129918" y="359656"/>
                  </a:lnTo>
                  <a:lnTo>
                    <a:pt x="143947" y="322715"/>
                  </a:lnTo>
                  <a:lnTo>
                    <a:pt x="158963" y="275924"/>
                  </a:lnTo>
                  <a:lnTo>
                    <a:pt x="168677" y="251313"/>
                  </a:lnTo>
                  <a:lnTo>
                    <a:pt x="180050" y="235672"/>
                  </a:lnTo>
                  <a:lnTo>
                    <a:pt x="186046" y="231642"/>
                  </a:lnTo>
                  <a:lnTo>
                    <a:pt x="198353" y="229045"/>
                  </a:lnTo>
                  <a:lnTo>
                    <a:pt x="212759" y="237769"/>
                  </a:lnTo>
                  <a:lnTo>
                    <a:pt x="232974" y="260633"/>
                  </a:lnTo>
                  <a:lnTo>
                    <a:pt x="261538" y="316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76"/>
            <p:cNvSpPr/>
            <p:nvPr>
              <p:custDataLst>
                <p:tags r:id="rId113"/>
              </p:custDataLst>
            </p:nvPr>
          </p:nvSpPr>
          <p:spPr>
            <a:xfrm>
              <a:off x="1865504" y="771980"/>
              <a:ext cx="138128" cy="171433"/>
            </a:xfrm>
            <a:custGeom>
              <a:avLst/>
              <a:gdLst/>
              <a:ahLst/>
              <a:cxnLst/>
              <a:rect l="0" t="0" r="0" b="0"/>
              <a:pathLst>
                <a:path w="138128" h="171433">
                  <a:moveTo>
                    <a:pt x="26796" y="28120"/>
                  </a:moveTo>
                  <a:lnTo>
                    <a:pt x="26796" y="28120"/>
                  </a:lnTo>
                  <a:lnTo>
                    <a:pt x="31822" y="16186"/>
                  </a:lnTo>
                  <a:lnTo>
                    <a:pt x="32884" y="10476"/>
                  </a:lnTo>
                  <a:lnTo>
                    <a:pt x="32266" y="10007"/>
                  </a:lnTo>
                  <a:lnTo>
                    <a:pt x="29697" y="9486"/>
                  </a:lnTo>
                  <a:lnTo>
                    <a:pt x="20914" y="15935"/>
                  </a:lnTo>
                  <a:lnTo>
                    <a:pt x="9374" y="36896"/>
                  </a:lnTo>
                  <a:lnTo>
                    <a:pt x="389" y="75562"/>
                  </a:lnTo>
                  <a:lnTo>
                    <a:pt x="0" y="119396"/>
                  </a:lnTo>
                  <a:lnTo>
                    <a:pt x="8301" y="143241"/>
                  </a:lnTo>
                  <a:lnTo>
                    <a:pt x="14466" y="153551"/>
                  </a:lnTo>
                  <a:lnTo>
                    <a:pt x="32605" y="166887"/>
                  </a:lnTo>
                  <a:lnTo>
                    <a:pt x="43368" y="171432"/>
                  </a:lnTo>
                  <a:lnTo>
                    <a:pt x="66617" y="170836"/>
                  </a:lnTo>
                  <a:lnTo>
                    <a:pt x="90355" y="162105"/>
                  </a:lnTo>
                  <a:lnTo>
                    <a:pt x="112665" y="146465"/>
                  </a:lnTo>
                  <a:lnTo>
                    <a:pt x="128695" y="123992"/>
                  </a:lnTo>
                  <a:lnTo>
                    <a:pt x="134945" y="111085"/>
                  </a:lnTo>
                  <a:lnTo>
                    <a:pt x="138127" y="81691"/>
                  </a:lnTo>
                  <a:lnTo>
                    <a:pt x="134132" y="52635"/>
                  </a:lnTo>
                  <a:lnTo>
                    <a:pt x="125301" y="30314"/>
                  </a:lnTo>
                  <a:lnTo>
                    <a:pt x="110557" y="14749"/>
                  </a:lnTo>
                  <a:lnTo>
                    <a:pt x="93657" y="4538"/>
                  </a:lnTo>
                  <a:lnTo>
                    <a:pt x="79090" y="0"/>
                  </a:lnTo>
                  <a:lnTo>
                    <a:pt x="63678" y="1747"/>
                  </a:lnTo>
                  <a:lnTo>
                    <a:pt x="39496" y="9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77"/>
            <p:cNvSpPr/>
            <p:nvPr>
              <p:custDataLst>
                <p:tags r:id="rId114"/>
              </p:custDataLst>
            </p:nvPr>
          </p:nvSpPr>
          <p:spPr>
            <a:xfrm>
              <a:off x="1618330" y="775059"/>
              <a:ext cx="128880" cy="387850"/>
            </a:xfrm>
            <a:custGeom>
              <a:avLst/>
              <a:gdLst/>
              <a:ahLst/>
              <a:cxnLst/>
              <a:rect l="0" t="0" r="0" b="0"/>
              <a:pathLst>
                <a:path w="128880" h="387850">
                  <a:moveTo>
                    <a:pt x="920" y="94891"/>
                  </a:moveTo>
                  <a:lnTo>
                    <a:pt x="920" y="94891"/>
                  </a:lnTo>
                  <a:lnTo>
                    <a:pt x="4683" y="139149"/>
                  </a:lnTo>
                  <a:lnTo>
                    <a:pt x="12854" y="181147"/>
                  </a:lnTo>
                  <a:lnTo>
                    <a:pt x="17513" y="215072"/>
                  </a:lnTo>
                  <a:lnTo>
                    <a:pt x="21935" y="256019"/>
                  </a:lnTo>
                  <a:lnTo>
                    <a:pt x="24371" y="298207"/>
                  </a:lnTo>
                  <a:lnTo>
                    <a:pt x="25454" y="336948"/>
                  </a:lnTo>
                  <a:lnTo>
                    <a:pt x="26149" y="381156"/>
                  </a:lnTo>
                  <a:lnTo>
                    <a:pt x="26269" y="387849"/>
                  </a:lnTo>
                  <a:lnTo>
                    <a:pt x="20538" y="342314"/>
                  </a:lnTo>
                  <a:lnTo>
                    <a:pt x="14108" y="296109"/>
                  </a:lnTo>
                  <a:lnTo>
                    <a:pt x="10417" y="268547"/>
                  </a:lnTo>
                  <a:lnTo>
                    <a:pt x="6546" y="238884"/>
                  </a:lnTo>
                  <a:lnTo>
                    <a:pt x="2554" y="207820"/>
                  </a:lnTo>
                  <a:lnTo>
                    <a:pt x="598" y="180055"/>
                  </a:lnTo>
                  <a:lnTo>
                    <a:pt x="0" y="154489"/>
                  </a:lnTo>
                  <a:lnTo>
                    <a:pt x="1217" y="110090"/>
                  </a:lnTo>
                  <a:lnTo>
                    <a:pt x="4109" y="76246"/>
                  </a:lnTo>
                  <a:lnTo>
                    <a:pt x="16446" y="36763"/>
                  </a:lnTo>
                  <a:lnTo>
                    <a:pt x="33508" y="12835"/>
                  </a:lnTo>
                  <a:lnTo>
                    <a:pt x="51968" y="179"/>
                  </a:lnTo>
                  <a:lnTo>
                    <a:pt x="58941" y="0"/>
                  </a:lnTo>
                  <a:lnTo>
                    <a:pt x="74214" y="5445"/>
                  </a:lnTo>
                  <a:lnTo>
                    <a:pt x="88529" y="20565"/>
                  </a:lnTo>
                  <a:lnTo>
                    <a:pt x="114965" y="61394"/>
                  </a:lnTo>
                  <a:lnTo>
                    <a:pt x="127452" y="92884"/>
                  </a:lnTo>
                  <a:lnTo>
                    <a:pt x="128879" y="121186"/>
                  </a:lnTo>
                  <a:lnTo>
                    <a:pt x="118091" y="150817"/>
                  </a:lnTo>
                  <a:lnTo>
                    <a:pt x="94747" y="178568"/>
                  </a:lnTo>
                  <a:lnTo>
                    <a:pt x="68859" y="197922"/>
                  </a:lnTo>
                  <a:lnTo>
                    <a:pt x="32670" y="209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78"/>
            <p:cNvSpPr/>
            <p:nvPr>
              <p:custDataLst>
                <p:tags r:id="rId115"/>
              </p:custDataLst>
            </p:nvPr>
          </p:nvSpPr>
          <p:spPr>
            <a:xfrm>
              <a:off x="1334809" y="807856"/>
              <a:ext cx="149228" cy="402609"/>
            </a:xfrm>
            <a:custGeom>
              <a:avLst/>
              <a:gdLst/>
              <a:ahLst/>
              <a:cxnLst/>
              <a:rect l="0" t="0" r="0" b="0"/>
              <a:pathLst>
                <a:path w="149228" h="402609">
                  <a:moveTo>
                    <a:pt x="11391" y="17644"/>
                  </a:moveTo>
                  <a:lnTo>
                    <a:pt x="11391" y="17644"/>
                  </a:lnTo>
                  <a:lnTo>
                    <a:pt x="6365" y="5710"/>
                  </a:lnTo>
                  <a:lnTo>
                    <a:pt x="5303" y="0"/>
                  </a:lnTo>
                  <a:lnTo>
                    <a:pt x="1747" y="9123"/>
                  </a:lnTo>
                  <a:lnTo>
                    <a:pt x="0" y="42720"/>
                  </a:lnTo>
                  <a:lnTo>
                    <a:pt x="4645" y="80029"/>
                  </a:lnTo>
                  <a:lnTo>
                    <a:pt x="10980" y="102991"/>
                  </a:lnTo>
                  <a:lnTo>
                    <a:pt x="22262" y="121193"/>
                  </a:lnTo>
                  <a:lnTo>
                    <a:pt x="29222" y="129010"/>
                  </a:lnTo>
                  <a:lnTo>
                    <a:pt x="44480" y="137695"/>
                  </a:lnTo>
                  <a:lnTo>
                    <a:pt x="52501" y="140012"/>
                  </a:lnTo>
                  <a:lnTo>
                    <a:pt x="68938" y="138822"/>
                  </a:lnTo>
                  <a:lnTo>
                    <a:pt x="77272" y="136529"/>
                  </a:lnTo>
                  <a:lnTo>
                    <a:pt x="92177" y="124575"/>
                  </a:lnTo>
                  <a:lnTo>
                    <a:pt x="118993" y="84784"/>
                  </a:lnTo>
                  <a:lnTo>
                    <a:pt x="129464" y="38981"/>
                  </a:lnTo>
                  <a:lnTo>
                    <a:pt x="131702" y="15219"/>
                  </a:lnTo>
                  <a:lnTo>
                    <a:pt x="131109" y="16027"/>
                  </a:lnTo>
                  <a:lnTo>
                    <a:pt x="128569" y="22570"/>
                  </a:lnTo>
                  <a:lnTo>
                    <a:pt x="126965" y="60637"/>
                  </a:lnTo>
                  <a:lnTo>
                    <a:pt x="130929" y="105720"/>
                  </a:lnTo>
                  <a:lnTo>
                    <a:pt x="134604" y="140750"/>
                  </a:lnTo>
                  <a:lnTo>
                    <a:pt x="138589" y="179367"/>
                  </a:lnTo>
                  <a:lnTo>
                    <a:pt x="142713" y="221460"/>
                  </a:lnTo>
                  <a:lnTo>
                    <a:pt x="146897" y="268390"/>
                  </a:lnTo>
                  <a:lnTo>
                    <a:pt x="149227" y="311825"/>
                  </a:lnTo>
                  <a:lnTo>
                    <a:pt x="148851" y="349475"/>
                  </a:lnTo>
                  <a:lnTo>
                    <a:pt x="140706" y="387681"/>
                  </a:lnTo>
                  <a:lnTo>
                    <a:pt x="133305" y="400357"/>
                  </a:lnTo>
                  <a:lnTo>
                    <a:pt x="127239" y="402608"/>
                  </a:lnTo>
                  <a:lnTo>
                    <a:pt x="111092" y="401347"/>
                  </a:lnTo>
                  <a:lnTo>
                    <a:pt x="82168" y="382590"/>
                  </a:lnTo>
                  <a:lnTo>
                    <a:pt x="57997" y="354690"/>
                  </a:lnTo>
                  <a:lnTo>
                    <a:pt x="36791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79"/>
            <p:cNvSpPr/>
            <p:nvPr>
              <p:custDataLst>
                <p:tags r:id="rId116"/>
              </p:custDataLst>
            </p:nvPr>
          </p:nvSpPr>
          <p:spPr>
            <a:xfrm>
              <a:off x="984250" y="536379"/>
              <a:ext cx="228601" cy="498672"/>
            </a:xfrm>
            <a:custGeom>
              <a:avLst/>
              <a:gdLst/>
              <a:ahLst/>
              <a:cxnLst/>
              <a:rect l="0" t="0" r="0" b="0"/>
              <a:pathLst>
                <a:path w="228601" h="498672">
                  <a:moveTo>
                    <a:pt x="0" y="282771"/>
                  </a:moveTo>
                  <a:lnTo>
                    <a:pt x="0" y="282771"/>
                  </a:lnTo>
                  <a:lnTo>
                    <a:pt x="3371" y="282771"/>
                  </a:lnTo>
                  <a:lnTo>
                    <a:pt x="6908" y="286534"/>
                  </a:lnTo>
                  <a:lnTo>
                    <a:pt x="11537" y="292204"/>
                  </a:lnTo>
                  <a:lnTo>
                    <a:pt x="18298" y="297077"/>
                  </a:lnTo>
                  <a:lnTo>
                    <a:pt x="36780" y="300415"/>
                  </a:lnTo>
                  <a:lnTo>
                    <a:pt x="60130" y="298033"/>
                  </a:lnTo>
                  <a:lnTo>
                    <a:pt x="84922" y="286117"/>
                  </a:lnTo>
                  <a:lnTo>
                    <a:pt x="119289" y="246508"/>
                  </a:lnTo>
                  <a:lnTo>
                    <a:pt x="138860" y="217500"/>
                  </a:lnTo>
                  <a:lnTo>
                    <a:pt x="155554" y="176386"/>
                  </a:lnTo>
                  <a:lnTo>
                    <a:pt x="169324" y="128950"/>
                  </a:lnTo>
                  <a:lnTo>
                    <a:pt x="180148" y="81997"/>
                  </a:lnTo>
                  <a:lnTo>
                    <a:pt x="187780" y="46547"/>
                  </a:lnTo>
                  <a:lnTo>
                    <a:pt x="201787" y="431"/>
                  </a:lnTo>
                  <a:lnTo>
                    <a:pt x="202258" y="0"/>
                  </a:lnTo>
                  <a:lnTo>
                    <a:pt x="202572" y="418"/>
                  </a:lnTo>
                  <a:lnTo>
                    <a:pt x="202781" y="1402"/>
                  </a:lnTo>
                  <a:lnTo>
                    <a:pt x="198119" y="45175"/>
                  </a:lnTo>
                  <a:lnTo>
                    <a:pt x="197414" y="80512"/>
                  </a:lnTo>
                  <a:lnTo>
                    <a:pt x="197101" y="126791"/>
                  </a:lnTo>
                  <a:lnTo>
                    <a:pt x="197017" y="153384"/>
                  </a:lnTo>
                  <a:lnTo>
                    <a:pt x="196961" y="181697"/>
                  </a:lnTo>
                  <a:lnTo>
                    <a:pt x="196924" y="211155"/>
                  </a:lnTo>
                  <a:lnTo>
                    <a:pt x="197605" y="240671"/>
                  </a:lnTo>
                  <a:lnTo>
                    <a:pt x="198764" y="270227"/>
                  </a:lnTo>
                  <a:lnTo>
                    <a:pt x="200243" y="299808"/>
                  </a:lnTo>
                  <a:lnTo>
                    <a:pt x="201229" y="327290"/>
                  </a:lnTo>
                  <a:lnTo>
                    <a:pt x="201886" y="353373"/>
                  </a:lnTo>
                  <a:lnTo>
                    <a:pt x="204027" y="400933"/>
                  </a:lnTo>
                  <a:lnTo>
                    <a:pt x="209682" y="440885"/>
                  </a:lnTo>
                  <a:lnTo>
                    <a:pt x="223400" y="485061"/>
                  </a:lnTo>
                  <a:lnTo>
                    <a:pt x="228600" y="49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80"/>
            <p:cNvSpPr/>
            <p:nvPr>
              <p:custDataLst>
                <p:tags r:id="rId117"/>
              </p:custDataLst>
            </p:nvPr>
          </p:nvSpPr>
          <p:spPr>
            <a:xfrm>
              <a:off x="1016000" y="552450"/>
              <a:ext cx="12416" cy="450851"/>
            </a:xfrm>
            <a:custGeom>
              <a:avLst/>
              <a:gdLst/>
              <a:ahLst/>
              <a:cxnLst/>
              <a:rect l="0" t="0" r="0" b="0"/>
              <a:pathLst>
                <a:path w="12416" h="450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9459" y="49458"/>
                  </a:lnTo>
                  <a:lnTo>
                    <a:pt x="11260" y="86893"/>
                  </a:lnTo>
                  <a:lnTo>
                    <a:pt x="11740" y="108728"/>
                  </a:lnTo>
                  <a:lnTo>
                    <a:pt x="12060" y="134574"/>
                  </a:lnTo>
                  <a:lnTo>
                    <a:pt x="12273" y="163094"/>
                  </a:lnTo>
                  <a:lnTo>
                    <a:pt x="12415" y="193396"/>
                  </a:lnTo>
                  <a:lnTo>
                    <a:pt x="11805" y="224181"/>
                  </a:lnTo>
                  <a:lnTo>
                    <a:pt x="10692" y="255287"/>
                  </a:lnTo>
                  <a:lnTo>
                    <a:pt x="9245" y="286608"/>
                  </a:lnTo>
                  <a:lnTo>
                    <a:pt x="8280" y="315250"/>
                  </a:lnTo>
                  <a:lnTo>
                    <a:pt x="7637" y="342105"/>
                  </a:lnTo>
                  <a:lnTo>
                    <a:pt x="6216" y="388408"/>
                  </a:lnTo>
                  <a:lnTo>
                    <a:pt x="2155" y="430781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53"/>
          <p:cNvGrpSpPr/>
          <p:nvPr/>
        </p:nvGrpSpPr>
        <p:grpSpPr>
          <a:xfrm>
            <a:off x="1126642" y="527050"/>
            <a:ext cx="4397859" cy="974922"/>
            <a:chOff x="1126642" y="527050"/>
            <a:chExt cx="4397859" cy="974922"/>
          </a:xfrm>
        </p:grpSpPr>
        <p:sp>
          <p:nvSpPr>
            <p:cNvPr id="14" name="SMARTInkShape-681"/>
            <p:cNvSpPr/>
            <p:nvPr>
              <p:custDataLst>
                <p:tags r:id="rId94"/>
              </p:custDataLst>
            </p:nvPr>
          </p:nvSpPr>
          <p:spPr>
            <a:xfrm>
              <a:off x="5518150" y="965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82"/>
            <p:cNvSpPr/>
            <p:nvPr>
              <p:custDataLst>
                <p:tags r:id="rId95"/>
              </p:custDataLst>
            </p:nvPr>
          </p:nvSpPr>
          <p:spPr>
            <a:xfrm>
              <a:off x="5454650" y="8128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0" y="0"/>
                  </a:lnTo>
                  <a:lnTo>
                    <a:pt x="19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83"/>
            <p:cNvSpPr/>
            <p:nvPr>
              <p:custDataLst>
                <p:tags r:id="rId96"/>
              </p:custDataLst>
            </p:nvPr>
          </p:nvSpPr>
          <p:spPr>
            <a:xfrm>
              <a:off x="1126642" y="1054100"/>
              <a:ext cx="4194659" cy="447872"/>
            </a:xfrm>
            <a:custGeom>
              <a:avLst/>
              <a:gdLst/>
              <a:ahLst/>
              <a:cxnLst/>
              <a:rect l="0" t="0" r="0" b="0"/>
              <a:pathLst>
                <a:path w="4194659" h="447872">
                  <a:moveTo>
                    <a:pt x="3658" y="444500"/>
                  </a:moveTo>
                  <a:lnTo>
                    <a:pt x="3658" y="444500"/>
                  </a:lnTo>
                  <a:lnTo>
                    <a:pt x="287" y="444500"/>
                  </a:lnTo>
                  <a:lnTo>
                    <a:pt x="0" y="445206"/>
                  </a:lnTo>
                  <a:lnTo>
                    <a:pt x="1562" y="447871"/>
                  </a:lnTo>
                  <a:lnTo>
                    <a:pt x="45445" y="443550"/>
                  </a:lnTo>
                  <a:lnTo>
                    <a:pt x="81497" y="438433"/>
                  </a:lnTo>
                  <a:lnTo>
                    <a:pt x="104939" y="434106"/>
                  </a:lnTo>
                  <a:lnTo>
                    <a:pt x="130446" y="429104"/>
                  </a:lnTo>
                  <a:lnTo>
                    <a:pt x="163677" y="423653"/>
                  </a:lnTo>
                  <a:lnTo>
                    <a:pt x="202060" y="417902"/>
                  </a:lnTo>
                  <a:lnTo>
                    <a:pt x="243876" y="411951"/>
                  </a:lnTo>
                  <a:lnTo>
                    <a:pt x="292920" y="404456"/>
                  </a:lnTo>
                  <a:lnTo>
                    <a:pt x="346783" y="395932"/>
                  </a:lnTo>
                  <a:lnTo>
                    <a:pt x="403858" y="386721"/>
                  </a:lnTo>
                  <a:lnTo>
                    <a:pt x="468013" y="376348"/>
                  </a:lnTo>
                  <a:lnTo>
                    <a:pt x="536889" y="365198"/>
                  </a:lnTo>
                  <a:lnTo>
                    <a:pt x="608912" y="353532"/>
                  </a:lnTo>
                  <a:lnTo>
                    <a:pt x="690794" y="340110"/>
                  </a:lnTo>
                  <a:lnTo>
                    <a:pt x="779249" y="325518"/>
                  </a:lnTo>
                  <a:lnTo>
                    <a:pt x="872085" y="310145"/>
                  </a:lnTo>
                  <a:lnTo>
                    <a:pt x="969959" y="294252"/>
                  </a:lnTo>
                  <a:lnTo>
                    <a:pt x="1071192" y="278013"/>
                  </a:lnTo>
                  <a:lnTo>
                    <a:pt x="1174664" y="261542"/>
                  </a:lnTo>
                  <a:lnTo>
                    <a:pt x="1282451" y="244917"/>
                  </a:lnTo>
                  <a:lnTo>
                    <a:pt x="1393115" y="228189"/>
                  </a:lnTo>
                  <a:lnTo>
                    <a:pt x="1505696" y="211393"/>
                  </a:lnTo>
                  <a:lnTo>
                    <a:pt x="1623789" y="193845"/>
                  </a:lnTo>
                  <a:lnTo>
                    <a:pt x="1745556" y="175797"/>
                  </a:lnTo>
                  <a:lnTo>
                    <a:pt x="1869773" y="157414"/>
                  </a:lnTo>
                  <a:lnTo>
                    <a:pt x="1995624" y="140221"/>
                  </a:lnTo>
                  <a:lnTo>
                    <a:pt x="2122563" y="123819"/>
                  </a:lnTo>
                  <a:lnTo>
                    <a:pt x="2250228" y="107946"/>
                  </a:lnTo>
                  <a:lnTo>
                    <a:pt x="2376260" y="93836"/>
                  </a:lnTo>
                  <a:lnTo>
                    <a:pt x="2501204" y="80902"/>
                  </a:lnTo>
                  <a:lnTo>
                    <a:pt x="2625422" y="68751"/>
                  </a:lnTo>
                  <a:lnTo>
                    <a:pt x="2743511" y="58534"/>
                  </a:lnTo>
                  <a:lnTo>
                    <a:pt x="2857516" y="49606"/>
                  </a:lnTo>
                  <a:lnTo>
                    <a:pt x="2968796" y="41537"/>
                  </a:lnTo>
                  <a:lnTo>
                    <a:pt x="3076144" y="34747"/>
                  </a:lnTo>
                  <a:lnTo>
                    <a:pt x="3180871" y="28809"/>
                  </a:lnTo>
                  <a:lnTo>
                    <a:pt x="3283850" y="23439"/>
                  </a:lnTo>
                  <a:lnTo>
                    <a:pt x="3378609" y="19154"/>
                  </a:lnTo>
                  <a:lnTo>
                    <a:pt x="3467886" y="15592"/>
                  </a:lnTo>
                  <a:lnTo>
                    <a:pt x="3553510" y="12511"/>
                  </a:lnTo>
                  <a:lnTo>
                    <a:pt x="3629643" y="9752"/>
                  </a:lnTo>
                  <a:lnTo>
                    <a:pt x="3699448" y="7207"/>
                  </a:lnTo>
                  <a:lnTo>
                    <a:pt x="3765034" y="4805"/>
                  </a:lnTo>
                  <a:lnTo>
                    <a:pt x="3823576" y="3203"/>
                  </a:lnTo>
                  <a:lnTo>
                    <a:pt x="3877420" y="2135"/>
                  </a:lnTo>
                  <a:lnTo>
                    <a:pt x="3928132" y="1423"/>
                  </a:lnTo>
                  <a:lnTo>
                    <a:pt x="3972525" y="949"/>
                  </a:lnTo>
                  <a:lnTo>
                    <a:pt x="4012702" y="633"/>
                  </a:lnTo>
                  <a:lnTo>
                    <a:pt x="4050071" y="422"/>
                  </a:lnTo>
                  <a:lnTo>
                    <a:pt x="4080628" y="281"/>
                  </a:lnTo>
                  <a:lnTo>
                    <a:pt x="4106644" y="187"/>
                  </a:lnTo>
                  <a:lnTo>
                    <a:pt x="4147074" y="83"/>
                  </a:lnTo>
                  <a:lnTo>
                    <a:pt x="4194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84"/>
            <p:cNvSpPr/>
            <p:nvPr>
              <p:custDataLst>
                <p:tags r:id="rId97"/>
              </p:custDataLst>
            </p:nvPr>
          </p:nvSpPr>
          <p:spPr>
            <a:xfrm>
              <a:off x="4970052" y="765694"/>
              <a:ext cx="261577" cy="529841"/>
            </a:xfrm>
            <a:custGeom>
              <a:avLst/>
              <a:gdLst/>
              <a:ahLst/>
              <a:cxnLst/>
              <a:rect l="0" t="0" r="0" b="0"/>
              <a:pathLst>
                <a:path w="261577" h="529841">
                  <a:moveTo>
                    <a:pt x="198848" y="40756"/>
                  </a:moveTo>
                  <a:lnTo>
                    <a:pt x="198848" y="40756"/>
                  </a:lnTo>
                  <a:lnTo>
                    <a:pt x="195477" y="27272"/>
                  </a:lnTo>
                  <a:lnTo>
                    <a:pt x="183268" y="8774"/>
                  </a:lnTo>
                  <a:lnTo>
                    <a:pt x="168405" y="1847"/>
                  </a:lnTo>
                  <a:lnTo>
                    <a:pt x="159502" y="0"/>
                  </a:lnTo>
                  <a:lnTo>
                    <a:pt x="136440" y="7355"/>
                  </a:lnTo>
                  <a:lnTo>
                    <a:pt x="111139" y="23794"/>
                  </a:lnTo>
                  <a:lnTo>
                    <a:pt x="88135" y="47564"/>
                  </a:lnTo>
                  <a:lnTo>
                    <a:pt x="73677" y="76472"/>
                  </a:lnTo>
                  <a:lnTo>
                    <a:pt x="66311" y="107430"/>
                  </a:lnTo>
                  <a:lnTo>
                    <a:pt x="65389" y="137652"/>
                  </a:lnTo>
                  <a:lnTo>
                    <a:pt x="69659" y="149803"/>
                  </a:lnTo>
                  <a:lnTo>
                    <a:pt x="85692" y="168949"/>
                  </a:lnTo>
                  <a:lnTo>
                    <a:pt x="95894" y="174196"/>
                  </a:lnTo>
                  <a:lnTo>
                    <a:pt x="118518" y="178144"/>
                  </a:lnTo>
                  <a:lnTo>
                    <a:pt x="144566" y="171903"/>
                  </a:lnTo>
                  <a:lnTo>
                    <a:pt x="171900" y="158310"/>
                  </a:lnTo>
                  <a:lnTo>
                    <a:pt x="210384" y="125446"/>
                  </a:lnTo>
                  <a:lnTo>
                    <a:pt x="242326" y="84115"/>
                  </a:lnTo>
                  <a:lnTo>
                    <a:pt x="261189" y="56925"/>
                  </a:lnTo>
                  <a:lnTo>
                    <a:pt x="261576" y="55769"/>
                  </a:lnTo>
                  <a:lnTo>
                    <a:pt x="251576" y="100850"/>
                  </a:lnTo>
                  <a:lnTo>
                    <a:pt x="242038" y="135198"/>
                  </a:lnTo>
                  <a:lnTo>
                    <a:pt x="233096" y="176334"/>
                  </a:lnTo>
                  <a:lnTo>
                    <a:pt x="229441" y="199580"/>
                  </a:lnTo>
                  <a:lnTo>
                    <a:pt x="226298" y="224250"/>
                  </a:lnTo>
                  <a:lnTo>
                    <a:pt x="223498" y="249869"/>
                  </a:lnTo>
                  <a:lnTo>
                    <a:pt x="219515" y="275414"/>
                  </a:lnTo>
                  <a:lnTo>
                    <a:pt x="214742" y="300912"/>
                  </a:lnTo>
                  <a:lnTo>
                    <a:pt x="209445" y="326376"/>
                  </a:lnTo>
                  <a:lnTo>
                    <a:pt x="203795" y="351820"/>
                  </a:lnTo>
                  <a:lnTo>
                    <a:pt x="197913" y="377248"/>
                  </a:lnTo>
                  <a:lnTo>
                    <a:pt x="191875" y="402668"/>
                  </a:lnTo>
                  <a:lnTo>
                    <a:pt x="177640" y="447844"/>
                  </a:lnTo>
                  <a:lnTo>
                    <a:pt x="161200" y="485562"/>
                  </a:lnTo>
                  <a:lnTo>
                    <a:pt x="142134" y="511733"/>
                  </a:lnTo>
                  <a:lnTo>
                    <a:pt x="118138" y="525246"/>
                  </a:lnTo>
                  <a:lnTo>
                    <a:pt x="91716" y="529840"/>
                  </a:lnTo>
                  <a:lnTo>
                    <a:pt x="65862" y="527179"/>
                  </a:lnTo>
                  <a:lnTo>
                    <a:pt x="30877" y="511005"/>
                  </a:lnTo>
                  <a:lnTo>
                    <a:pt x="4910" y="481596"/>
                  </a:lnTo>
                  <a:lnTo>
                    <a:pt x="0" y="456348"/>
                  </a:lnTo>
                  <a:lnTo>
                    <a:pt x="666" y="442701"/>
                  </a:lnTo>
                  <a:lnTo>
                    <a:pt x="10813" y="420011"/>
                  </a:lnTo>
                  <a:lnTo>
                    <a:pt x="18458" y="410009"/>
                  </a:lnTo>
                  <a:lnTo>
                    <a:pt x="42004" y="398896"/>
                  </a:lnTo>
                  <a:lnTo>
                    <a:pt x="84548" y="39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85"/>
            <p:cNvSpPr/>
            <p:nvPr>
              <p:custDataLst>
                <p:tags r:id="rId98"/>
              </p:custDataLst>
            </p:nvPr>
          </p:nvSpPr>
          <p:spPr>
            <a:xfrm>
              <a:off x="4789875" y="759765"/>
              <a:ext cx="129623" cy="211786"/>
            </a:xfrm>
            <a:custGeom>
              <a:avLst/>
              <a:gdLst/>
              <a:ahLst/>
              <a:cxnLst/>
              <a:rect l="0" t="0" r="0" b="0"/>
              <a:pathLst>
                <a:path w="129623" h="211786">
                  <a:moveTo>
                    <a:pt x="48825" y="27635"/>
                  </a:moveTo>
                  <a:lnTo>
                    <a:pt x="48825" y="27635"/>
                  </a:lnTo>
                  <a:lnTo>
                    <a:pt x="41917" y="73775"/>
                  </a:lnTo>
                  <a:lnTo>
                    <a:pt x="34078" y="118917"/>
                  </a:lnTo>
                  <a:lnTo>
                    <a:pt x="22818" y="164278"/>
                  </a:lnTo>
                  <a:lnTo>
                    <a:pt x="13114" y="200676"/>
                  </a:lnTo>
                  <a:lnTo>
                    <a:pt x="10907" y="203673"/>
                  </a:lnTo>
                  <a:lnTo>
                    <a:pt x="8024" y="204966"/>
                  </a:lnTo>
                  <a:lnTo>
                    <a:pt x="4690" y="205123"/>
                  </a:lnTo>
                  <a:lnTo>
                    <a:pt x="2469" y="202404"/>
                  </a:lnTo>
                  <a:lnTo>
                    <a:pt x="0" y="191858"/>
                  </a:lnTo>
                  <a:lnTo>
                    <a:pt x="8723" y="156570"/>
                  </a:lnTo>
                  <a:lnTo>
                    <a:pt x="19007" y="118806"/>
                  </a:lnTo>
                  <a:lnTo>
                    <a:pt x="32045" y="76622"/>
                  </a:lnTo>
                  <a:lnTo>
                    <a:pt x="49599" y="39059"/>
                  </a:lnTo>
                  <a:lnTo>
                    <a:pt x="65396" y="16720"/>
                  </a:lnTo>
                  <a:lnTo>
                    <a:pt x="79473" y="5145"/>
                  </a:lnTo>
                  <a:lnTo>
                    <a:pt x="92785" y="0"/>
                  </a:lnTo>
                  <a:lnTo>
                    <a:pt x="99299" y="1451"/>
                  </a:lnTo>
                  <a:lnTo>
                    <a:pt x="112180" y="10588"/>
                  </a:lnTo>
                  <a:lnTo>
                    <a:pt x="127961" y="48454"/>
                  </a:lnTo>
                  <a:lnTo>
                    <a:pt x="129622" y="82044"/>
                  </a:lnTo>
                  <a:lnTo>
                    <a:pt x="127068" y="116728"/>
                  </a:lnTo>
                  <a:lnTo>
                    <a:pt x="125630" y="162610"/>
                  </a:lnTo>
                  <a:lnTo>
                    <a:pt x="125025" y="211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86"/>
            <p:cNvSpPr/>
            <p:nvPr>
              <p:custDataLst>
                <p:tags r:id="rId99"/>
              </p:custDataLst>
            </p:nvPr>
          </p:nvSpPr>
          <p:spPr>
            <a:xfrm>
              <a:off x="4724400" y="6540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7"/>
            <p:cNvSpPr/>
            <p:nvPr>
              <p:custDataLst>
                <p:tags r:id="rId100"/>
              </p:custDataLst>
            </p:nvPr>
          </p:nvSpPr>
          <p:spPr>
            <a:xfrm>
              <a:off x="4667250" y="781050"/>
              <a:ext cx="1" cy="120651"/>
            </a:xfrm>
            <a:custGeom>
              <a:avLst/>
              <a:gdLst/>
              <a:ahLst/>
              <a:cxnLst/>
              <a:rect l="0" t="0" r="0" b="0"/>
              <a:pathLst>
                <a:path w="1" h="120651">
                  <a:moveTo>
                    <a:pt x="0" y="0"/>
                  </a:moveTo>
                  <a:lnTo>
                    <a:pt x="0" y="0"/>
                  </a:lnTo>
                  <a:lnTo>
                    <a:pt x="0" y="38300"/>
                  </a:lnTo>
                  <a:lnTo>
                    <a:pt x="0" y="7814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88"/>
            <p:cNvSpPr/>
            <p:nvPr>
              <p:custDataLst>
                <p:tags r:id="rId101"/>
              </p:custDataLst>
            </p:nvPr>
          </p:nvSpPr>
          <p:spPr>
            <a:xfrm>
              <a:off x="4432049" y="781050"/>
              <a:ext cx="89152" cy="31751"/>
            </a:xfrm>
            <a:custGeom>
              <a:avLst/>
              <a:gdLst/>
              <a:ahLst/>
              <a:cxnLst/>
              <a:rect l="0" t="0" r="0" b="0"/>
              <a:pathLst>
                <a:path w="89152" h="31751">
                  <a:moveTo>
                    <a:pt x="32001" y="31750"/>
                  </a:moveTo>
                  <a:lnTo>
                    <a:pt x="32001" y="31750"/>
                  </a:lnTo>
                  <a:lnTo>
                    <a:pt x="8134" y="21698"/>
                  </a:lnTo>
                  <a:lnTo>
                    <a:pt x="0" y="19835"/>
                  </a:lnTo>
                  <a:lnTo>
                    <a:pt x="84" y="19573"/>
                  </a:lnTo>
                  <a:lnTo>
                    <a:pt x="24715" y="15356"/>
                  </a:lnTo>
                  <a:lnTo>
                    <a:pt x="66075" y="4758"/>
                  </a:lnTo>
                  <a:lnTo>
                    <a:pt x="89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89"/>
            <p:cNvSpPr/>
            <p:nvPr>
              <p:custDataLst>
                <p:tags r:id="rId102"/>
              </p:custDataLst>
            </p:nvPr>
          </p:nvSpPr>
          <p:spPr>
            <a:xfrm>
              <a:off x="4448711" y="539750"/>
              <a:ext cx="91540" cy="438113"/>
            </a:xfrm>
            <a:custGeom>
              <a:avLst/>
              <a:gdLst/>
              <a:ahLst/>
              <a:cxnLst/>
              <a:rect l="0" t="0" r="0" b="0"/>
              <a:pathLst>
                <a:path w="91540" h="438113">
                  <a:moveTo>
                    <a:pt x="59789" y="0"/>
                  </a:moveTo>
                  <a:lnTo>
                    <a:pt x="59789" y="0"/>
                  </a:lnTo>
                  <a:lnTo>
                    <a:pt x="56026" y="35156"/>
                  </a:lnTo>
                  <a:lnTo>
                    <a:pt x="48944" y="65014"/>
                  </a:lnTo>
                  <a:lnTo>
                    <a:pt x="38741" y="101802"/>
                  </a:lnTo>
                  <a:lnTo>
                    <a:pt x="29032" y="147316"/>
                  </a:lnTo>
                  <a:lnTo>
                    <a:pt x="24468" y="172294"/>
                  </a:lnTo>
                  <a:lnTo>
                    <a:pt x="19308" y="198824"/>
                  </a:lnTo>
                  <a:lnTo>
                    <a:pt x="13752" y="226388"/>
                  </a:lnTo>
                  <a:lnTo>
                    <a:pt x="7931" y="254642"/>
                  </a:lnTo>
                  <a:lnTo>
                    <a:pt x="4050" y="281239"/>
                  </a:lnTo>
                  <a:lnTo>
                    <a:pt x="1463" y="306732"/>
                  </a:lnTo>
                  <a:lnTo>
                    <a:pt x="0" y="352225"/>
                  </a:lnTo>
                  <a:lnTo>
                    <a:pt x="4053" y="386556"/>
                  </a:lnTo>
                  <a:lnTo>
                    <a:pt x="14268" y="422941"/>
                  </a:lnTo>
                  <a:lnTo>
                    <a:pt x="19564" y="430127"/>
                  </a:lnTo>
                  <a:lnTo>
                    <a:pt x="32974" y="438112"/>
                  </a:lnTo>
                  <a:lnTo>
                    <a:pt x="40501" y="437419"/>
                  </a:lnTo>
                  <a:lnTo>
                    <a:pt x="56391" y="429123"/>
                  </a:lnTo>
                  <a:lnTo>
                    <a:pt x="91539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90"/>
            <p:cNvSpPr/>
            <p:nvPr>
              <p:custDataLst>
                <p:tags r:id="rId103"/>
              </p:custDataLst>
            </p:nvPr>
          </p:nvSpPr>
          <p:spPr>
            <a:xfrm>
              <a:off x="4178572" y="749754"/>
              <a:ext cx="104375" cy="210513"/>
            </a:xfrm>
            <a:custGeom>
              <a:avLst/>
              <a:gdLst/>
              <a:ahLst/>
              <a:cxnLst/>
              <a:rect l="0" t="0" r="0" b="0"/>
              <a:pathLst>
                <a:path w="104375" h="210513">
                  <a:moveTo>
                    <a:pt x="63228" y="31296"/>
                  </a:moveTo>
                  <a:lnTo>
                    <a:pt x="63228" y="31296"/>
                  </a:lnTo>
                  <a:lnTo>
                    <a:pt x="66599" y="21183"/>
                  </a:lnTo>
                  <a:lnTo>
                    <a:pt x="64491" y="10574"/>
                  </a:lnTo>
                  <a:lnTo>
                    <a:pt x="61953" y="4781"/>
                  </a:lnTo>
                  <a:lnTo>
                    <a:pt x="57439" y="1625"/>
                  </a:lnTo>
                  <a:lnTo>
                    <a:pt x="44898" y="0"/>
                  </a:lnTo>
                  <a:lnTo>
                    <a:pt x="21970" y="6422"/>
                  </a:lnTo>
                  <a:lnTo>
                    <a:pt x="9378" y="17184"/>
                  </a:lnTo>
                  <a:lnTo>
                    <a:pt x="4045" y="24004"/>
                  </a:lnTo>
                  <a:lnTo>
                    <a:pt x="0" y="40991"/>
                  </a:lnTo>
                  <a:lnTo>
                    <a:pt x="1260" y="59594"/>
                  </a:lnTo>
                  <a:lnTo>
                    <a:pt x="6524" y="77269"/>
                  </a:lnTo>
                  <a:lnTo>
                    <a:pt x="17330" y="92651"/>
                  </a:lnTo>
                  <a:lnTo>
                    <a:pt x="59771" y="135697"/>
                  </a:lnTo>
                  <a:lnTo>
                    <a:pt x="96526" y="175903"/>
                  </a:lnTo>
                  <a:lnTo>
                    <a:pt x="102721" y="189405"/>
                  </a:lnTo>
                  <a:lnTo>
                    <a:pt x="104374" y="195968"/>
                  </a:lnTo>
                  <a:lnTo>
                    <a:pt x="103358" y="201050"/>
                  </a:lnTo>
                  <a:lnTo>
                    <a:pt x="100565" y="205143"/>
                  </a:lnTo>
                  <a:lnTo>
                    <a:pt x="96586" y="208577"/>
                  </a:lnTo>
                  <a:lnTo>
                    <a:pt x="82757" y="210512"/>
                  </a:lnTo>
                  <a:lnTo>
                    <a:pt x="56878" y="20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91"/>
            <p:cNvSpPr/>
            <p:nvPr>
              <p:custDataLst>
                <p:tags r:id="rId104"/>
              </p:custDataLst>
            </p:nvPr>
          </p:nvSpPr>
          <p:spPr>
            <a:xfrm>
              <a:off x="3918715" y="742840"/>
              <a:ext cx="170686" cy="209185"/>
            </a:xfrm>
            <a:custGeom>
              <a:avLst/>
              <a:gdLst/>
              <a:ahLst/>
              <a:cxnLst/>
              <a:rect l="0" t="0" r="0" b="0"/>
              <a:pathLst>
                <a:path w="170686" h="209185">
                  <a:moveTo>
                    <a:pt x="37335" y="95360"/>
                  </a:moveTo>
                  <a:lnTo>
                    <a:pt x="37335" y="95360"/>
                  </a:lnTo>
                  <a:lnTo>
                    <a:pt x="49887" y="93478"/>
                  </a:lnTo>
                  <a:lnTo>
                    <a:pt x="72804" y="84689"/>
                  </a:lnTo>
                  <a:lnTo>
                    <a:pt x="108782" y="62757"/>
                  </a:lnTo>
                  <a:lnTo>
                    <a:pt x="120359" y="46768"/>
                  </a:lnTo>
                  <a:lnTo>
                    <a:pt x="126446" y="29313"/>
                  </a:lnTo>
                  <a:lnTo>
                    <a:pt x="126799" y="14500"/>
                  </a:lnTo>
                  <a:lnTo>
                    <a:pt x="125200" y="8998"/>
                  </a:lnTo>
                  <a:lnTo>
                    <a:pt x="119660" y="1003"/>
                  </a:lnTo>
                  <a:lnTo>
                    <a:pt x="114091" y="0"/>
                  </a:lnTo>
                  <a:lnTo>
                    <a:pt x="98495" y="2648"/>
                  </a:lnTo>
                  <a:lnTo>
                    <a:pt x="63139" y="22185"/>
                  </a:lnTo>
                  <a:lnTo>
                    <a:pt x="28125" y="60430"/>
                  </a:lnTo>
                  <a:lnTo>
                    <a:pt x="5521" y="107510"/>
                  </a:lnTo>
                  <a:lnTo>
                    <a:pt x="0" y="153836"/>
                  </a:lnTo>
                  <a:lnTo>
                    <a:pt x="3978" y="166800"/>
                  </a:lnTo>
                  <a:lnTo>
                    <a:pt x="19688" y="188729"/>
                  </a:lnTo>
                  <a:lnTo>
                    <a:pt x="42662" y="202239"/>
                  </a:lnTo>
                  <a:lnTo>
                    <a:pt x="69336" y="209184"/>
                  </a:lnTo>
                  <a:lnTo>
                    <a:pt x="112120" y="207716"/>
                  </a:lnTo>
                  <a:lnTo>
                    <a:pt x="170685" y="19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92"/>
            <p:cNvSpPr/>
            <p:nvPr>
              <p:custDataLst>
                <p:tags r:id="rId105"/>
              </p:custDataLst>
            </p:nvPr>
          </p:nvSpPr>
          <p:spPr>
            <a:xfrm>
              <a:off x="3556000" y="527050"/>
              <a:ext cx="463551" cy="127001"/>
            </a:xfrm>
            <a:custGeom>
              <a:avLst/>
              <a:gdLst/>
              <a:ahLst/>
              <a:cxnLst/>
              <a:rect l="0" t="0" r="0" b="0"/>
              <a:pathLst>
                <a:path w="463551" h="127001">
                  <a:moveTo>
                    <a:pt x="0" y="127000"/>
                  </a:moveTo>
                  <a:lnTo>
                    <a:pt x="0" y="127000"/>
                  </a:lnTo>
                  <a:lnTo>
                    <a:pt x="3371" y="116887"/>
                  </a:lnTo>
                  <a:lnTo>
                    <a:pt x="18951" y="100485"/>
                  </a:lnTo>
                  <a:lnTo>
                    <a:pt x="58296" y="82220"/>
                  </a:lnTo>
                  <a:lnTo>
                    <a:pt x="101639" y="65940"/>
                  </a:lnTo>
                  <a:lnTo>
                    <a:pt x="127026" y="56660"/>
                  </a:lnTo>
                  <a:lnTo>
                    <a:pt x="155240" y="47651"/>
                  </a:lnTo>
                  <a:lnTo>
                    <a:pt x="185338" y="38823"/>
                  </a:lnTo>
                  <a:lnTo>
                    <a:pt x="216692" y="30115"/>
                  </a:lnTo>
                  <a:lnTo>
                    <a:pt x="248177" y="22899"/>
                  </a:lnTo>
                  <a:lnTo>
                    <a:pt x="279752" y="16677"/>
                  </a:lnTo>
                  <a:lnTo>
                    <a:pt x="311384" y="11118"/>
                  </a:lnTo>
                  <a:lnTo>
                    <a:pt x="339529" y="7412"/>
                  </a:lnTo>
                  <a:lnTo>
                    <a:pt x="365347" y="4941"/>
                  </a:lnTo>
                  <a:lnTo>
                    <a:pt x="408615" y="2196"/>
                  </a:lnTo>
                  <a:lnTo>
                    <a:pt x="463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93"/>
            <p:cNvSpPr/>
            <p:nvPr>
              <p:custDataLst>
                <p:tags r:id="rId106"/>
              </p:custDataLst>
            </p:nvPr>
          </p:nvSpPr>
          <p:spPr>
            <a:xfrm>
              <a:off x="3695700" y="590550"/>
              <a:ext cx="22083" cy="349251"/>
            </a:xfrm>
            <a:custGeom>
              <a:avLst/>
              <a:gdLst/>
              <a:ahLst/>
              <a:cxnLst/>
              <a:rect l="0" t="0" r="0" b="0"/>
              <a:pathLst>
                <a:path w="22083" h="3492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3763"/>
                  </a:lnTo>
                  <a:lnTo>
                    <a:pt x="15188" y="6742"/>
                  </a:lnTo>
                  <a:lnTo>
                    <a:pt x="18992" y="49832"/>
                  </a:lnTo>
                  <a:lnTo>
                    <a:pt x="22082" y="87529"/>
                  </a:lnTo>
                  <a:lnTo>
                    <a:pt x="22044" y="133917"/>
                  </a:lnTo>
                  <a:lnTo>
                    <a:pt x="21046" y="159128"/>
                  </a:lnTo>
                  <a:lnTo>
                    <a:pt x="18055" y="205955"/>
                  </a:lnTo>
                  <a:lnTo>
                    <a:pt x="13669" y="248169"/>
                  </a:lnTo>
                  <a:lnTo>
                    <a:pt x="7016" y="283393"/>
                  </a:lnTo>
                  <a:lnTo>
                    <a:pt x="2079" y="32424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694"/>
          <p:cNvSpPr/>
          <p:nvPr>
            <p:custDataLst>
              <p:tags r:id="rId1"/>
            </p:custDataLst>
          </p:nvPr>
        </p:nvSpPr>
        <p:spPr>
          <a:xfrm>
            <a:off x="1232161" y="988849"/>
            <a:ext cx="3619240" cy="363702"/>
          </a:xfrm>
          <a:custGeom>
            <a:avLst/>
            <a:gdLst/>
            <a:ahLst/>
            <a:cxnLst/>
            <a:rect l="0" t="0" r="0" b="0"/>
            <a:pathLst>
              <a:path w="3619240" h="363702">
                <a:moveTo>
                  <a:pt x="6089" y="363701"/>
                </a:moveTo>
                <a:lnTo>
                  <a:pt x="6089" y="363701"/>
                </a:lnTo>
                <a:lnTo>
                  <a:pt x="0" y="363701"/>
                </a:lnTo>
                <a:lnTo>
                  <a:pt x="3187" y="363701"/>
                </a:lnTo>
                <a:lnTo>
                  <a:pt x="49204" y="346024"/>
                </a:lnTo>
                <a:lnTo>
                  <a:pt x="88516" y="339852"/>
                </a:lnTo>
                <a:lnTo>
                  <a:pt x="111840" y="337218"/>
                </a:lnTo>
                <a:lnTo>
                  <a:pt x="140090" y="334051"/>
                </a:lnTo>
                <a:lnTo>
                  <a:pt x="171623" y="330529"/>
                </a:lnTo>
                <a:lnTo>
                  <a:pt x="205345" y="326770"/>
                </a:lnTo>
                <a:lnTo>
                  <a:pt x="243349" y="322852"/>
                </a:lnTo>
                <a:lnTo>
                  <a:pt x="284206" y="318830"/>
                </a:lnTo>
                <a:lnTo>
                  <a:pt x="326967" y="314737"/>
                </a:lnTo>
                <a:lnTo>
                  <a:pt x="374524" y="309186"/>
                </a:lnTo>
                <a:lnTo>
                  <a:pt x="425279" y="302663"/>
                </a:lnTo>
                <a:lnTo>
                  <a:pt x="478166" y="295492"/>
                </a:lnTo>
                <a:lnTo>
                  <a:pt x="533885" y="289301"/>
                </a:lnTo>
                <a:lnTo>
                  <a:pt x="591492" y="283762"/>
                </a:lnTo>
                <a:lnTo>
                  <a:pt x="650357" y="278658"/>
                </a:lnTo>
                <a:lnTo>
                  <a:pt x="710768" y="273139"/>
                </a:lnTo>
                <a:lnTo>
                  <a:pt x="772208" y="267343"/>
                </a:lnTo>
                <a:lnTo>
                  <a:pt x="834335" y="261362"/>
                </a:lnTo>
                <a:lnTo>
                  <a:pt x="901153" y="255259"/>
                </a:lnTo>
                <a:lnTo>
                  <a:pt x="971099" y="249073"/>
                </a:lnTo>
                <a:lnTo>
                  <a:pt x="1043129" y="242832"/>
                </a:lnTo>
                <a:lnTo>
                  <a:pt x="1117254" y="235850"/>
                </a:lnTo>
                <a:lnTo>
                  <a:pt x="1192777" y="228372"/>
                </a:lnTo>
                <a:lnTo>
                  <a:pt x="1269231" y="220565"/>
                </a:lnTo>
                <a:lnTo>
                  <a:pt x="1347717" y="212538"/>
                </a:lnTo>
                <a:lnTo>
                  <a:pt x="1427558" y="204365"/>
                </a:lnTo>
                <a:lnTo>
                  <a:pt x="1508302" y="196093"/>
                </a:lnTo>
                <a:lnTo>
                  <a:pt x="1593175" y="187052"/>
                </a:lnTo>
                <a:lnTo>
                  <a:pt x="1680802" y="177496"/>
                </a:lnTo>
                <a:lnTo>
                  <a:pt x="1770264" y="167598"/>
                </a:lnTo>
                <a:lnTo>
                  <a:pt x="1860950" y="156060"/>
                </a:lnTo>
                <a:lnTo>
                  <a:pt x="1952452" y="143429"/>
                </a:lnTo>
                <a:lnTo>
                  <a:pt x="2044497" y="130070"/>
                </a:lnTo>
                <a:lnTo>
                  <a:pt x="2134789" y="116930"/>
                </a:lnTo>
                <a:lnTo>
                  <a:pt x="2223911" y="103937"/>
                </a:lnTo>
                <a:lnTo>
                  <a:pt x="2312254" y="91042"/>
                </a:lnTo>
                <a:lnTo>
                  <a:pt x="2400782" y="78917"/>
                </a:lnTo>
                <a:lnTo>
                  <a:pt x="2489434" y="67306"/>
                </a:lnTo>
                <a:lnTo>
                  <a:pt x="2578169" y="56038"/>
                </a:lnTo>
                <a:lnTo>
                  <a:pt x="2663431" y="46409"/>
                </a:lnTo>
                <a:lnTo>
                  <a:pt x="2746379" y="37873"/>
                </a:lnTo>
                <a:lnTo>
                  <a:pt x="2827782" y="30066"/>
                </a:lnTo>
                <a:lnTo>
                  <a:pt x="2904629" y="23450"/>
                </a:lnTo>
                <a:lnTo>
                  <a:pt x="2978438" y="17628"/>
                </a:lnTo>
                <a:lnTo>
                  <a:pt x="3050221" y="12336"/>
                </a:lnTo>
                <a:lnTo>
                  <a:pt x="3117833" y="8102"/>
                </a:lnTo>
                <a:lnTo>
                  <a:pt x="3182663" y="4574"/>
                </a:lnTo>
                <a:lnTo>
                  <a:pt x="3245638" y="1516"/>
                </a:lnTo>
                <a:lnTo>
                  <a:pt x="3302438" y="183"/>
                </a:lnTo>
                <a:lnTo>
                  <a:pt x="3355122" y="0"/>
                </a:lnTo>
                <a:lnTo>
                  <a:pt x="3405061" y="584"/>
                </a:lnTo>
                <a:lnTo>
                  <a:pt x="3446820" y="1678"/>
                </a:lnTo>
                <a:lnTo>
                  <a:pt x="3483126" y="3114"/>
                </a:lnTo>
                <a:lnTo>
                  <a:pt x="3515797" y="4776"/>
                </a:lnTo>
                <a:lnTo>
                  <a:pt x="3563387" y="8505"/>
                </a:lnTo>
                <a:lnTo>
                  <a:pt x="3619239" y="14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155"/>
          <p:cNvGrpSpPr/>
          <p:nvPr/>
        </p:nvGrpSpPr>
        <p:grpSpPr>
          <a:xfrm>
            <a:off x="2286000" y="1740783"/>
            <a:ext cx="768351" cy="508485"/>
            <a:chOff x="2286000" y="1740783"/>
            <a:chExt cx="768351" cy="508485"/>
          </a:xfrm>
        </p:grpSpPr>
        <p:sp>
          <p:nvSpPr>
            <p:cNvPr id="29" name="SMARTInkShape-695"/>
            <p:cNvSpPr/>
            <p:nvPr>
              <p:custDataLst>
                <p:tags r:id="rId88"/>
              </p:custDataLst>
            </p:nvPr>
          </p:nvSpPr>
          <p:spPr>
            <a:xfrm>
              <a:off x="2965450" y="1861433"/>
              <a:ext cx="88901" cy="187940"/>
            </a:xfrm>
            <a:custGeom>
              <a:avLst/>
              <a:gdLst/>
              <a:ahLst/>
              <a:cxnLst/>
              <a:rect l="0" t="0" r="0" b="0"/>
              <a:pathLst>
                <a:path w="88901" h="187940">
                  <a:moveTo>
                    <a:pt x="88900" y="5467"/>
                  </a:moveTo>
                  <a:lnTo>
                    <a:pt x="88900" y="5467"/>
                  </a:lnTo>
                  <a:lnTo>
                    <a:pt x="85529" y="2096"/>
                  </a:lnTo>
                  <a:lnTo>
                    <a:pt x="80111" y="441"/>
                  </a:lnTo>
                  <a:lnTo>
                    <a:pt x="76691" y="0"/>
                  </a:lnTo>
                  <a:lnTo>
                    <a:pt x="67246" y="3272"/>
                  </a:lnTo>
                  <a:lnTo>
                    <a:pt x="43935" y="13500"/>
                  </a:lnTo>
                  <a:lnTo>
                    <a:pt x="39874" y="17172"/>
                  </a:lnTo>
                  <a:lnTo>
                    <a:pt x="35360" y="26897"/>
                  </a:lnTo>
                  <a:lnTo>
                    <a:pt x="32819" y="40901"/>
                  </a:lnTo>
                  <a:lnTo>
                    <a:pt x="35988" y="49673"/>
                  </a:lnTo>
                  <a:lnTo>
                    <a:pt x="67099" y="91745"/>
                  </a:lnTo>
                  <a:lnTo>
                    <a:pt x="76875" y="116011"/>
                  </a:lnTo>
                  <a:lnTo>
                    <a:pt x="78146" y="130798"/>
                  </a:lnTo>
                  <a:lnTo>
                    <a:pt x="75654" y="144425"/>
                  </a:lnTo>
                  <a:lnTo>
                    <a:pt x="69842" y="157537"/>
                  </a:lnTo>
                  <a:lnTo>
                    <a:pt x="58793" y="168539"/>
                  </a:lnTo>
                  <a:lnTo>
                    <a:pt x="28704" y="187100"/>
                  </a:lnTo>
                  <a:lnTo>
                    <a:pt x="21958" y="187939"/>
                  </a:lnTo>
                  <a:lnTo>
                    <a:pt x="16050" y="186382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96"/>
            <p:cNvSpPr/>
            <p:nvPr>
              <p:custDataLst>
                <p:tags r:id="rId89"/>
              </p:custDataLst>
            </p:nvPr>
          </p:nvSpPr>
          <p:spPr>
            <a:xfrm>
              <a:off x="2835175" y="1850697"/>
              <a:ext cx="113156" cy="398571"/>
            </a:xfrm>
            <a:custGeom>
              <a:avLst/>
              <a:gdLst/>
              <a:ahLst/>
              <a:cxnLst/>
              <a:rect l="0" t="0" r="0" b="0"/>
              <a:pathLst>
                <a:path w="113156" h="398571">
                  <a:moveTo>
                    <a:pt x="28675" y="136853"/>
                  </a:moveTo>
                  <a:lnTo>
                    <a:pt x="28675" y="136853"/>
                  </a:lnTo>
                  <a:lnTo>
                    <a:pt x="25304" y="140224"/>
                  </a:lnTo>
                  <a:lnTo>
                    <a:pt x="19837" y="152433"/>
                  </a:lnTo>
                  <a:lnTo>
                    <a:pt x="14602" y="197379"/>
                  </a:lnTo>
                  <a:lnTo>
                    <a:pt x="12981" y="238748"/>
                  </a:lnTo>
                  <a:lnTo>
                    <a:pt x="13939" y="272451"/>
                  </a:lnTo>
                  <a:lnTo>
                    <a:pt x="12013" y="306245"/>
                  </a:lnTo>
                  <a:lnTo>
                    <a:pt x="6962" y="353632"/>
                  </a:lnTo>
                  <a:lnTo>
                    <a:pt x="3598" y="398195"/>
                  </a:lnTo>
                  <a:lnTo>
                    <a:pt x="2785" y="398570"/>
                  </a:lnTo>
                  <a:lnTo>
                    <a:pt x="0" y="395223"/>
                  </a:lnTo>
                  <a:lnTo>
                    <a:pt x="2602" y="354113"/>
                  </a:lnTo>
                  <a:lnTo>
                    <a:pt x="6033" y="319255"/>
                  </a:lnTo>
                  <a:lnTo>
                    <a:pt x="8642" y="295144"/>
                  </a:lnTo>
                  <a:lnTo>
                    <a:pt x="11792" y="267074"/>
                  </a:lnTo>
                  <a:lnTo>
                    <a:pt x="15303" y="236367"/>
                  </a:lnTo>
                  <a:lnTo>
                    <a:pt x="19054" y="203901"/>
                  </a:lnTo>
                  <a:lnTo>
                    <a:pt x="22967" y="170263"/>
                  </a:lnTo>
                  <a:lnTo>
                    <a:pt x="26986" y="135843"/>
                  </a:lnTo>
                  <a:lnTo>
                    <a:pt x="31783" y="107957"/>
                  </a:lnTo>
                  <a:lnTo>
                    <a:pt x="42756" y="63803"/>
                  </a:lnTo>
                  <a:lnTo>
                    <a:pt x="57463" y="24662"/>
                  </a:lnTo>
                  <a:lnTo>
                    <a:pt x="74129" y="3031"/>
                  </a:lnTo>
                  <a:lnTo>
                    <a:pt x="79439" y="366"/>
                  </a:lnTo>
                  <a:lnTo>
                    <a:pt x="84390" y="0"/>
                  </a:lnTo>
                  <a:lnTo>
                    <a:pt x="89101" y="1168"/>
                  </a:lnTo>
                  <a:lnTo>
                    <a:pt x="98099" y="11872"/>
                  </a:lnTo>
                  <a:lnTo>
                    <a:pt x="109217" y="39614"/>
                  </a:lnTo>
                  <a:lnTo>
                    <a:pt x="113155" y="63297"/>
                  </a:lnTo>
                  <a:lnTo>
                    <a:pt x="109994" y="103691"/>
                  </a:lnTo>
                  <a:lnTo>
                    <a:pt x="95573" y="142079"/>
                  </a:lnTo>
                  <a:lnTo>
                    <a:pt x="73740" y="173993"/>
                  </a:lnTo>
                  <a:lnTo>
                    <a:pt x="57641" y="187697"/>
                  </a:lnTo>
                  <a:lnTo>
                    <a:pt x="42960" y="192846"/>
                  </a:lnTo>
                  <a:lnTo>
                    <a:pt x="36082" y="193232"/>
                  </a:lnTo>
                  <a:lnTo>
                    <a:pt x="31496" y="191372"/>
                  </a:lnTo>
                  <a:lnTo>
                    <a:pt x="28439" y="188016"/>
                  </a:lnTo>
                  <a:lnTo>
                    <a:pt x="22325" y="174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97"/>
            <p:cNvSpPr/>
            <p:nvPr>
              <p:custDataLst>
                <p:tags r:id="rId90"/>
              </p:custDataLst>
            </p:nvPr>
          </p:nvSpPr>
          <p:spPr>
            <a:xfrm>
              <a:off x="2762357" y="1740783"/>
              <a:ext cx="18944" cy="380118"/>
            </a:xfrm>
            <a:custGeom>
              <a:avLst/>
              <a:gdLst/>
              <a:ahLst/>
              <a:cxnLst/>
              <a:rect l="0" t="0" r="0" b="0"/>
              <a:pathLst>
                <a:path w="18944" h="380118">
                  <a:moveTo>
                    <a:pt x="18943" y="5467"/>
                  </a:moveTo>
                  <a:lnTo>
                    <a:pt x="18943" y="5467"/>
                  </a:lnTo>
                  <a:lnTo>
                    <a:pt x="18943" y="0"/>
                  </a:lnTo>
                  <a:lnTo>
                    <a:pt x="12035" y="29363"/>
                  </a:lnTo>
                  <a:lnTo>
                    <a:pt x="6078" y="76047"/>
                  </a:lnTo>
                  <a:lnTo>
                    <a:pt x="2642" y="116564"/>
                  </a:lnTo>
                  <a:lnTo>
                    <a:pt x="1725" y="140209"/>
                  </a:lnTo>
                  <a:lnTo>
                    <a:pt x="1115" y="165145"/>
                  </a:lnTo>
                  <a:lnTo>
                    <a:pt x="707" y="189530"/>
                  </a:lnTo>
                  <a:lnTo>
                    <a:pt x="436" y="213548"/>
                  </a:lnTo>
                  <a:lnTo>
                    <a:pt x="134" y="259520"/>
                  </a:lnTo>
                  <a:lnTo>
                    <a:pt x="0" y="301118"/>
                  </a:lnTo>
                  <a:lnTo>
                    <a:pt x="1822" y="335129"/>
                  </a:lnTo>
                  <a:lnTo>
                    <a:pt x="6243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98"/>
            <p:cNvSpPr/>
            <p:nvPr>
              <p:custDataLst>
                <p:tags r:id="rId91"/>
              </p:custDataLst>
            </p:nvPr>
          </p:nvSpPr>
          <p:spPr>
            <a:xfrm>
              <a:off x="2596124" y="1922636"/>
              <a:ext cx="108977" cy="167081"/>
            </a:xfrm>
            <a:custGeom>
              <a:avLst/>
              <a:gdLst/>
              <a:ahLst/>
              <a:cxnLst/>
              <a:rect l="0" t="0" r="0" b="0"/>
              <a:pathLst>
                <a:path w="108977" h="167081">
                  <a:moveTo>
                    <a:pt x="7376" y="71264"/>
                  </a:moveTo>
                  <a:lnTo>
                    <a:pt x="7376" y="71264"/>
                  </a:lnTo>
                  <a:lnTo>
                    <a:pt x="7376" y="65797"/>
                  </a:lnTo>
                  <a:lnTo>
                    <a:pt x="14283" y="70056"/>
                  </a:lnTo>
                  <a:lnTo>
                    <a:pt x="22303" y="71025"/>
                  </a:lnTo>
                  <a:lnTo>
                    <a:pt x="28357" y="67395"/>
                  </a:lnTo>
                  <a:lnTo>
                    <a:pt x="51505" y="48177"/>
                  </a:lnTo>
                  <a:lnTo>
                    <a:pt x="58269" y="34662"/>
                  </a:lnTo>
                  <a:lnTo>
                    <a:pt x="59863" y="21130"/>
                  </a:lnTo>
                  <a:lnTo>
                    <a:pt x="58220" y="9471"/>
                  </a:lnTo>
                  <a:lnTo>
                    <a:pt x="55138" y="1937"/>
                  </a:lnTo>
                  <a:lnTo>
                    <a:pt x="52623" y="352"/>
                  </a:lnTo>
                  <a:lnTo>
                    <a:pt x="49535" y="0"/>
                  </a:lnTo>
                  <a:lnTo>
                    <a:pt x="46065" y="472"/>
                  </a:lnTo>
                  <a:lnTo>
                    <a:pt x="31069" y="11248"/>
                  </a:lnTo>
                  <a:lnTo>
                    <a:pt x="13220" y="37959"/>
                  </a:lnTo>
                  <a:lnTo>
                    <a:pt x="1268" y="76056"/>
                  </a:lnTo>
                  <a:lnTo>
                    <a:pt x="0" y="115252"/>
                  </a:lnTo>
                  <a:lnTo>
                    <a:pt x="6215" y="137146"/>
                  </a:lnTo>
                  <a:lnTo>
                    <a:pt x="10835" y="146935"/>
                  </a:lnTo>
                  <a:lnTo>
                    <a:pt x="23495" y="159694"/>
                  </a:lnTo>
                  <a:lnTo>
                    <a:pt x="30822" y="164084"/>
                  </a:lnTo>
                  <a:lnTo>
                    <a:pt x="48370" y="167080"/>
                  </a:lnTo>
                  <a:lnTo>
                    <a:pt x="57989" y="166891"/>
                  </a:lnTo>
                  <a:lnTo>
                    <a:pt x="78084" y="157274"/>
                  </a:lnTo>
                  <a:lnTo>
                    <a:pt x="108976" y="13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99"/>
            <p:cNvSpPr/>
            <p:nvPr>
              <p:custDataLst>
                <p:tags r:id="rId92"/>
              </p:custDataLst>
            </p:nvPr>
          </p:nvSpPr>
          <p:spPr>
            <a:xfrm>
              <a:off x="2286000" y="1792955"/>
              <a:ext cx="190501" cy="289846"/>
            </a:xfrm>
            <a:custGeom>
              <a:avLst/>
              <a:gdLst/>
              <a:ahLst/>
              <a:cxnLst/>
              <a:rect l="0" t="0" r="0" b="0"/>
              <a:pathLst>
                <a:path w="190501" h="289846">
                  <a:moveTo>
                    <a:pt x="0" y="194595"/>
                  </a:moveTo>
                  <a:lnTo>
                    <a:pt x="0" y="194595"/>
                  </a:lnTo>
                  <a:lnTo>
                    <a:pt x="0" y="189128"/>
                  </a:lnTo>
                  <a:lnTo>
                    <a:pt x="45503" y="181372"/>
                  </a:lnTo>
                  <a:lnTo>
                    <a:pt x="72043" y="171627"/>
                  </a:lnTo>
                  <a:lnTo>
                    <a:pt x="102250" y="151571"/>
                  </a:lnTo>
                  <a:lnTo>
                    <a:pt x="140691" y="116560"/>
                  </a:lnTo>
                  <a:lnTo>
                    <a:pt x="160141" y="80849"/>
                  </a:lnTo>
                  <a:lnTo>
                    <a:pt x="173580" y="36085"/>
                  </a:lnTo>
                  <a:lnTo>
                    <a:pt x="177635" y="0"/>
                  </a:lnTo>
                  <a:lnTo>
                    <a:pt x="174380" y="8526"/>
                  </a:lnTo>
                  <a:lnTo>
                    <a:pt x="172029" y="52765"/>
                  </a:lnTo>
                  <a:lnTo>
                    <a:pt x="171707" y="88050"/>
                  </a:lnTo>
                  <a:lnTo>
                    <a:pt x="171564" y="125369"/>
                  </a:lnTo>
                  <a:lnTo>
                    <a:pt x="172206" y="163122"/>
                  </a:lnTo>
                  <a:lnTo>
                    <a:pt x="174844" y="201068"/>
                  </a:lnTo>
                  <a:lnTo>
                    <a:pt x="180295" y="244647"/>
                  </a:lnTo>
                  <a:lnTo>
                    <a:pt x="190500" y="28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00"/>
            <p:cNvSpPr/>
            <p:nvPr>
              <p:custDataLst>
                <p:tags r:id="rId93"/>
              </p:custDataLst>
            </p:nvPr>
          </p:nvSpPr>
          <p:spPr>
            <a:xfrm>
              <a:off x="2292350" y="1809750"/>
              <a:ext cx="12701" cy="303870"/>
            </a:xfrm>
            <a:custGeom>
              <a:avLst/>
              <a:gdLst/>
              <a:ahLst/>
              <a:cxnLst/>
              <a:rect l="0" t="0" r="0" b="0"/>
              <a:pathLst>
                <a:path w="12701" h="303870">
                  <a:moveTo>
                    <a:pt x="0" y="0"/>
                  </a:moveTo>
                  <a:lnTo>
                    <a:pt x="0" y="0"/>
                  </a:lnTo>
                  <a:lnTo>
                    <a:pt x="4364" y="44749"/>
                  </a:lnTo>
                  <a:lnTo>
                    <a:pt x="5761" y="89302"/>
                  </a:lnTo>
                  <a:lnTo>
                    <a:pt x="6088" y="126708"/>
                  </a:lnTo>
                  <a:lnTo>
                    <a:pt x="6234" y="164970"/>
                  </a:lnTo>
                  <a:lnTo>
                    <a:pt x="5593" y="201731"/>
                  </a:lnTo>
                  <a:lnTo>
                    <a:pt x="1970" y="248783"/>
                  </a:lnTo>
                  <a:lnTo>
                    <a:pt x="389" y="291357"/>
                  </a:lnTo>
                  <a:lnTo>
                    <a:pt x="878" y="301647"/>
                  </a:lnTo>
                  <a:lnTo>
                    <a:pt x="1997" y="303404"/>
                  </a:lnTo>
                  <a:lnTo>
                    <a:pt x="3448" y="303869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56"/>
          <p:cNvGrpSpPr/>
          <p:nvPr/>
        </p:nvGrpSpPr>
        <p:grpSpPr>
          <a:xfrm>
            <a:off x="3703408" y="1866900"/>
            <a:ext cx="330204" cy="222251"/>
            <a:chOff x="3703408" y="1866900"/>
            <a:chExt cx="330204" cy="222251"/>
          </a:xfrm>
        </p:grpSpPr>
        <p:sp>
          <p:nvSpPr>
            <p:cNvPr id="36" name="SMARTInkShape-701"/>
            <p:cNvSpPr/>
            <p:nvPr>
              <p:custDataLst>
                <p:tags r:id="rId86"/>
              </p:custDataLst>
            </p:nvPr>
          </p:nvSpPr>
          <p:spPr>
            <a:xfrm>
              <a:off x="3960885" y="1866900"/>
              <a:ext cx="72727" cy="222251"/>
            </a:xfrm>
            <a:custGeom>
              <a:avLst/>
              <a:gdLst/>
              <a:ahLst/>
              <a:cxnLst/>
              <a:rect l="0" t="0" r="0" b="0"/>
              <a:pathLst>
                <a:path w="72727" h="222251">
                  <a:moveTo>
                    <a:pt x="58665" y="0"/>
                  </a:moveTo>
                  <a:lnTo>
                    <a:pt x="58665" y="0"/>
                  </a:lnTo>
                  <a:lnTo>
                    <a:pt x="48552" y="0"/>
                  </a:lnTo>
                  <a:lnTo>
                    <a:pt x="32150" y="6742"/>
                  </a:lnTo>
                  <a:lnTo>
                    <a:pt x="13884" y="24419"/>
                  </a:lnTo>
                  <a:lnTo>
                    <a:pt x="1809" y="47530"/>
                  </a:lnTo>
                  <a:lnTo>
                    <a:pt x="0" y="63928"/>
                  </a:lnTo>
                  <a:lnTo>
                    <a:pt x="505" y="72252"/>
                  </a:lnTo>
                  <a:lnTo>
                    <a:pt x="8592" y="87145"/>
                  </a:lnTo>
                  <a:lnTo>
                    <a:pt x="51055" y="131872"/>
                  </a:lnTo>
                  <a:lnTo>
                    <a:pt x="63044" y="146099"/>
                  </a:lnTo>
                  <a:lnTo>
                    <a:pt x="70724" y="161829"/>
                  </a:lnTo>
                  <a:lnTo>
                    <a:pt x="72726" y="178228"/>
                  </a:lnTo>
                  <a:lnTo>
                    <a:pt x="72272" y="186552"/>
                  </a:lnTo>
                  <a:lnTo>
                    <a:pt x="66124" y="201445"/>
                  </a:lnTo>
                  <a:lnTo>
                    <a:pt x="57041" y="213003"/>
                  </a:lnTo>
                  <a:lnTo>
                    <a:pt x="3961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02"/>
            <p:cNvSpPr/>
            <p:nvPr>
              <p:custDataLst>
                <p:tags r:id="rId87"/>
              </p:custDataLst>
            </p:nvPr>
          </p:nvSpPr>
          <p:spPr>
            <a:xfrm>
              <a:off x="3703408" y="1889118"/>
              <a:ext cx="195493" cy="166913"/>
            </a:xfrm>
            <a:custGeom>
              <a:avLst/>
              <a:gdLst/>
              <a:ahLst/>
              <a:cxnLst/>
              <a:rect l="0" t="0" r="0" b="0"/>
              <a:pathLst>
                <a:path w="195493" h="166913">
                  <a:moveTo>
                    <a:pt x="11342" y="22232"/>
                  </a:moveTo>
                  <a:lnTo>
                    <a:pt x="11342" y="22232"/>
                  </a:lnTo>
                  <a:lnTo>
                    <a:pt x="5875" y="16765"/>
                  </a:lnTo>
                  <a:lnTo>
                    <a:pt x="5580" y="17176"/>
                  </a:lnTo>
                  <a:lnTo>
                    <a:pt x="0" y="55148"/>
                  </a:lnTo>
                  <a:lnTo>
                    <a:pt x="926" y="92428"/>
                  </a:lnTo>
                  <a:lnTo>
                    <a:pt x="7550" y="126521"/>
                  </a:lnTo>
                  <a:lnTo>
                    <a:pt x="15301" y="144783"/>
                  </a:lnTo>
                  <a:lnTo>
                    <a:pt x="25802" y="159954"/>
                  </a:lnTo>
                  <a:lnTo>
                    <a:pt x="31565" y="164141"/>
                  </a:lnTo>
                  <a:lnTo>
                    <a:pt x="37524" y="166227"/>
                  </a:lnTo>
                  <a:lnTo>
                    <a:pt x="43613" y="166912"/>
                  </a:lnTo>
                  <a:lnTo>
                    <a:pt x="57905" y="160147"/>
                  </a:lnTo>
                  <a:lnTo>
                    <a:pt x="73665" y="146322"/>
                  </a:lnTo>
                  <a:lnTo>
                    <a:pt x="97698" y="112621"/>
                  </a:lnTo>
                  <a:lnTo>
                    <a:pt x="111811" y="80750"/>
                  </a:lnTo>
                  <a:lnTo>
                    <a:pt x="123258" y="47299"/>
                  </a:lnTo>
                  <a:lnTo>
                    <a:pt x="136355" y="525"/>
                  </a:lnTo>
                  <a:lnTo>
                    <a:pt x="137018" y="0"/>
                  </a:lnTo>
                  <a:lnTo>
                    <a:pt x="137459" y="1060"/>
                  </a:lnTo>
                  <a:lnTo>
                    <a:pt x="133200" y="41203"/>
                  </a:lnTo>
                  <a:lnTo>
                    <a:pt x="134231" y="79359"/>
                  </a:lnTo>
                  <a:lnTo>
                    <a:pt x="144271" y="126806"/>
                  </a:lnTo>
                  <a:lnTo>
                    <a:pt x="155778" y="149329"/>
                  </a:lnTo>
                  <a:lnTo>
                    <a:pt x="161961" y="152825"/>
                  </a:lnTo>
                  <a:lnTo>
                    <a:pt x="195492" y="15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57"/>
          <p:cNvGrpSpPr/>
          <p:nvPr/>
        </p:nvGrpSpPr>
        <p:grpSpPr>
          <a:xfrm>
            <a:off x="4502244" y="1765300"/>
            <a:ext cx="266511" cy="352122"/>
            <a:chOff x="4502244" y="1765300"/>
            <a:chExt cx="266511" cy="352122"/>
          </a:xfrm>
        </p:grpSpPr>
        <p:sp>
          <p:nvSpPr>
            <p:cNvPr id="39" name="SMARTInkShape-703"/>
            <p:cNvSpPr/>
            <p:nvPr>
              <p:custDataLst>
                <p:tags r:id="rId84"/>
              </p:custDataLst>
            </p:nvPr>
          </p:nvSpPr>
          <p:spPr>
            <a:xfrm>
              <a:off x="4502244" y="1866900"/>
              <a:ext cx="215807" cy="38101"/>
            </a:xfrm>
            <a:custGeom>
              <a:avLst/>
              <a:gdLst/>
              <a:ahLst/>
              <a:cxnLst/>
              <a:rect l="0" t="0" r="0" b="0"/>
              <a:pathLst>
                <a:path w="215807" h="38101">
                  <a:moveTo>
                    <a:pt x="38006" y="38100"/>
                  </a:moveTo>
                  <a:lnTo>
                    <a:pt x="38006" y="38100"/>
                  </a:lnTo>
                  <a:lnTo>
                    <a:pt x="0" y="38100"/>
                  </a:lnTo>
                  <a:lnTo>
                    <a:pt x="34575" y="27961"/>
                  </a:lnTo>
                  <a:lnTo>
                    <a:pt x="73170" y="20423"/>
                  </a:lnTo>
                  <a:lnTo>
                    <a:pt x="98138" y="16438"/>
                  </a:lnTo>
                  <a:lnTo>
                    <a:pt x="126071" y="12370"/>
                  </a:lnTo>
                  <a:lnTo>
                    <a:pt x="155983" y="8246"/>
                  </a:lnTo>
                  <a:lnTo>
                    <a:pt x="215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04"/>
            <p:cNvSpPr/>
            <p:nvPr>
              <p:custDataLst>
                <p:tags r:id="rId85"/>
              </p:custDataLst>
            </p:nvPr>
          </p:nvSpPr>
          <p:spPr>
            <a:xfrm>
              <a:off x="4601441" y="1765300"/>
              <a:ext cx="167314" cy="352122"/>
            </a:xfrm>
            <a:custGeom>
              <a:avLst/>
              <a:gdLst/>
              <a:ahLst/>
              <a:cxnLst/>
              <a:rect l="0" t="0" r="0" b="0"/>
              <a:pathLst>
                <a:path w="167314" h="352122">
                  <a:moveTo>
                    <a:pt x="15009" y="0"/>
                  </a:moveTo>
                  <a:lnTo>
                    <a:pt x="15009" y="0"/>
                  </a:lnTo>
                  <a:lnTo>
                    <a:pt x="20476" y="0"/>
                  </a:lnTo>
                  <a:lnTo>
                    <a:pt x="20770" y="706"/>
                  </a:lnTo>
                  <a:lnTo>
                    <a:pt x="20602" y="34637"/>
                  </a:lnTo>
                  <a:lnTo>
                    <a:pt x="17965" y="67135"/>
                  </a:lnTo>
                  <a:lnTo>
                    <a:pt x="12560" y="110741"/>
                  </a:lnTo>
                  <a:lnTo>
                    <a:pt x="9143" y="135211"/>
                  </a:lnTo>
                  <a:lnTo>
                    <a:pt x="6159" y="160696"/>
                  </a:lnTo>
                  <a:lnTo>
                    <a:pt x="3464" y="186859"/>
                  </a:lnTo>
                  <a:lnTo>
                    <a:pt x="963" y="213472"/>
                  </a:lnTo>
                  <a:lnTo>
                    <a:pt x="0" y="238271"/>
                  </a:lnTo>
                  <a:lnTo>
                    <a:pt x="812" y="284639"/>
                  </a:lnTo>
                  <a:lnTo>
                    <a:pt x="8607" y="330184"/>
                  </a:lnTo>
                  <a:lnTo>
                    <a:pt x="15927" y="346186"/>
                  </a:lnTo>
                  <a:lnTo>
                    <a:pt x="19854" y="351440"/>
                  </a:lnTo>
                  <a:lnTo>
                    <a:pt x="24589" y="352121"/>
                  </a:lnTo>
                  <a:lnTo>
                    <a:pt x="29862" y="349753"/>
                  </a:lnTo>
                  <a:lnTo>
                    <a:pt x="41366" y="338185"/>
                  </a:lnTo>
                  <a:lnTo>
                    <a:pt x="59037" y="306460"/>
                  </a:lnTo>
                  <a:lnTo>
                    <a:pt x="72817" y="262645"/>
                  </a:lnTo>
                  <a:lnTo>
                    <a:pt x="82272" y="216405"/>
                  </a:lnTo>
                  <a:lnTo>
                    <a:pt x="83134" y="212004"/>
                  </a:lnTo>
                  <a:lnTo>
                    <a:pt x="83003" y="210480"/>
                  </a:lnTo>
                  <a:lnTo>
                    <a:pt x="82210" y="210876"/>
                  </a:lnTo>
                  <a:lnTo>
                    <a:pt x="80977" y="212550"/>
                  </a:lnTo>
                  <a:lnTo>
                    <a:pt x="78834" y="251878"/>
                  </a:lnTo>
                  <a:lnTo>
                    <a:pt x="80064" y="273518"/>
                  </a:lnTo>
                  <a:lnTo>
                    <a:pt x="92353" y="308525"/>
                  </a:lnTo>
                  <a:lnTo>
                    <a:pt x="100184" y="321272"/>
                  </a:lnTo>
                  <a:lnTo>
                    <a:pt x="108368" y="329289"/>
                  </a:lnTo>
                  <a:lnTo>
                    <a:pt x="113232" y="330298"/>
                  </a:lnTo>
                  <a:lnTo>
                    <a:pt x="124280" y="327657"/>
                  </a:lnTo>
                  <a:lnTo>
                    <a:pt x="134365" y="316135"/>
                  </a:lnTo>
                  <a:lnTo>
                    <a:pt x="160314" y="269917"/>
                  </a:lnTo>
                  <a:lnTo>
                    <a:pt x="167313" y="249315"/>
                  </a:lnTo>
                  <a:lnTo>
                    <a:pt x="167131" y="232162"/>
                  </a:lnTo>
                  <a:lnTo>
                    <a:pt x="165107" y="224625"/>
                  </a:lnTo>
                  <a:lnTo>
                    <a:pt x="160935" y="219600"/>
                  </a:lnTo>
                  <a:lnTo>
                    <a:pt x="148774" y="214016"/>
                  </a:lnTo>
                  <a:lnTo>
                    <a:pt x="126061" y="210873"/>
                  </a:lnTo>
                  <a:lnTo>
                    <a:pt x="9755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58"/>
          <p:cNvGrpSpPr/>
          <p:nvPr/>
        </p:nvGrpSpPr>
        <p:grpSpPr>
          <a:xfrm>
            <a:off x="5540347" y="1772611"/>
            <a:ext cx="1031904" cy="382532"/>
            <a:chOff x="5540347" y="1772611"/>
            <a:chExt cx="1031904" cy="382532"/>
          </a:xfrm>
        </p:grpSpPr>
        <p:sp>
          <p:nvSpPr>
            <p:cNvPr id="42" name="SMARTInkShape-705"/>
            <p:cNvSpPr/>
            <p:nvPr>
              <p:custDataLst>
                <p:tags r:id="rId77"/>
              </p:custDataLst>
            </p:nvPr>
          </p:nvSpPr>
          <p:spPr>
            <a:xfrm>
              <a:off x="6432550" y="1984003"/>
              <a:ext cx="139701" cy="161796"/>
            </a:xfrm>
            <a:custGeom>
              <a:avLst/>
              <a:gdLst/>
              <a:ahLst/>
              <a:cxnLst/>
              <a:rect l="0" t="0" r="0" b="0"/>
              <a:pathLst>
                <a:path w="139701" h="161796">
                  <a:moveTo>
                    <a:pt x="0" y="47997"/>
                  </a:moveTo>
                  <a:lnTo>
                    <a:pt x="0" y="47997"/>
                  </a:lnTo>
                  <a:lnTo>
                    <a:pt x="3371" y="51368"/>
                  </a:lnTo>
                  <a:lnTo>
                    <a:pt x="15580" y="53464"/>
                  </a:lnTo>
                  <a:lnTo>
                    <a:pt x="35975" y="50714"/>
                  </a:lnTo>
                  <a:lnTo>
                    <a:pt x="49855" y="43560"/>
                  </a:lnTo>
                  <a:lnTo>
                    <a:pt x="61669" y="33325"/>
                  </a:lnTo>
                  <a:lnTo>
                    <a:pt x="69271" y="21721"/>
                  </a:lnTo>
                  <a:lnTo>
                    <a:pt x="71239" y="11389"/>
                  </a:lnTo>
                  <a:lnTo>
                    <a:pt x="69762" y="3504"/>
                  </a:lnTo>
                  <a:lnTo>
                    <a:pt x="68380" y="1402"/>
                  </a:lnTo>
                  <a:lnTo>
                    <a:pt x="66754" y="0"/>
                  </a:lnTo>
                  <a:lnTo>
                    <a:pt x="63552" y="477"/>
                  </a:lnTo>
                  <a:lnTo>
                    <a:pt x="54351" y="4770"/>
                  </a:lnTo>
                  <a:lnTo>
                    <a:pt x="30529" y="28604"/>
                  </a:lnTo>
                  <a:lnTo>
                    <a:pt x="11241" y="65848"/>
                  </a:lnTo>
                  <a:lnTo>
                    <a:pt x="6702" y="104792"/>
                  </a:lnTo>
                  <a:lnTo>
                    <a:pt x="13196" y="136400"/>
                  </a:lnTo>
                  <a:lnTo>
                    <a:pt x="22093" y="151022"/>
                  </a:lnTo>
                  <a:lnTo>
                    <a:pt x="27429" y="156897"/>
                  </a:lnTo>
                  <a:lnTo>
                    <a:pt x="35219" y="160108"/>
                  </a:lnTo>
                  <a:lnTo>
                    <a:pt x="55164" y="161795"/>
                  </a:lnTo>
                  <a:lnTo>
                    <a:pt x="85665" y="158311"/>
                  </a:lnTo>
                  <a:lnTo>
                    <a:pt x="139700" y="149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06"/>
            <p:cNvSpPr/>
            <p:nvPr>
              <p:custDataLst>
                <p:tags r:id="rId78"/>
              </p:custDataLst>
            </p:nvPr>
          </p:nvSpPr>
          <p:spPr>
            <a:xfrm>
              <a:off x="6201810" y="1798379"/>
              <a:ext cx="141841" cy="351675"/>
            </a:xfrm>
            <a:custGeom>
              <a:avLst/>
              <a:gdLst/>
              <a:ahLst/>
              <a:cxnLst/>
              <a:rect l="0" t="0" r="0" b="0"/>
              <a:pathLst>
                <a:path w="141841" h="351675">
                  <a:moveTo>
                    <a:pt x="65640" y="239971"/>
                  </a:moveTo>
                  <a:lnTo>
                    <a:pt x="65640" y="239971"/>
                  </a:lnTo>
                  <a:lnTo>
                    <a:pt x="62269" y="233229"/>
                  </a:lnTo>
                  <a:lnTo>
                    <a:pt x="62687" y="229126"/>
                  </a:lnTo>
                  <a:lnTo>
                    <a:pt x="70487" y="201279"/>
                  </a:lnTo>
                  <a:lnTo>
                    <a:pt x="71545" y="186017"/>
                  </a:lnTo>
                  <a:lnTo>
                    <a:pt x="70987" y="182835"/>
                  </a:lnTo>
                  <a:lnTo>
                    <a:pt x="69911" y="180714"/>
                  </a:lnTo>
                  <a:lnTo>
                    <a:pt x="68487" y="179299"/>
                  </a:lnTo>
                  <a:lnTo>
                    <a:pt x="65421" y="179768"/>
                  </a:lnTo>
                  <a:lnTo>
                    <a:pt x="56371" y="184051"/>
                  </a:lnTo>
                  <a:lnTo>
                    <a:pt x="32633" y="207880"/>
                  </a:lnTo>
                  <a:lnTo>
                    <a:pt x="9999" y="251864"/>
                  </a:lnTo>
                  <a:lnTo>
                    <a:pt x="0" y="298372"/>
                  </a:lnTo>
                  <a:lnTo>
                    <a:pt x="3780" y="333318"/>
                  </a:lnTo>
                  <a:lnTo>
                    <a:pt x="8172" y="341008"/>
                  </a:lnTo>
                  <a:lnTo>
                    <a:pt x="20578" y="351434"/>
                  </a:lnTo>
                  <a:lnTo>
                    <a:pt x="28543" y="351674"/>
                  </a:lnTo>
                  <a:lnTo>
                    <a:pt x="46801" y="344415"/>
                  </a:lnTo>
                  <a:lnTo>
                    <a:pt x="73542" y="317719"/>
                  </a:lnTo>
                  <a:lnTo>
                    <a:pt x="88908" y="285579"/>
                  </a:lnTo>
                  <a:lnTo>
                    <a:pt x="102086" y="239780"/>
                  </a:lnTo>
                  <a:lnTo>
                    <a:pt x="107577" y="208799"/>
                  </a:lnTo>
                  <a:lnTo>
                    <a:pt x="112648" y="174740"/>
                  </a:lnTo>
                  <a:lnTo>
                    <a:pt x="117440" y="141450"/>
                  </a:lnTo>
                  <a:lnTo>
                    <a:pt x="122045" y="108674"/>
                  </a:lnTo>
                  <a:lnTo>
                    <a:pt x="126527" y="76240"/>
                  </a:lnTo>
                  <a:lnTo>
                    <a:pt x="131507" y="34557"/>
                  </a:lnTo>
                  <a:lnTo>
                    <a:pt x="134703" y="664"/>
                  </a:lnTo>
                  <a:lnTo>
                    <a:pt x="133554" y="0"/>
                  </a:lnTo>
                  <a:lnTo>
                    <a:pt x="128514" y="4906"/>
                  </a:lnTo>
                  <a:lnTo>
                    <a:pt x="117744" y="36423"/>
                  </a:lnTo>
                  <a:lnTo>
                    <a:pt x="109728" y="73305"/>
                  </a:lnTo>
                  <a:lnTo>
                    <a:pt x="103579" y="117920"/>
                  </a:lnTo>
                  <a:lnTo>
                    <a:pt x="102927" y="141670"/>
                  </a:lnTo>
                  <a:lnTo>
                    <a:pt x="105496" y="188520"/>
                  </a:lnTo>
                  <a:lnTo>
                    <a:pt x="113692" y="230510"/>
                  </a:lnTo>
                  <a:lnTo>
                    <a:pt x="124391" y="264694"/>
                  </a:lnTo>
                  <a:lnTo>
                    <a:pt x="141840" y="309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07"/>
            <p:cNvSpPr/>
            <p:nvPr>
              <p:custDataLst>
                <p:tags r:id="rId79"/>
              </p:custDataLst>
            </p:nvPr>
          </p:nvSpPr>
          <p:spPr>
            <a:xfrm>
              <a:off x="6115050" y="1863529"/>
              <a:ext cx="25401" cy="3372"/>
            </a:xfrm>
            <a:custGeom>
              <a:avLst/>
              <a:gdLst/>
              <a:ahLst/>
              <a:cxnLst/>
              <a:rect l="0" t="0" r="0" b="0"/>
              <a:pathLst>
                <a:path w="25401" h="3372">
                  <a:moveTo>
                    <a:pt x="25400" y="3371"/>
                  </a:moveTo>
                  <a:lnTo>
                    <a:pt x="25400" y="3371"/>
                  </a:lnTo>
                  <a:lnTo>
                    <a:pt x="18658" y="0"/>
                  </a:lnTo>
                  <a:lnTo>
                    <a:pt x="11585" y="226"/>
                  </a:lnTo>
                  <a:lnTo>
                    <a:pt x="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08"/>
            <p:cNvSpPr/>
            <p:nvPr>
              <p:custDataLst>
                <p:tags r:id="rId80"/>
              </p:custDataLst>
            </p:nvPr>
          </p:nvSpPr>
          <p:spPr>
            <a:xfrm>
              <a:off x="6096000" y="198755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16561" y="36628"/>
                  </a:lnTo>
                  <a:lnTo>
                    <a:pt x="7102" y="74666"/>
                  </a:lnTo>
                  <a:lnTo>
                    <a:pt x="1403" y="11810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09"/>
            <p:cNvSpPr/>
            <p:nvPr>
              <p:custDataLst>
                <p:tags r:id="rId81"/>
              </p:custDataLst>
            </p:nvPr>
          </p:nvSpPr>
          <p:spPr>
            <a:xfrm>
              <a:off x="5955895" y="1976672"/>
              <a:ext cx="51206" cy="163279"/>
            </a:xfrm>
            <a:custGeom>
              <a:avLst/>
              <a:gdLst/>
              <a:ahLst/>
              <a:cxnLst/>
              <a:rect l="0" t="0" r="0" b="0"/>
              <a:pathLst>
                <a:path w="51206" h="163279">
                  <a:moveTo>
                    <a:pt x="51205" y="36278"/>
                  </a:moveTo>
                  <a:lnTo>
                    <a:pt x="51205" y="36278"/>
                  </a:lnTo>
                  <a:lnTo>
                    <a:pt x="51205" y="0"/>
                  </a:lnTo>
                  <a:lnTo>
                    <a:pt x="49793" y="98"/>
                  </a:lnTo>
                  <a:lnTo>
                    <a:pt x="44463" y="2089"/>
                  </a:lnTo>
                  <a:lnTo>
                    <a:pt x="26786" y="17289"/>
                  </a:lnTo>
                  <a:lnTo>
                    <a:pt x="10416" y="46409"/>
                  </a:lnTo>
                  <a:lnTo>
                    <a:pt x="0" y="81848"/>
                  </a:lnTo>
                  <a:lnTo>
                    <a:pt x="460" y="104745"/>
                  </a:lnTo>
                  <a:lnTo>
                    <a:pt x="6074" y="125269"/>
                  </a:lnTo>
                  <a:lnTo>
                    <a:pt x="15625" y="141446"/>
                  </a:lnTo>
                  <a:lnTo>
                    <a:pt x="28806" y="151929"/>
                  </a:lnTo>
                  <a:lnTo>
                    <a:pt x="51205" y="163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10"/>
            <p:cNvSpPr/>
            <p:nvPr>
              <p:custDataLst>
                <p:tags r:id="rId82"/>
              </p:custDataLst>
            </p:nvPr>
          </p:nvSpPr>
          <p:spPr>
            <a:xfrm>
              <a:off x="5761408" y="1986523"/>
              <a:ext cx="93293" cy="152653"/>
            </a:xfrm>
            <a:custGeom>
              <a:avLst/>
              <a:gdLst/>
              <a:ahLst/>
              <a:cxnLst/>
              <a:rect l="0" t="0" r="0" b="0"/>
              <a:pathLst>
                <a:path w="93293" h="152653">
                  <a:moveTo>
                    <a:pt x="17092" y="64527"/>
                  </a:moveTo>
                  <a:lnTo>
                    <a:pt x="17092" y="64527"/>
                  </a:lnTo>
                  <a:lnTo>
                    <a:pt x="20463" y="67898"/>
                  </a:lnTo>
                  <a:lnTo>
                    <a:pt x="25881" y="69553"/>
                  </a:lnTo>
                  <a:lnTo>
                    <a:pt x="29301" y="69994"/>
                  </a:lnTo>
                  <a:lnTo>
                    <a:pt x="40858" y="67244"/>
                  </a:lnTo>
                  <a:lnTo>
                    <a:pt x="49056" y="60090"/>
                  </a:lnTo>
                  <a:lnTo>
                    <a:pt x="56698" y="49149"/>
                  </a:lnTo>
                  <a:lnTo>
                    <a:pt x="64262" y="27829"/>
                  </a:lnTo>
                  <a:lnTo>
                    <a:pt x="66278" y="14350"/>
                  </a:lnTo>
                  <a:lnTo>
                    <a:pt x="65405" y="9203"/>
                  </a:lnTo>
                  <a:lnTo>
                    <a:pt x="60672" y="1603"/>
                  </a:lnTo>
                  <a:lnTo>
                    <a:pt x="57434" y="0"/>
                  </a:lnTo>
                  <a:lnTo>
                    <a:pt x="50074" y="100"/>
                  </a:lnTo>
                  <a:lnTo>
                    <a:pt x="40217" y="8141"/>
                  </a:lnTo>
                  <a:lnTo>
                    <a:pt x="22768" y="32298"/>
                  </a:lnTo>
                  <a:lnTo>
                    <a:pt x="7955" y="66266"/>
                  </a:lnTo>
                  <a:lnTo>
                    <a:pt x="0" y="112299"/>
                  </a:lnTo>
                  <a:lnTo>
                    <a:pt x="2170" y="121775"/>
                  </a:lnTo>
                  <a:lnTo>
                    <a:pt x="12106" y="137948"/>
                  </a:lnTo>
                  <a:lnTo>
                    <a:pt x="27811" y="148429"/>
                  </a:lnTo>
                  <a:lnTo>
                    <a:pt x="36938" y="152212"/>
                  </a:lnTo>
                  <a:lnTo>
                    <a:pt x="58369" y="152652"/>
                  </a:lnTo>
                  <a:lnTo>
                    <a:pt x="93292" y="14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11"/>
            <p:cNvSpPr/>
            <p:nvPr>
              <p:custDataLst>
                <p:tags r:id="rId83"/>
              </p:custDataLst>
            </p:nvPr>
          </p:nvSpPr>
          <p:spPr>
            <a:xfrm>
              <a:off x="5540347" y="1772611"/>
              <a:ext cx="149254" cy="382532"/>
            </a:xfrm>
            <a:custGeom>
              <a:avLst/>
              <a:gdLst/>
              <a:ahLst/>
              <a:cxnLst/>
              <a:rect l="0" t="0" r="0" b="0"/>
              <a:pathLst>
                <a:path w="149254" h="382532">
                  <a:moveTo>
                    <a:pt x="104803" y="233989"/>
                  </a:moveTo>
                  <a:lnTo>
                    <a:pt x="104803" y="233989"/>
                  </a:lnTo>
                  <a:lnTo>
                    <a:pt x="99028" y="228919"/>
                  </a:lnTo>
                  <a:lnTo>
                    <a:pt x="89607" y="223863"/>
                  </a:lnTo>
                  <a:lnTo>
                    <a:pt x="67402" y="218257"/>
                  </a:lnTo>
                  <a:lnTo>
                    <a:pt x="47860" y="219293"/>
                  </a:lnTo>
                  <a:lnTo>
                    <a:pt x="33163" y="229809"/>
                  </a:lnTo>
                  <a:lnTo>
                    <a:pt x="25294" y="237553"/>
                  </a:lnTo>
                  <a:lnTo>
                    <a:pt x="7475" y="278789"/>
                  </a:lnTo>
                  <a:lnTo>
                    <a:pt x="0" y="324482"/>
                  </a:lnTo>
                  <a:lnTo>
                    <a:pt x="4528" y="359187"/>
                  </a:lnTo>
                  <a:lnTo>
                    <a:pt x="9731" y="367549"/>
                  </a:lnTo>
                  <a:lnTo>
                    <a:pt x="24918" y="380603"/>
                  </a:lnTo>
                  <a:lnTo>
                    <a:pt x="34613" y="382531"/>
                  </a:lnTo>
                  <a:lnTo>
                    <a:pt x="56674" y="379030"/>
                  </a:lnTo>
                  <a:lnTo>
                    <a:pt x="92894" y="355046"/>
                  </a:lnTo>
                  <a:lnTo>
                    <a:pt x="120324" y="307644"/>
                  </a:lnTo>
                  <a:lnTo>
                    <a:pt x="125734" y="284504"/>
                  </a:lnTo>
                  <a:lnTo>
                    <a:pt x="129341" y="257788"/>
                  </a:lnTo>
                  <a:lnTo>
                    <a:pt x="131744" y="228688"/>
                  </a:lnTo>
                  <a:lnTo>
                    <a:pt x="132642" y="198000"/>
                  </a:lnTo>
                  <a:lnTo>
                    <a:pt x="132535" y="166251"/>
                  </a:lnTo>
                  <a:lnTo>
                    <a:pt x="131757" y="133797"/>
                  </a:lnTo>
                  <a:lnTo>
                    <a:pt x="130534" y="106517"/>
                  </a:lnTo>
                  <a:lnTo>
                    <a:pt x="127292" y="61153"/>
                  </a:lnTo>
                  <a:lnTo>
                    <a:pt x="121501" y="17365"/>
                  </a:lnTo>
                  <a:lnTo>
                    <a:pt x="117398" y="3656"/>
                  </a:lnTo>
                  <a:lnTo>
                    <a:pt x="115316" y="0"/>
                  </a:lnTo>
                  <a:lnTo>
                    <a:pt x="113223" y="385"/>
                  </a:lnTo>
                  <a:lnTo>
                    <a:pt x="109016" y="8339"/>
                  </a:lnTo>
                  <a:lnTo>
                    <a:pt x="102680" y="45539"/>
                  </a:lnTo>
                  <a:lnTo>
                    <a:pt x="104095" y="86498"/>
                  </a:lnTo>
                  <a:lnTo>
                    <a:pt x="106448" y="110262"/>
                  </a:lnTo>
                  <a:lnTo>
                    <a:pt x="108721" y="134571"/>
                  </a:lnTo>
                  <a:lnTo>
                    <a:pt x="110943" y="159244"/>
                  </a:lnTo>
                  <a:lnTo>
                    <a:pt x="113130" y="184159"/>
                  </a:lnTo>
                  <a:lnTo>
                    <a:pt x="119323" y="230657"/>
                  </a:lnTo>
                  <a:lnTo>
                    <a:pt x="126073" y="272725"/>
                  </a:lnTo>
                  <a:lnTo>
                    <a:pt x="131425" y="307884"/>
                  </a:lnTo>
                  <a:lnTo>
                    <a:pt x="149253" y="360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59"/>
          <p:cNvGrpSpPr/>
          <p:nvPr/>
        </p:nvGrpSpPr>
        <p:grpSpPr>
          <a:xfrm>
            <a:off x="7140416" y="1958400"/>
            <a:ext cx="329672" cy="202009"/>
            <a:chOff x="7140416" y="1958400"/>
            <a:chExt cx="329672" cy="202009"/>
          </a:xfrm>
        </p:grpSpPr>
        <p:sp>
          <p:nvSpPr>
            <p:cNvPr id="50" name="SMARTInkShape-712"/>
            <p:cNvSpPr/>
            <p:nvPr>
              <p:custDataLst>
                <p:tags r:id="rId75"/>
              </p:custDataLst>
            </p:nvPr>
          </p:nvSpPr>
          <p:spPr>
            <a:xfrm>
              <a:off x="7343326" y="1958400"/>
              <a:ext cx="126762" cy="200601"/>
            </a:xfrm>
            <a:custGeom>
              <a:avLst/>
              <a:gdLst/>
              <a:ahLst/>
              <a:cxnLst/>
              <a:rect l="0" t="0" r="0" b="0"/>
              <a:pathLst>
                <a:path w="126762" h="200601">
                  <a:moveTo>
                    <a:pt x="41724" y="48200"/>
                  </a:moveTo>
                  <a:lnTo>
                    <a:pt x="41724" y="48200"/>
                  </a:lnTo>
                  <a:lnTo>
                    <a:pt x="31610" y="48200"/>
                  </a:lnTo>
                  <a:lnTo>
                    <a:pt x="21001" y="53844"/>
                  </a:lnTo>
                  <a:lnTo>
                    <a:pt x="15209" y="58313"/>
                  </a:lnTo>
                  <a:lnTo>
                    <a:pt x="6891" y="70804"/>
                  </a:lnTo>
                  <a:lnTo>
                    <a:pt x="1549" y="87879"/>
                  </a:lnTo>
                  <a:lnTo>
                    <a:pt x="0" y="135321"/>
                  </a:lnTo>
                  <a:lnTo>
                    <a:pt x="3147" y="181890"/>
                  </a:lnTo>
                  <a:lnTo>
                    <a:pt x="3412" y="188757"/>
                  </a:lnTo>
                  <a:lnTo>
                    <a:pt x="2777" y="189177"/>
                  </a:lnTo>
                  <a:lnTo>
                    <a:pt x="189" y="185880"/>
                  </a:lnTo>
                  <a:lnTo>
                    <a:pt x="2684" y="141938"/>
                  </a:lnTo>
                  <a:lnTo>
                    <a:pt x="6733" y="108912"/>
                  </a:lnTo>
                  <a:lnTo>
                    <a:pt x="20292" y="63659"/>
                  </a:lnTo>
                  <a:lnTo>
                    <a:pt x="34315" y="28024"/>
                  </a:lnTo>
                  <a:lnTo>
                    <a:pt x="41019" y="13583"/>
                  </a:lnTo>
                  <a:lnTo>
                    <a:pt x="50425" y="5366"/>
                  </a:lnTo>
                  <a:lnTo>
                    <a:pt x="61636" y="1300"/>
                  </a:lnTo>
                  <a:lnTo>
                    <a:pt x="74048" y="0"/>
                  </a:lnTo>
                  <a:lnTo>
                    <a:pt x="85146" y="4072"/>
                  </a:lnTo>
                  <a:lnTo>
                    <a:pt x="105002" y="21767"/>
                  </a:lnTo>
                  <a:lnTo>
                    <a:pt x="117590" y="46095"/>
                  </a:lnTo>
                  <a:lnTo>
                    <a:pt x="126761" y="89439"/>
                  </a:lnTo>
                  <a:lnTo>
                    <a:pt x="125717" y="134267"/>
                  </a:lnTo>
                  <a:lnTo>
                    <a:pt x="119463" y="180599"/>
                  </a:lnTo>
                  <a:lnTo>
                    <a:pt x="117924" y="200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13"/>
            <p:cNvSpPr/>
            <p:nvPr>
              <p:custDataLst>
                <p:tags r:id="rId76"/>
              </p:custDataLst>
            </p:nvPr>
          </p:nvSpPr>
          <p:spPr>
            <a:xfrm>
              <a:off x="7140416" y="1977293"/>
              <a:ext cx="113818" cy="183116"/>
            </a:xfrm>
            <a:custGeom>
              <a:avLst/>
              <a:gdLst/>
              <a:ahLst/>
              <a:cxnLst/>
              <a:rect l="0" t="0" r="0" b="0"/>
              <a:pathLst>
                <a:path w="113818" h="183116">
                  <a:moveTo>
                    <a:pt x="60484" y="35657"/>
                  </a:moveTo>
                  <a:lnTo>
                    <a:pt x="60484" y="35657"/>
                  </a:lnTo>
                  <a:lnTo>
                    <a:pt x="61189" y="25518"/>
                  </a:lnTo>
                  <a:lnTo>
                    <a:pt x="63854" y="17980"/>
                  </a:lnTo>
                  <a:lnTo>
                    <a:pt x="63628" y="9926"/>
                  </a:lnTo>
                  <a:lnTo>
                    <a:pt x="62579" y="5803"/>
                  </a:lnTo>
                  <a:lnTo>
                    <a:pt x="60470" y="3054"/>
                  </a:lnTo>
                  <a:lnTo>
                    <a:pt x="54363" y="0"/>
                  </a:lnTo>
                  <a:lnTo>
                    <a:pt x="50759" y="597"/>
                  </a:lnTo>
                  <a:lnTo>
                    <a:pt x="42991" y="5023"/>
                  </a:lnTo>
                  <a:lnTo>
                    <a:pt x="17778" y="39640"/>
                  </a:lnTo>
                  <a:lnTo>
                    <a:pt x="3772" y="75643"/>
                  </a:lnTo>
                  <a:lnTo>
                    <a:pt x="0" y="103052"/>
                  </a:lnTo>
                  <a:lnTo>
                    <a:pt x="7990" y="142880"/>
                  </a:lnTo>
                  <a:lnTo>
                    <a:pt x="19985" y="163039"/>
                  </a:lnTo>
                  <a:lnTo>
                    <a:pt x="27135" y="171379"/>
                  </a:lnTo>
                  <a:lnTo>
                    <a:pt x="46368" y="180644"/>
                  </a:lnTo>
                  <a:lnTo>
                    <a:pt x="57423" y="183115"/>
                  </a:lnTo>
                  <a:lnTo>
                    <a:pt x="77233" y="180216"/>
                  </a:lnTo>
                  <a:lnTo>
                    <a:pt x="86466" y="176480"/>
                  </a:lnTo>
                  <a:lnTo>
                    <a:pt x="102371" y="161039"/>
                  </a:lnTo>
                  <a:lnTo>
                    <a:pt x="109575" y="150995"/>
                  </a:lnTo>
                  <a:lnTo>
                    <a:pt x="113817" y="124783"/>
                  </a:lnTo>
                  <a:lnTo>
                    <a:pt x="108882" y="95024"/>
                  </a:lnTo>
                  <a:lnTo>
                    <a:pt x="86269" y="51915"/>
                  </a:lnTo>
                  <a:lnTo>
                    <a:pt x="57933" y="18994"/>
                  </a:lnTo>
                  <a:lnTo>
                    <a:pt x="40064" y="7555"/>
                  </a:lnTo>
                  <a:lnTo>
                    <a:pt x="28360" y="3882"/>
                  </a:lnTo>
                  <a:lnTo>
                    <a:pt x="16034" y="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714"/>
          <p:cNvSpPr/>
          <p:nvPr>
            <p:custDataLst>
              <p:tags r:id="rId2"/>
            </p:custDataLst>
          </p:nvPr>
        </p:nvSpPr>
        <p:spPr>
          <a:xfrm>
            <a:off x="7893293" y="1999714"/>
            <a:ext cx="177558" cy="152937"/>
          </a:xfrm>
          <a:custGeom>
            <a:avLst/>
            <a:gdLst/>
            <a:ahLst/>
            <a:cxnLst/>
            <a:rect l="0" t="0" r="0" b="0"/>
            <a:pathLst>
              <a:path w="177558" h="152937">
                <a:moveTo>
                  <a:pt x="139457" y="70386"/>
                </a:moveTo>
                <a:lnTo>
                  <a:pt x="139457" y="70386"/>
                </a:lnTo>
                <a:lnTo>
                  <a:pt x="139456" y="25422"/>
                </a:lnTo>
                <a:lnTo>
                  <a:pt x="136635" y="19949"/>
                </a:lnTo>
                <a:lnTo>
                  <a:pt x="125973" y="10105"/>
                </a:lnTo>
                <a:lnTo>
                  <a:pt x="104103" y="0"/>
                </a:lnTo>
                <a:lnTo>
                  <a:pt x="82352" y="4296"/>
                </a:lnTo>
                <a:lnTo>
                  <a:pt x="57633" y="16318"/>
                </a:lnTo>
                <a:lnTo>
                  <a:pt x="34887" y="33421"/>
                </a:lnTo>
                <a:lnTo>
                  <a:pt x="12360" y="66254"/>
                </a:lnTo>
                <a:lnTo>
                  <a:pt x="121" y="99422"/>
                </a:lnTo>
                <a:lnTo>
                  <a:pt x="0" y="108793"/>
                </a:lnTo>
                <a:lnTo>
                  <a:pt x="5509" y="124850"/>
                </a:lnTo>
                <a:lnTo>
                  <a:pt x="12058" y="130684"/>
                </a:lnTo>
                <a:lnTo>
                  <a:pt x="30624" y="139048"/>
                </a:lnTo>
                <a:lnTo>
                  <a:pt x="51106" y="137591"/>
                </a:lnTo>
                <a:lnTo>
                  <a:pt x="82469" y="122989"/>
                </a:lnTo>
                <a:lnTo>
                  <a:pt x="102135" y="107876"/>
                </a:lnTo>
                <a:lnTo>
                  <a:pt x="126362" y="76955"/>
                </a:lnTo>
                <a:lnTo>
                  <a:pt x="131775" y="66588"/>
                </a:lnTo>
                <a:lnTo>
                  <a:pt x="132219" y="67148"/>
                </a:lnTo>
                <a:lnTo>
                  <a:pt x="141911" y="111633"/>
                </a:lnTo>
                <a:lnTo>
                  <a:pt x="151395" y="132937"/>
                </a:lnTo>
                <a:lnTo>
                  <a:pt x="160990" y="142401"/>
                </a:lnTo>
                <a:lnTo>
                  <a:pt x="177557" y="1529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61"/>
          <p:cNvGrpSpPr/>
          <p:nvPr/>
        </p:nvGrpSpPr>
        <p:grpSpPr>
          <a:xfrm>
            <a:off x="8506451" y="1788688"/>
            <a:ext cx="1532900" cy="568472"/>
            <a:chOff x="8506451" y="1788688"/>
            <a:chExt cx="1532900" cy="568472"/>
          </a:xfrm>
        </p:grpSpPr>
        <p:sp>
          <p:nvSpPr>
            <p:cNvPr id="54" name="SMARTInkShape-715"/>
            <p:cNvSpPr/>
            <p:nvPr>
              <p:custDataLst>
                <p:tags r:id="rId66"/>
              </p:custDataLst>
            </p:nvPr>
          </p:nvSpPr>
          <p:spPr>
            <a:xfrm>
              <a:off x="9906000" y="2080841"/>
              <a:ext cx="133351" cy="217860"/>
            </a:xfrm>
            <a:custGeom>
              <a:avLst/>
              <a:gdLst/>
              <a:ahLst/>
              <a:cxnLst/>
              <a:rect l="0" t="0" r="0" b="0"/>
              <a:pathLst>
                <a:path w="133351" h="217860">
                  <a:moveTo>
                    <a:pt x="133350" y="33709"/>
                  </a:moveTo>
                  <a:lnTo>
                    <a:pt x="133350" y="33709"/>
                  </a:lnTo>
                  <a:lnTo>
                    <a:pt x="122505" y="19206"/>
                  </a:lnTo>
                  <a:lnTo>
                    <a:pt x="105912" y="6991"/>
                  </a:lnTo>
                  <a:lnTo>
                    <a:pt x="85551" y="0"/>
                  </a:lnTo>
                  <a:lnTo>
                    <a:pt x="77298" y="618"/>
                  </a:lnTo>
                  <a:lnTo>
                    <a:pt x="74816" y="3182"/>
                  </a:lnTo>
                  <a:lnTo>
                    <a:pt x="72057" y="11675"/>
                  </a:lnTo>
                  <a:lnTo>
                    <a:pt x="73875" y="38469"/>
                  </a:lnTo>
                  <a:lnTo>
                    <a:pt x="89539" y="84744"/>
                  </a:lnTo>
                  <a:lnTo>
                    <a:pt x="100890" y="130469"/>
                  </a:lnTo>
                  <a:lnTo>
                    <a:pt x="103401" y="153619"/>
                  </a:lnTo>
                  <a:lnTo>
                    <a:pt x="99813" y="173315"/>
                  </a:lnTo>
                  <a:lnTo>
                    <a:pt x="85990" y="189595"/>
                  </a:lnTo>
                  <a:lnTo>
                    <a:pt x="76377" y="196900"/>
                  </a:lnTo>
                  <a:lnTo>
                    <a:pt x="32508" y="210551"/>
                  </a:lnTo>
                  <a:lnTo>
                    <a:pt x="0" y="2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16"/>
            <p:cNvSpPr/>
            <p:nvPr>
              <p:custDataLst>
                <p:tags r:id="rId67"/>
              </p:custDataLst>
            </p:nvPr>
          </p:nvSpPr>
          <p:spPr>
            <a:xfrm>
              <a:off x="9944100" y="2012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17"/>
            <p:cNvSpPr/>
            <p:nvPr>
              <p:custDataLst>
                <p:tags r:id="rId68"/>
              </p:custDataLst>
            </p:nvPr>
          </p:nvSpPr>
          <p:spPr>
            <a:xfrm>
              <a:off x="9874250" y="21018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32325" y="42646"/>
                  </a:lnTo>
                  <a:lnTo>
                    <a:pt x="21493" y="8170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18"/>
            <p:cNvSpPr/>
            <p:nvPr>
              <p:custDataLst>
                <p:tags r:id="rId69"/>
              </p:custDataLst>
            </p:nvPr>
          </p:nvSpPr>
          <p:spPr>
            <a:xfrm>
              <a:off x="9602064" y="2068208"/>
              <a:ext cx="217719" cy="223652"/>
            </a:xfrm>
            <a:custGeom>
              <a:avLst/>
              <a:gdLst/>
              <a:ahLst/>
              <a:cxnLst/>
              <a:rect l="0" t="0" r="0" b="0"/>
              <a:pathLst>
                <a:path w="217719" h="223652">
                  <a:moveTo>
                    <a:pt x="62636" y="90792"/>
                  </a:moveTo>
                  <a:lnTo>
                    <a:pt x="62636" y="90792"/>
                  </a:lnTo>
                  <a:lnTo>
                    <a:pt x="55894" y="90792"/>
                  </a:lnTo>
                  <a:lnTo>
                    <a:pt x="53908" y="91497"/>
                  </a:lnTo>
                  <a:lnTo>
                    <a:pt x="52584" y="92673"/>
                  </a:lnTo>
                  <a:lnTo>
                    <a:pt x="51701" y="94163"/>
                  </a:lnTo>
                  <a:lnTo>
                    <a:pt x="52523" y="95156"/>
                  </a:lnTo>
                  <a:lnTo>
                    <a:pt x="57201" y="96259"/>
                  </a:lnTo>
                  <a:lnTo>
                    <a:pt x="71139" y="93509"/>
                  </a:lnTo>
                  <a:lnTo>
                    <a:pt x="85303" y="84855"/>
                  </a:lnTo>
                  <a:lnTo>
                    <a:pt x="98437" y="63241"/>
                  </a:lnTo>
                  <a:lnTo>
                    <a:pt x="104523" y="37865"/>
                  </a:lnTo>
                  <a:lnTo>
                    <a:pt x="103260" y="32224"/>
                  </a:lnTo>
                  <a:lnTo>
                    <a:pt x="100302" y="28463"/>
                  </a:lnTo>
                  <a:lnTo>
                    <a:pt x="96213" y="25956"/>
                  </a:lnTo>
                  <a:lnTo>
                    <a:pt x="89959" y="26401"/>
                  </a:lnTo>
                  <a:lnTo>
                    <a:pt x="73604" y="32541"/>
                  </a:lnTo>
                  <a:lnTo>
                    <a:pt x="41191" y="58010"/>
                  </a:lnTo>
                  <a:lnTo>
                    <a:pt x="14889" y="99110"/>
                  </a:lnTo>
                  <a:lnTo>
                    <a:pt x="433" y="140293"/>
                  </a:lnTo>
                  <a:lnTo>
                    <a:pt x="0" y="151310"/>
                  </a:lnTo>
                  <a:lnTo>
                    <a:pt x="5164" y="169194"/>
                  </a:lnTo>
                  <a:lnTo>
                    <a:pt x="12327" y="174105"/>
                  </a:lnTo>
                  <a:lnTo>
                    <a:pt x="33456" y="177679"/>
                  </a:lnTo>
                  <a:lnTo>
                    <a:pt x="73118" y="172353"/>
                  </a:lnTo>
                  <a:lnTo>
                    <a:pt x="116150" y="151726"/>
                  </a:lnTo>
                  <a:lnTo>
                    <a:pt x="160180" y="113158"/>
                  </a:lnTo>
                  <a:lnTo>
                    <a:pt x="191020" y="69353"/>
                  </a:lnTo>
                  <a:lnTo>
                    <a:pt x="198952" y="45516"/>
                  </a:lnTo>
                  <a:lnTo>
                    <a:pt x="199452" y="18110"/>
                  </a:lnTo>
                  <a:lnTo>
                    <a:pt x="198297" y="10587"/>
                  </a:lnTo>
                  <a:lnTo>
                    <a:pt x="196115" y="5572"/>
                  </a:lnTo>
                  <a:lnTo>
                    <a:pt x="193250" y="2229"/>
                  </a:lnTo>
                  <a:lnTo>
                    <a:pt x="189929" y="0"/>
                  </a:lnTo>
                  <a:lnTo>
                    <a:pt x="186302" y="631"/>
                  </a:lnTo>
                  <a:lnTo>
                    <a:pt x="178512" y="6976"/>
                  </a:lnTo>
                  <a:lnTo>
                    <a:pt x="174109" y="18733"/>
                  </a:lnTo>
                  <a:lnTo>
                    <a:pt x="172935" y="25819"/>
                  </a:lnTo>
                  <a:lnTo>
                    <a:pt x="185553" y="67610"/>
                  </a:lnTo>
                  <a:lnTo>
                    <a:pt x="198852" y="104149"/>
                  </a:lnTo>
                  <a:lnTo>
                    <a:pt x="213768" y="141787"/>
                  </a:lnTo>
                  <a:lnTo>
                    <a:pt x="217718" y="178339"/>
                  </a:lnTo>
                  <a:lnTo>
                    <a:pt x="213640" y="198376"/>
                  </a:lnTo>
                  <a:lnTo>
                    <a:pt x="205244" y="212925"/>
                  </a:lnTo>
                  <a:lnTo>
                    <a:pt x="200041" y="218781"/>
                  </a:lnTo>
                  <a:lnTo>
                    <a:pt x="194457" y="221979"/>
                  </a:lnTo>
                  <a:lnTo>
                    <a:pt x="182606" y="223651"/>
                  </a:lnTo>
                  <a:lnTo>
                    <a:pt x="177188" y="221698"/>
                  </a:lnTo>
                  <a:lnTo>
                    <a:pt x="157886" y="20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19"/>
            <p:cNvSpPr/>
            <p:nvPr>
              <p:custDataLst>
                <p:tags r:id="rId70"/>
              </p:custDataLst>
            </p:nvPr>
          </p:nvSpPr>
          <p:spPr>
            <a:xfrm>
              <a:off x="9329912" y="1849615"/>
              <a:ext cx="201256" cy="410986"/>
            </a:xfrm>
            <a:custGeom>
              <a:avLst/>
              <a:gdLst/>
              <a:ahLst/>
              <a:cxnLst/>
              <a:rect l="0" t="0" r="0" b="0"/>
              <a:pathLst>
                <a:path w="201256" h="410986">
                  <a:moveTo>
                    <a:pt x="118888" y="10935"/>
                  </a:moveTo>
                  <a:lnTo>
                    <a:pt x="118888" y="10935"/>
                  </a:lnTo>
                  <a:lnTo>
                    <a:pt x="118888" y="0"/>
                  </a:lnTo>
                  <a:lnTo>
                    <a:pt x="115517" y="5500"/>
                  </a:lnTo>
                  <a:lnTo>
                    <a:pt x="97213" y="48170"/>
                  </a:lnTo>
                  <a:lnTo>
                    <a:pt x="82913" y="85810"/>
                  </a:lnTo>
                  <a:lnTo>
                    <a:pt x="69033" y="132172"/>
                  </a:lnTo>
                  <a:lnTo>
                    <a:pt x="62367" y="157376"/>
                  </a:lnTo>
                  <a:lnTo>
                    <a:pt x="53691" y="182646"/>
                  </a:lnTo>
                  <a:lnTo>
                    <a:pt x="43672" y="207959"/>
                  </a:lnTo>
                  <a:lnTo>
                    <a:pt x="32761" y="233301"/>
                  </a:lnTo>
                  <a:lnTo>
                    <a:pt x="14992" y="280273"/>
                  </a:lnTo>
                  <a:lnTo>
                    <a:pt x="2863" y="321141"/>
                  </a:lnTo>
                  <a:lnTo>
                    <a:pt x="0" y="361865"/>
                  </a:lnTo>
                  <a:lnTo>
                    <a:pt x="2079" y="377630"/>
                  </a:lnTo>
                  <a:lnTo>
                    <a:pt x="5737" y="380987"/>
                  </a:lnTo>
                  <a:lnTo>
                    <a:pt x="10999" y="381814"/>
                  </a:lnTo>
                  <a:lnTo>
                    <a:pt x="17328" y="380954"/>
                  </a:lnTo>
                  <a:lnTo>
                    <a:pt x="30007" y="368710"/>
                  </a:lnTo>
                  <a:lnTo>
                    <a:pt x="42696" y="345629"/>
                  </a:lnTo>
                  <a:lnTo>
                    <a:pt x="55391" y="309501"/>
                  </a:lnTo>
                  <a:lnTo>
                    <a:pt x="60563" y="273218"/>
                  </a:lnTo>
                  <a:lnTo>
                    <a:pt x="59099" y="241805"/>
                  </a:lnTo>
                  <a:lnTo>
                    <a:pt x="51393" y="220788"/>
                  </a:lnTo>
                  <a:lnTo>
                    <a:pt x="35154" y="200427"/>
                  </a:lnTo>
                  <a:lnTo>
                    <a:pt x="13715" y="184294"/>
                  </a:lnTo>
                  <a:lnTo>
                    <a:pt x="14200" y="182952"/>
                  </a:lnTo>
                  <a:lnTo>
                    <a:pt x="53747" y="155751"/>
                  </a:lnTo>
                  <a:lnTo>
                    <a:pt x="93394" y="126437"/>
                  </a:lnTo>
                  <a:lnTo>
                    <a:pt x="135009" y="88510"/>
                  </a:lnTo>
                  <a:lnTo>
                    <a:pt x="177627" y="45256"/>
                  </a:lnTo>
                  <a:lnTo>
                    <a:pt x="196264" y="25573"/>
                  </a:lnTo>
                  <a:lnTo>
                    <a:pt x="200106" y="22810"/>
                  </a:lnTo>
                  <a:lnTo>
                    <a:pt x="201255" y="24496"/>
                  </a:lnTo>
                  <a:lnTo>
                    <a:pt x="191080" y="61957"/>
                  </a:lnTo>
                  <a:lnTo>
                    <a:pt x="179195" y="99228"/>
                  </a:lnTo>
                  <a:lnTo>
                    <a:pt x="162154" y="146367"/>
                  </a:lnTo>
                  <a:lnTo>
                    <a:pt x="152670" y="171073"/>
                  </a:lnTo>
                  <a:lnTo>
                    <a:pt x="142821" y="196010"/>
                  </a:lnTo>
                  <a:lnTo>
                    <a:pt x="123880" y="242769"/>
                  </a:lnTo>
                  <a:lnTo>
                    <a:pt x="108406" y="280013"/>
                  </a:lnTo>
                  <a:lnTo>
                    <a:pt x="95452" y="319201"/>
                  </a:lnTo>
                  <a:lnTo>
                    <a:pt x="94797" y="320162"/>
                  </a:lnTo>
                  <a:lnTo>
                    <a:pt x="126072" y="280046"/>
                  </a:lnTo>
                  <a:lnTo>
                    <a:pt x="152844" y="257261"/>
                  </a:lnTo>
                  <a:lnTo>
                    <a:pt x="167845" y="250941"/>
                  </a:lnTo>
                  <a:lnTo>
                    <a:pt x="174105" y="252078"/>
                  </a:lnTo>
                  <a:lnTo>
                    <a:pt x="184821" y="260867"/>
                  </a:lnTo>
                  <a:lnTo>
                    <a:pt x="188644" y="279825"/>
                  </a:lnTo>
                  <a:lnTo>
                    <a:pt x="188709" y="318265"/>
                  </a:lnTo>
                  <a:lnTo>
                    <a:pt x="188729" y="357172"/>
                  </a:lnTo>
                  <a:lnTo>
                    <a:pt x="188738" y="4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20"/>
            <p:cNvSpPr/>
            <p:nvPr>
              <p:custDataLst>
                <p:tags r:id="rId71"/>
              </p:custDataLst>
            </p:nvPr>
          </p:nvSpPr>
          <p:spPr>
            <a:xfrm>
              <a:off x="9124962" y="2045484"/>
              <a:ext cx="80224" cy="144298"/>
            </a:xfrm>
            <a:custGeom>
              <a:avLst/>
              <a:gdLst/>
              <a:ahLst/>
              <a:cxnLst/>
              <a:rect l="0" t="0" r="0" b="0"/>
              <a:pathLst>
                <a:path w="80224" h="144298">
                  <a:moveTo>
                    <a:pt x="76188" y="18266"/>
                  </a:moveTo>
                  <a:lnTo>
                    <a:pt x="76188" y="18266"/>
                  </a:lnTo>
                  <a:lnTo>
                    <a:pt x="76188" y="8153"/>
                  </a:lnTo>
                  <a:lnTo>
                    <a:pt x="75482" y="5174"/>
                  </a:lnTo>
                  <a:lnTo>
                    <a:pt x="74307" y="3188"/>
                  </a:lnTo>
                  <a:lnTo>
                    <a:pt x="72817" y="1864"/>
                  </a:lnTo>
                  <a:lnTo>
                    <a:pt x="67399" y="393"/>
                  </a:lnTo>
                  <a:lnTo>
                    <a:pt x="63979" y="0"/>
                  </a:lnTo>
                  <a:lnTo>
                    <a:pt x="42309" y="16303"/>
                  </a:lnTo>
                  <a:lnTo>
                    <a:pt x="20289" y="43476"/>
                  </a:lnTo>
                  <a:lnTo>
                    <a:pt x="3730" y="77241"/>
                  </a:lnTo>
                  <a:lnTo>
                    <a:pt x="0" y="114057"/>
                  </a:lnTo>
                  <a:lnTo>
                    <a:pt x="5636" y="131630"/>
                  </a:lnTo>
                  <a:lnTo>
                    <a:pt x="10104" y="138292"/>
                  </a:lnTo>
                  <a:lnTo>
                    <a:pt x="16609" y="142028"/>
                  </a:lnTo>
                  <a:lnTo>
                    <a:pt x="33246" y="144297"/>
                  </a:lnTo>
                  <a:lnTo>
                    <a:pt x="50517" y="137310"/>
                  </a:lnTo>
                  <a:lnTo>
                    <a:pt x="59074" y="131495"/>
                  </a:lnTo>
                  <a:lnTo>
                    <a:pt x="72344" y="113746"/>
                  </a:lnTo>
                  <a:lnTo>
                    <a:pt x="77858" y="103086"/>
                  </a:lnTo>
                  <a:lnTo>
                    <a:pt x="80223" y="81834"/>
                  </a:lnTo>
                  <a:lnTo>
                    <a:pt x="73621" y="51918"/>
                  </a:lnTo>
                  <a:lnTo>
                    <a:pt x="62727" y="28942"/>
                  </a:lnTo>
                  <a:lnTo>
                    <a:pt x="50788" y="1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21"/>
            <p:cNvSpPr/>
            <p:nvPr>
              <p:custDataLst>
                <p:tags r:id="rId72"/>
              </p:custDataLst>
            </p:nvPr>
          </p:nvSpPr>
          <p:spPr>
            <a:xfrm>
              <a:off x="8897929" y="2012316"/>
              <a:ext cx="143900" cy="322969"/>
            </a:xfrm>
            <a:custGeom>
              <a:avLst/>
              <a:gdLst/>
              <a:ahLst/>
              <a:cxnLst/>
              <a:rect l="0" t="0" r="0" b="0"/>
              <a:pathLst>
                <a:path w="143900" h="322969">
                  <a:moveTo>
                    <a:pt x="42871" y="133984"/>
                  </a:moveTo>
                  <a:lnTo>
                    <a:pt x="42871" y="133984"/>
                  </a:lnTo>
                  <a:lnTo>
                    <a:pt x="22620" y="92071"/>
                  </a:lnTo>
                  <a:lnTo>
                    <a:pt x="18148" y="70234"/>
                  </a:lnTo>
                  <a:lnTo>
                    <a:pt x="18628" y="69612"/>
                  </a:lnTo>
                  <a:lnTo>
                    <a:pt x="21043" y="72683"/>
                  </a:lnTo>
                  <a:lnTo>
                    <a:pt x="29739" y="92459"/>
                  </a:lnTo>
                  <a:lnTo>
                    <a:pt x="34512" y="134145"/>
                  </a:lnTo>
                  <a:lnTo>
                    <a:pt x="33747" y="168628"/>
                  </a:lnTo>
                  <a:lnTo>
                    <a:pt x="30349" y="204415"/>
                  </a:lnTo>
                  <a:lnTo>
                    <a:pt x="24135" y="239135"/>
                  </a:lnTo>
                  <a:lnTo>
                    <a:pt x="16669" y="271499"/>
                  </a:lnTo>
                  <a:lnTo>
                    <a:pt x="3750" y="315664"/>
                  </a:lnTo>
                  <a:lnTo>
                    <a:pt x="790" y="322210"/>
                  </a:lnTo>
                  <a:lnTo>
                    <a:pt x="0" y="322968"/>
                  </a:lnTo>
                  <a:lnTo>
                    <a:pt x="5214" y="291651"/>
                  </a:lnTo>
                  <a:lnTo>
                    <a:pt x="14140" y="261208"/>
                  </a:lnTo>
                  <a:lnTo>
                    <a:pt x="27045" y="215222"/>
                  </a:lnTo>
                  <a:lnTo>
                    <a:pt x="34437" y="188143"/>
                  </a:lnTo>
                  <a:lnTo>
                    <a:pt x="42187" y="159507"/>
                  </a:lnTo>
                  <a:lnTo>
                    <a:pt x="50176" y="129832"/>
                  </a:lnTo>
                  <a:lnTo>
                    <a:pt x="58324" y="99466"/>
                  </a:lnTo>
                  <a:lnTo>
                    <a:pt x="74904" y="56319"/>
                  </a:lnTo>
                  <a:lnTo>
                    <a:pt x="100105" y="15957"/>
                  </a:lnTo>
                  <a:lnTo>
                    <a:pt x="108543" y="6616"/>
                  </a:lnTo>
                  <a:lnTo>
                    <a:pt x="116285" y="1800"/>
                  </a:lnTo>
                  <a:lnTo>
                    <a:pt x="123564" y="0"/>
                  </a:lnTo>
                  <a:lnTo>
                    <a:pt x="130532" y="211"/>
                  </a:lnTo>
                  <a:lnTo>
                    <a:pt x="135885" y="3174"/>
                  </a:lnTo>
                  <a:lnTo>
                    <a:pt x="143712" y="13993"/>
                  </a:lnTo>
                  <a:lnTo>
                    <a:pt x="143899" y="35734"/>
                  </a:lnTo>
                  <a:lnTo>
                    <a:pt x="134189" y="75945"/>
                  </a:lnTo>
                  <a:lnTo>
                    <a:pt x="116024" y="110908"/>
                  </a:lnTo>
                  <a:lnTo>
                    <a:pt x="90887" y="137259"/>
                  </a:lnTo>
                  <a:lnTo>
                    <a:pt x="71972" y="149551"/>
                  </a:lnTo>
                  <a:lnTo>
                    <a:pt x="36521" y="15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22"/>
            <p:cNvSpPr/>
            <p:nvPr>
              <p:custDataLst>
                <p:tags r:id="rId73"/>
              </p:custDataLst>
            </p:nvPr>
          </p:nvSpPr>
          <p:spPr>
            <a:xfrm>
              <a:off x="8667750" y="2014715"/>
              <a:ext cx="133099" cy="342445"/>
            </a:xfrm>
            <a:custGeom>
              <a:avLst/>
              <a:gdLst/>
              <a:ahLst/>
              <a:cxnLst/>
              <a:rect l="0" t="0" r="0" b="0"/>
              <a:pathLst>
                <a:path w="133099" h="342445">
                  <a:moveTo>
                    <a:pt x="25400" y="10935"/>
                  </a:moveTo>
                  <a:lnTo>
                    <a:pt x="25400" y="10935"/>
                  </a:lnTo>
                  <a:lnTo>
                    <a:pt x="30867" y="0"/>
                  </a:lnTo>
                  <a:lnTo>
                    <a:pt x="34859" y="8871"/>
                  </a:lnTo>
                  <a:lnTo>
                    <a:pt x="46654" y="51900"/>
                  </a:lnTo>
                  <a:lnTo>
                    <a:pt x="56313" y="70031"/>
                  </a:lnTo>
                  <a:lnTo>
                    <a:pt x="60826" y="73616"/>
                  </a:lnTo>
                  <a:lnTo>
                    <a:pt x="71483" y="77599"/>
                  </a:lnTo>
                  <a:lnTo>
                    <a:pt x="83276" y="75606"/>
                  </a:lnTo>
                  <a:lnTo>
                    <a:pt x="89384" y="73099"/>
                  </a:lnTo>
                  <a:lnTo>
                    <a:pt x="108093" y="56087"/>
                  </a:lnTo>
                  <a:lnTo>
                    <a:pt x="129048" y="27490"/>
                  </a:lnTo>
                  <a:lnTo>
                    <a:pt x="131438" y="22526"/>
                  </a:lnTo>
                  <a:lnTo>
                    <a:pt x="132076" y="22190"/>
                  </a:lnTo>
                  <a:lnTo>
                    <a:pt x="132500" y="22672"/>
                  </a:lnTo>
                  <a:lnTo>
                    <a:pt x="133098" y="36833"/>
                  </a:lnTo>
                  <a:lnTo>
                    <a:pt x="124572" y="78453"/>
                  </a:lnTo>
                  <a:lnTo>
                    <a:pt x="120400" y="123446"/>
                  </a:lnTo>
                  <a:lnTo>
                    <a:pt x="114425" y="155955"/>
                  </a:lnTo>
                  <a:lnTo>
                    <a:pt x="108946" y="191099"/>
                  </a:lnTo>
                  <a:lnTo>
                    <a:pt x="104159" y="226475"/>
                  </a:lnTo>
                  <a:lnTo>
                    <a:pt x="97498" y="273452"/>
                  </a:lnTo>
                  <a:lnTo>
                    <a:pt x="88939" y="312379"/>
                  </a:lnTo>
                  <a:lnTo>
                    <a:pt x="76688" y="330471"/>
                  </a:lnTo>
                  <a:lnTo>
                    <a:pt x="61835" y="339923"/>
                  </a:lnTo>
                  <a:lnTo>
                    <a:pt x="53923" y="342444"/>
                  </a:lnTo>
                  <a:lnTo>
                    <a:pt x="45826" y="342007"/>
                  </a:lnTo>
                  <a:lnTo>
                    <a:pt x="29304" y="335878"/>
                  </a:lnTo>
                  <a:lnTo>
                    <a:pt x="16316" y="318573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23"/>
            <p:cNvSpPr/>
            <p:nvPr>
              <p:custDataLst>
                <p:tags r:id="rId74"/>
              </p:custDataLst>
            </p:nvPr>
          </p:nvSpPr>
          <p:spPr>
            <a:xfrm>
              <a:off x="8506451" y="1788688"/>
              <a:ext cx="115449" cy="378435"/>
            </a:xfrm>
            <a:custGeom>
              <a:avLst/>
              <a:gdLst/>
              <a:ahLst/>
              <a:cxnLst/>
              <a:rect l="0" t="0" r="0" b="0"/>
              <a:pathLst>
                <a:path w="115449" h="378435">
                  <a:moveTo>
                    <a:pt x="34299" y="33762"/>
                  </a:moveTo>
                  <a:lnTo>
                    <a:pt x="34299" y="33762"/>
                  </a:lnTo>
                  <a:lnTo>
                    <a:pt x="28831" y="10618"/>
                  </a:lnTo>
                  <a:lnTo>
                    <a:pt x="30222" y="3955"/>
                  </a:lnTo>
                  <a:lnTo>
                    <a:pt x="31581" y="1191"/>
                  </a:lnTo>
                  <a:lnTo>
                    <a:pt x="33193" y="53"/>
                  </a:lnTo>
                  <a:lnTo>
                    <a:pt x="34973" y="0"/>
                  </a:lnTo>
                  <a:lnTo>
                    <a:pt x="36865" y="671"/>
                  </a:lnTo>
                  <a:lnTo>
                    <a:pt x="42898" y="21840"/>
                  </a:lnTo>
                  <a:lnTo>
                    <a:pt x="47057" y="52688"/>
                  </a:lnTo>
                  <a:lnTo>
                    <a:pt x="49847" y="92973"/>
                  </a:lnTo>
                  <a:lnTo>
                    <a:pt x="48735" y="139100"/>
                  </a:lnTo>
                  <a:lnTo>
                    <a:pt x="47450" y="163960"/>
                  </a:lnTo>
                  <a:lnTo>
                    <a:pt x="45889" y="189705"/>
                  </a:lnTo>
                  <a:lnTo>
                    <a:pt x="44142" y="216041"/>
                  </a:lnTo>
                  <a:lnTo>
                    <a:pt x="40861" y="240653"/>
                  </a:lnTo>
                  <a:lnTo>
                    <a:pt x="31571" y="286816"/>
                  </a:lnTo>
                  <a:lnTo>
                    <a:pt x="22268" y="325206"/>
                  </a:lnTo>
                  <a:lnTo>
                    <a:pt x="10979" y="365179"/>
                  </a:lnTo>
                  <a:lnTo>
                    <a:pt x="8169" y="373240"/>
                  </a:lnTo>
                  <a:lnTo>
                    <a:pt x="5590" y="377203"/>
                  </a:lnTo>
                  <a:lnTo>
                    <a:pt x="3164" y="378434"/>
                  </a:lnTo>
                  <a:lnTo>
                    <a:pt x="843" y="377843"/>
                  </a:lnTo>
                  <a:lnTo>
                    <a:pt x="0" y="373921"/>
                  </a:lnTo>
                  <a:lnTo>
                    <a:pt x="5599" y="332873"/>
                  </a:lnTo>
                  <a:lnTo>
                    <a:pt x="13782" y="297933"/>
                  </a:lnTo>
                  <a:lnTo>
                    <a:pt x="26827" y="261238"/>
                  </a:lnTo>
                  <a:lnTo>
                    <a:pt x="50038" y="225105"/>
                  </a:lnTo>
                  <a:lnTo>
                    <a:pt x="66458" y="212172"/>
                  </a:lnTo>
                  <a:lnTo>
                    <a:pt x="74788" y="207735"/>
                  </a:lnTo>
                  <a:lnTo>
                    <a:pt x="82458" y="206188"/>
                  </a:lnTo>
                  <a:lnTo>
                    <a:pt x="96625" y="208233"/>
                  </a:lnTo>
                  <a:lnTo>
                    <a:pt x="101955" y="212870"/>
                  </a:lnTo>
                  <a:lnTo>
                    <a:pt x="109759" y="227430"/>
                  </a:lnTo>
                  <a:lnTo>
                    <a:pt x="115448" y="274956"/>
                  </a:lnTo>
                  <a:lnTo>
                    <a:pt x="114690" y="322078"/>
                  </a:lnTo>
                  <a:lnTo>
                    <a:pt x="110499" y="351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62"/>
          <p:cNvGrpSpPr/>
          <p:nvPr/>
        </p:nvGrpSpPr>
        <p:grpSpPr>
          <a:xfrm>
            <a:off x="2489200" y="2559050"/>
            <a:ext cx="819271" cy="562493"/>
            <a:chOff x="2489200" y="2559050"/>
            <a:chExt cx="819271" cy="562493"/>
          </a:xfrm>
        </p:grpSpPr>
        <p:sp>
          <p:nvSpPr>
            <p:cNvPr id="64" name="SMARTInkShape-724"/>
            <p:cNvSpPr/>
            <p:nvPr>
              <p:custDataLst>
                <p:tags r:id="rId62"/>
              </p:custDataLst>
            </p:nvPr>
          </p:nvSpPr>
          <p:spPr>
            <a:xfrm>
              <a:off x="2997555" y="2668513"/>
              <a:ext cx="310916" cy="453030"/>
            </a:xfrm>
            <a:custGeom>
              <a:avLst/>
              <a:gdLst/>
              <a:ahLst/>
              <a:cxnLst/>
              <a:rect l="0" t="0" r="0" b="0"/>
              <a:pathLst>
                <a:path w="310916" h="453030">
                  <a:moveTo>
                    <a:pt x="12345" y="23887"/>
                  </a:moveTo>
                  <a:lnTo>
                    <a:pt x="12345" y="23887"/>
                  </a:lnTo>
                  <a:lnTo>
                    <a:pt x="15489" y="66263"/>
                  </a:lnTo>
                  <a:lnTo>
                    <a:pt x="11395" y="106999"/>
                  </a:lnTo>
                  <a:lnTo>
                    <a:pt x="7689" y="139848"/>
                  </a:lnTo>
                  <a:lnTo>
                    <a:pt x="2342" y="183286"/>
                  </a:lnTo>
                  <a:lnTo>
                    <a:pt x="0" y="215387"/>
                  </a:lnTo>
                  <a:lnTo>
                    <a:pt x="1684" y="210833"/>
                  </a:lnTo>
                  <a:lnTo>
                    <a:pt x="20636" y="164844"/>
                  </a:lnTo>
                  <a:lnTo>
                    <a:pt x="32258" y="133101"/>
                  </a:lnTo>
                  <a:lnTo>
                    <a:pt x="46360" y="95945"/>
                  </a:lnTo>
                  <a:lnTo>
                    <a:pt x="61329" y="60146"/>
                  </a:lnTo>
                  <a:lnTo>
                    <a:pt x="82362" y="24831"/>
                  </a:lnTo>
                  <a:lnTo>
                    <a:pt x="98027" y="8079"/>
                  </a:lnTo>
                  <a:lnTo>
                    <a:pt x="110633" y="1104"/>
                  </a:lnTo>
                  <a:lnTo>
                    <a:pt x="115971" y="231"/>
                  </a:lnTo>
                  <a:lnTo>
                    <a:pt x="120234" y="2472"/>
                  </a:lnTo>
                  <a:lnTo>
                    <a:pt x="126853" y="12488"/>
                  </a:lnTo>
                  <a:lnTo>
                    <a:pt x="127804" y="47477"/>
                  </a:lnTo>
                  <a:lnTo>
                    <a:pt x="125279" y="79527"/>
                  </a:lnTo>
                  <a:lnTo>
                    <a:pt x="123215" y="112821"/>
                  </a:lnTo>
                  <a:lnTo>
                    <a:pt x="126726" y="153954"/>
                  </a:lnTo>
                  <a:lnTo>
                    <a:pt x="132796" y="175063"/>
                  </a:lnTo>
                  <a:lnTo>
                    <a:pt x="137801" y="182527"/>
                  </a:lnTo>
                  <a:lnTo>
                    <a:pt x="150888" y="192701"/>
                  </a:lnTo>
                  <a:lnTo>
                    <a:pt x="159035" y="193579"/>
                  </a:lnTo>
                  <a:lnTo>
                    <a:pt x="177494" y="188911"/>
                  </a:lnTo>
                  <a:lnTo>
                    <a:pt x="214462" y="167641"/>
                  </a:lnTo>
                  <a:lnTo>
                    <a:pt x="253324" y="132254"/>
                  </a:lnTo>
                  <a:lnTo>
                    <a:pt x="277021" y="100978"/>
                  </a:lnTo>
                  <a:lnTo>
                    <a:pt x="296490" y="67322"/>
                  </a:lnTo>
                  <a:lnTo>
                    <a:pt x="310006" y="24135"/>
                  </a:lnTo>
                  <a:lnTo>
                    <a:pt x="310915" y="7299"/>
                  </a:lnTo>
                  <a:lnTo>
                    <a:pt x="308053" y="2950"/>
                  </a:lnTo>
                  <a:lnTo>
                    <a:pt x="303322" y="757"/>
                  </a:lnTo>
                  <a:lnTo>
                    <a:pt x="297347" y="0"/>
                  </a:lnTo>
                  <a:lnTo>
                    <a:pt x="279418" y="8567"/>
                  </a:lnTo>
                  <a:lnTo>
                    <a:pt x="258750" y="25545"/>
                  </a:lnTo>
                  <a:lnTo>
                    <a:pt x="240156" y="49553"/>
                  </a:lnTo>
                  <a:lnTo>
                    <a:pt x="223934" y="94208"/>
                  </a:lnTo>
                  <a:lnTo>
                    <a:pt x="223036" y="117230"/>
                  </a:lnTo>
                  <a:lnTo>
                    <a:pt x="224773" y="126332"/>
                  </a:lnTo>
                  <a:lnTo>
                    <a:pt x="228753" y="132401"/>
                  </a:lnTo>
                  <a:lnTo>
                    <a:pt x="234228" y="136446"/>
                  </a:lnTo>
                  <a:lnTo>
                    <a:pt x="240700" y="139143"/>
                  </a:lnTo>
                  <a:lnTo>
                    <a:pt x="247837" y="138824"/>
                  </a:lnTo>
                  <a:lnTo>
                    <a:pt x="263293" y="132826"/>
                  </a:lnTo>
                  <a:lnTo>
                    <a:pt x="284491" y="117548"/>
                  </a:lnTo>
                  <a:lnTo>
                    <a:pt x="297435" y="99616"/>
                  </a:lnTo>
                  <a:lnTo>
                    <a:pt x="306719" y="82486"/>
                  </a:lnTo>
                  <a:lnTo>
                    <a:pt x="304738" y="118599"/>
                  </a:lnTo>
                  <a:lnTo>
                    <a:pt x="304532" y="165858"/>
                  </a:lnTo>
                  <a:lnTo>
                    <a:pt x="304483" y="211398"/>
                  </a:lnTo>
                  <a:lnTo>
                    <a:pt x="303765" y="235678"/>
                  </a:lnTo>
                  <a:lnTo>
                    <a:pt x="302581" y="260331"/>
                  </a:lnTo>
                  <a:lnTo>
                    <a:pt x="301085" y="285233"/>
                  </a:lnTo>
                  <a:lnTo>
                    <a:pt x="295661" y="331717"/>
                  </a:lnTo>
                  <a:lnTo>
                    <a:pt x="286430" y="373778"/>
                  </a:lnTo>
                  <a:lnTo>
                    <a:pt x="270568" y="408935"/>
                  </a:lnTo>
                  <a:lnTo>
                    <a:pt x="245175" y="443010"/>
                  </a:lnTo>
                  <a:lnTo>
                    <a:pt x="235298" y="448647"/>
                  </a:lnTo>
                  <a:lnTo>
                    <a:pt x="213036" y="453029"/>
                  </a:lnTo>
                  <a:lnTo>
                    <a:pt x="194674" y="448861"/>
                  </a:lnTo>
                  <a:lnTo>
                    <a:pt x="186814" y="444786"/>
                  </a:lnTo>
                  <a:lnTo>
                    <a:pt x="180869" y="437131"/>
                  </a:lnTo>
                  <a:lnTo>
                    <a:pt x="172381" y="415455"/>
                  </a:lnTo>
                  <a:lnTo>
                    <a:pt x="173750" y="375485"/>
                  </a:lnTo>
                  <a:lnTo>
                    <a:pt x="187092" y="350662"/>
                  </a:lnTo>
                  <a:lnTo>
                    <a:pt x="215545" y="315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25"/>
            <p:cNvSpPr/>
            <p:nvPr>
              <p:custDataLst>
                <p:tags r:id="rId63"/>
              </p:custDataLst>
            </p:nvPr>
          </p:nvSpPr>
          <p:spPr>
            <a:xfrm>
              <a:off x="2889250" y="2559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26"/>
            <p:cNvSpPr/>
            <p:nvPr>
              <p:custDataLst>
                <p:tags r:id="rId64"/>
              </p:custDataLst>
            </p:nvPr>
          </p:nvSpPr>
          <p:spPr>
            <a:xfrm>
              <a:off x="2876550" y="26987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3981" y="41940"/>
                  </a:lnTo>
                  <a:lnTo>
                    <a:pt x="8066" y="8777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27"/>
            <p:cNvSpPr/>
            <p:nvPr>
              <p:custDataLst>
                <p:tags r:id="rId65"/>
              </p:custDataLst>
            </p:nvPr>
          </p:nvSpPr>
          <p:spPr>
            <a:xfrm>
              <a:off x="2489200" y="2642483"/>
              <a:ext cx="289253" cy="243443"/>
            </a:xfrm>
            <a:custGeom>
              <a:avLst/>
              <a:gdLst/>
              <a:ahLst/>
              <a:cxnLst/>
              <a:rect l="0" t="0" r="0" b="0"/>
              <a:pathLst>
                <a:path w="289253" h="24344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7173"/>
                  </a:lnTo>
                  <a:lnTo>
                    <a:pt x="0" y="80447"/>
                  </a:lnTo>
                  <a:lnTo>
                    <a:pt x="0" y="118754"/>
                  </a:lnTo>
                  <a:lnTo>
                    <a:pt x="0" y="155535"/>
                  </a:lnTo>
                  <a:lnTo>
                    <a:pt x="3763" y="202332"/>
                  </a:lnTo>
                  <a:lnTo>
                    <a:pt x="10139" y="224196"/>
                  </a:lnTo>
                  <a:lnTo>
                    <a:pt x="17677" y="236265"/>
                  </a:lnTo>
                  <a:lnTo>
                    <a:pt x="23073" y="237649"/>
                  </a:lnTo>
                  <a:lnTo>
                    <a:pt x="36595" y="233542"/>
                  </a:lnTo>
                  <a:lnTo>
                    <a:pt x="60075" y="209217"/>
                  </a:lnTo>
                  <a:lnTo>
                    <a:pt x="84906" y="171827"/>
                  </a:lnTo>
                  <a:lnTo>
                    <a:pt x="99825" y="140083"/>
                  </a:lnTo>
                  <a:lnTo>
                    <a:pt x="116361" y="94036"/>
                  </a:lnTo>
                  <a:lnTo>
                    <a:pt x="124899" y="63727"/>
                  </a:lnTo>
                  <a:lnTo>
                    <a:pt x="125599" y="62652"/>
                  </a:lnTo>
                  <a:lnTo>
                    <a:pt x="126066" y="63346"/>
                  </a:lnTo>
                  <a:lnTo>
                    <a:pt x="126377" y="65219"/>
                  </a:lnTo>
                  <a:lnTo>
                    <a:pt x="124849" y="112830"/>
                  </a:lnTo>
                  <a:lnTo>
                    <a:pt x="129734" y="143504"/>
                  </a:lnTo>
                  <a:lnTo>
                    <a:pt x="139269" y="160655"/>
                  </a:lnTo>
                  <a:lnTo>
                    <a:pt x="145762" y="168193"/>
                  </a:lnTo>
                  <a:lnTo>
                    <a:pt x="152914" y="172512"/>
                  </a:lnTo>
                  <a:lnTo>
                    <a:pt x="168386" y="175429"/>
                  </a:lnTo>
                  <a:lnTo>
                    <a:pt x="192963" y="169734"/>
                  </a:lnTo>
                  <a:lnTo>
                    <a:pt x="218119" y="148997"/>
                  </a:lnTo>
                  <a:lnTo>
                    <a:pt x="236705" y="120510"/>
                  </a:lnTo>
                  <a:lnTo>
                    <a:pt x="247778" y="82985"/>
                  </a:lnTo>
                  <a:lnTo>
                    <a:pt x="252157" y="40586"/>
                  </a:lnTo>
                  <a:lnTo>
                    <a:pt x="249418" y="20840"/>
                  </a:lnTo>
                  <a:lnTo>
                    <a:pt x="246712" y="13599"/>
                  </a:lnTo>
                  <a:lnTo>
                    <a:pt x="243497" y="9477"/>
                  </a:lnTo>
                  <a:lnTo>
                    <a:pt x="239942" y="7435"/>
                  </a:lnTo>
                  <a:lnTo>
                    <a:pt x="236162" y="6779"/>
                  </a:lnTo>
                  <a:lnTo>
                    <a:pt x="232935" y="7753"/>
                  </a:lnTo>
                  <a:lnTo>
                    <a:pt x="227469" y="12598"/>
                  </a:lnTo>
                  <a:lnTo>
                    <a:pt x="224570" y="23218"/>
                  </a:lnTo>
                  <a:lnTo>
                    <a:pt x="223797" y="30001"/>
                  </a:lnTo>
                  <a:lnTo>
                    <a:pt x="232821" y="59773"/>
                  </a:lnTo>
                  <a:lnTo>
                    <a:pt x="254834" y="102690"/>
                  </a:lnTo>
                  <a:lnTo>
                    <a:pt x="277683" y="147020"/>
                  </a:lnTo>
                  <a:lnTo>
                    <a:pt x="287828" y="180053"/>
                  </a:lnTo>
                  <a:lnTo>
                    <a:pt x="289252" y="189591"/>
                  </a:lnTo>
                  <a:lnTo>
                    <a:pt x="285190" y="205833"/>
                  </a:lnTo>
                  <a:lnTo>
                    <a:pt x="265335" y="233507"/>
                  </a:lnTo>
                  <a:lnTo>
                    <a:pt x="253393" y="240874"/>
                  </a:lnTo>
                  <a:lnTo>
                    <a:pt x="241736" y="243442"/>
                  </a:lnTo>
                  <a:lnTo>
                    <a:pt x="2222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63"/>
          <p:cNvGrpSpPr/>
          <p:nvPr/>
        </p:nvGrpSpPr>
        <p:grpSpPr>
          <a:xfrm>
            <a:off x="3958722" y="2541215"/>
            <a:ext cx="1489579" cy="379786"/>
            <a:chOff x="3958722" y="2541215"/>
            <a:chExt cx="1489579" cy="379786"/>
          </a:xfrm>
        </p:grpSpPr>
        <p:sp>
          <p:nvSpPr>
            <p:cNvPr id="69" name="SMARTInkShape-728"/>
            <p:cNvSpPr/>
            <p:nvPr>
              <p:custDataLst>
                <p:tags r:id="rId54"/>
              </p:custDataLst>
            </p:nvPr>
          </p:nvSpPr>
          <p:spPr>
            <a:xfrm>
              <a:off x="5106644" y="2578089"/>
              <a:ext cx="341657" cy="304439"/>
            </a:xfrm>
            <a:custGeom>
              <a:avLst/>
              <a:gdLst/>
              <a:ahLst/>
              <a:cxnLst/>
              <a:rect l="0" t="0" r="0" b="0"/>
              <a:pathLst>
                <a:path w="341657" h="304439">
                  <a:moveTo>
                    <a:pt x="17806" y="31761"/>
                  </a:moveTo>
                  <a:lnTo>
                    <a:pt x="17806" y="31761"/>
                  </a:lnTo>
                  <a:lnTo>
                    <a:pt x="23568" y="0"/>
                  </a:lnTo>
                  <a:lnTo>
                    <a:pt x="23894" y="2593"/>
                  </a:lnTo>
                  <a:lnTo>
                    <a:pt x="19035" y="38151"/>
                  </a:lnTo>
                  <a:lnTo>
                    <a:pt x="15295" y="69173"/>
                  </a:lnTo>
                  <a:lnTo>
                    <a:pt x="11281" y="106009"/>
                  </a:lnTo>
                  <a:lnTo>
                    <a:pt x="7144" y="145194"/>
                  </a:lnTo>
                  <a:lnTo>
                    <a:pt x="2955" y="183776"/>
                  </a:lnTo>
                  <a:lnTo>
                    <a:pt x="0" y="231084"/>
                  </a:lnTo>
                  <a:lnTo>
                    <a:pt x="2496" y="268541"/>
                  </a:lnTo>
                  <a:lnTo>
                    <a:pt x="6894" y="276398"/>
                  </a:lnTo>
                  <a:lnTo>
                    <a:pt x="13353" y="281635"/>
                  </a:lnTo>
                  <a:lnTo>
                    <a:pt x="29232" y="286750"/>
                  </a:lnTo>
                  <a:lnTo>
                    <a:pt x="45697" y="286671"/>
                  </a:lnTo>
                  <a:lnTo>
                    <a:pt x="74205" y="275918"/>
                  </a:lnTo>
                  <a:lnTo>
                    <a:pt x="104994" y="252584"/>
                  </a:lnTo>
                  <a:lnTo>
                    <a:pt x="126346" y="216586"/>
                  </a:lnTo>
                  <a:lnTo>
                    <a:pt x="139722" y="173136"/>
                  </a:lnTo>
                  <a:lnTo>
                    <a:pt x="139489" y="162092"/>
                  </a:lnTo>
                  <a:lnTo>
                    <a:pt x="137028" y="160276"/>
                  </a:lnTo>
                  <a:lnTo>
                    <a:pt x="133271" y="160477"/>
                  </a:lnTo>
                  <a:lnTo>
                    <a:pt x="128649" y="162022"/>
                  </a:lnTo>
                  <a:lnTo>
                    <a:pt x="108661" y="177680"/>
                  </a:lnTo>
                  <a:lnTo>
                    <a:pt x="84865" y="213677"/>
                  </a:lnTo>
                  <a:lnTo>
                    <a:pt x="73424" y="253349"/>
                  </a:lnTo>
                  <a:lnTo>
                    <a:pt x="76391" y="273473"/>
                  </a:lnTo>
                  <a:lnTo>
                    <a:pt x="80146" y="281802"/>
                  </a:lnTo>
                  <a:lnTo>
                    <a:pt x="93725" y="294820"/>
                  </a:lnTo>
                  <a:lnTo>
                    <a:pt x="102286" y="300267"/>
                  </a:lnTo>
                  <a:lnTo>
                    <a:pt x="128730" y="304438"/>
                  </a:lnTo>
                  <a:lnTo>
                    <a:pt x="163767" y="303234"/>
                  </a:lnTo>
                  <a:lnTo>
                    <a:pt x="207561" y="297995"/>
                  </a:lnTo>
                  <a:lnTo>
                    <a:pt x="232503" y="293917"/>
                  </a:lnTo>
                  <a:lnTo>
                    <a:pt x="259010" y="289082"/>
                  </a:lnTo>
                  <a:lnTo>
                    <a:pt x="304925" y="280181"/>
                  </a:lnTo>
                  <a:lnTo>
                    <a:pt x="341656" y="273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29"/>
            <p:cNvSpPr/>
            <p:nvPr>
              <p:custDataLst>
                <p:tags r:id="rId55"/>
              </p:custDataLst>
            </p:nvPr>
          </p:nvSpPr>
          <p:spPr>
            <a:xfrm>
              <a:off x="4768676" y="2541215"/>
              <a:ext cx="258873" cy="327506"/>
            </a:xfrm>
            <a:custGeom>
              <a:avLst/>
              <a:gdLst/>
              <a:ahLst/>
              <a:cxnLst/>
              <a:rect l="0" t="0" r="0" b="0"/>
              <a:pathLst>
                <a:path w="258873" h="327506">
                  <a:moveTo>
                    <a:pt x="70024" y="246435"/>
                  </a:moveTo>
                  <a:lnTo>
                    <a:pt x="70024" y="246435"/>
                  </a:lnTo>
                  <a:lnTo>
                    <a:pt x="84513" y="231240"/>
                  </a:lnTo>
                  <a:lnTo>
                    <a:pt x="87047" y="226041"/>
                  </a:lnTo>
                  <a:lnTo>
                    <a:pt x="88896" y="200427"/>
                  </a:lnTo>
                  <a:lnTo>
                    <a:pt x="85650" y="185844"/>
                  </a:lnTo>
                  <a:lnTo>
                    <a:pt x="82558" y="182052"/>
                  </a:lnTo>
                  <a:lnTo>
                    <a:pt x="73478" y="175958"/>
                  </a:lnTo>
                  <a:lnTo>
                    <a:pt x="67388" y="175461"/>
                  </a:lnTo>
                  <a:lnTo>
                    <a:pt x="53095" y="178672"/>
                  </a:lnTo>
                  <a:lnTo>
                    <a:pt x="29181" y="198527"/>
                  </a:lnTo>
                  <a:lnTo>
                    <a:pt x="10964" y="226752"/>
                  </a:lnTo>
                  <a:lnTo>
                    <a:pt x="0" y="257458"/>
                  </a:lnTo>
                  <a:lnTo>
                    <a:pt x="332" y="274617"/>
                  </a:lnTo>
                  <a:lnTo>
                    <a:pt x="2396" y="282156"/>
                  </a:lnTo>
                  <a:lnTo>
                    <a:pt x="6594" y="287183"/>
                  </a:lnTo>
                  <a:lnTo>
                    <a:pt x="18784" y="292767"/>
                  </a:lnTo>
                  <a:lnTo>
                    <a:pt x="33610" y="291487"/>
                  </a:lnTo>
                  <a:lnTo>
                    <a:pt x="49607" y="284802"/>
                  </a:lnTo>
                  <a:lnTo>
                    <a:pt x="66124" y="272424"/>
                  </a:lnTo>
                  <a:lnTo>
                    <a:pt x="77227" y="257515"/>
                  </a:lnTo>
                  <a:lnTo>
                    <a:pt x="90105" y="235061"/>
                  </a:lnTo>
                  <a:lnTo>
                    <a:pt x="91878" y="233208"/>
                  </a:lnTo>
                  <a:lnTo>
                    <a:pt x="93060" y="232678"/>
                  </a:lnTo>
                  <a:lnTo>
                    <a:pt x="93848" y="233030"/>
                  </a:lnTo>
                  <a:lnTo>
                    <a:pt x="94723" y="237185"/>
                  </a:lnTo>
                  <a:lnTo>
                    <a:pt x="96743" y="259720"/>
                  </a:lnTo>
                  <a:lnTo>
                    <a:pt x="102125" y="269038"/>
                  </a:lnTo>
                  <a:lnTo>
                    <a:pt x="113089" y="278846"/>
                  </a:lnTo>
                  <a:lnTo>
                    <a:pt x="117784" y="280037"/>
                  </a:lnTo>
                  <a:lnTo>
                    <a:pt x="128645" y="279478"/>
                  </a:lnTo>
                  <a:lnTo>
                    <a:pt x="150031" y="268455"/>
                  </a:lnTo>
                  <a:lnTo>
                    <a:pt x="170871" y="245042"/>
                  </a:lnTo>
                  <a:lnTo>
                    <a:pt x="193821" y="205649"/>
                  </a:lnTo>
                  <a:lnTo>
                    <a:pt x="213945" y="161280"/>
                  </a:lnTo>
                  <a:lnTo>
                    <a:pt x="225238" y="134632"/>
                  </a:lnTo>
                  <a:lnTo>
                    <a:pt x="234883" y="108399"/>
                  </a:lnTo>
                  <a:lnTo>
                    <a:pt x="243430" y="82445"/>
                  </a:lnTo>
                  <a:lnTo>
                    <a:pt x="255749" y="37378"/>
                  </a:lnTo>
                  <a:lnTo>
                    <a:pt x="258872" y="10293"/>
                  </a:lnTo>
                  <a:lnTo>
                    <a:pt x="258011" y="3635"/>
                  </a:lnTo>
                  <a:lnTo>
                    <a:pt x="256027" y="607"/>
                  </a:lnTo>
                  <a:lnTo>
                    <a:pt x="253292" y="0"/>
                  </a:lnTo>
                  <a:lnTo>
                    <a:pt x="232589" y="22742"/>
                  </a:lnTo>
                  <a:lnTo>
                    <a:pt x="215888" y="52942"/>
                  </a:lnTo>
                  <a:lnTo>
                    <a:pt x="200469" y="91294"/>
                  </a:lnTo>
                  <a:lnTo>
                    <a:pt x="188912" y="136561"/>
                  </a:lnTo>
                  <a:lnTo>
                    <a:pt x="184561" y="160486"/>
                  </a:lnTo>
                  <a:lnTo>
                    <a:pt x="180954" y="184902"/>
                  </a:lnTo>
                  <a:lnTo>
                    <a:pt x="177888" y="231081"/>
                  </a:lnTo>
                  <a:lnTo>
                    <a:pt x="183580" y="268069"/>
                  </a:lnTo>
                  <a:lnTo>
                    <a:pt x="202056" y="306546"/>
                  </a:lnTo>
                  <a:lnTo>
                    <a:pt x="217370" y="320893"/>
                  </a:lnTo>
                  <a:lnTo>
                    <a:pt x="225404" y="325707"/>
                  </a:lnTo>
                  <a:lnTo>
                    <a:pt x="232172" y="327505"/>
                  </a:lnTo>
                  <a:lnTo>
                    <a:pt x="238095" y="327293"/>
                  </a:lnTo>
                  <a:lnTo>
                    <a:pt x="243454" y="325740"/>
                  </a:lnTo>
                  <a:lnTo>
                    <a:pt x="247733" y="321883"/>
                  </a:lnTo>
                  <a:lnTo>
                    <a:pt x="254369" y="310071"/>
                  </a:lnTo>
                  <a:lnTo>
                    <a:pt x="258700" y="284183"/>
                  </a:lnTo>
                  <a:lnTo>
                    <a:pt x="256613" y="254170"/>
                  </a:lnTo>
                  <a:lnTo>
                    <a:pt x="252978" y="245948"/>
                  </a:lnTo>
                  <a:lnTo>
                    <a:pt x="241413" y="233048"/>
                  </a:lnTo>
                  <a:lnTo>
                    <a:pt x="219035" y="221223"/>
                  </a:lnTo>
                  <a:lnTo>
                    <a:pt x="197901" y="216622"/>
                  </a:lnTo>
                  <a:lnTo>
                    <a:pt x="186595" y="217428"/>
                  </a:lnTo>
                  <a:lnTo>
                    <a:pt x="181605" y="218630"/>
                  </a:lnTo>
                  <a:lnTo>
                    <a:pt x="178984" y="220137"/>
                  </a:lnTo>
                  <a:lnTo>
                    <a:pt x="177941" y="221848"/>
                  </a:lnTo>
                  <a:lnTo>
                    <a:pt x="177974" y="227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30"/>
            <p:cNvSpPr/>
            <p:nvPr>
              <p:custDataLst>
                <p:tags r:id="rId56"/>
              </p:custDataLst>
            </p:nvPr>
          </p:nvSpPr>
          <p:spPr>
            <a:xfrm>
              <a:off x="4699000" y="2549042"/>
              <a:ext cx="12701" cy="371959"/>
            </a:xfrm>
            <a:custGeom>
              <a:avLst/>
              <a:gdLst/>
              <a:ahLst/>
              <a:cxnLst/>
              <a:rect l="0" t="0" r="0" b="0"/>
              <a:pathLst>
                <a:path w="12701" h="3719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1" y="0"/>
                  </a:lnTo>
                  <a:lnTo>
                    <a:pt x="5792" y="513"/>
                  </a:lnTo>
                  <a:lnTo>
                    <a:pt x="3861" y="1562"/>
                  </a:lnTo>
                  <a:lnTo>
                    <a:pt x="1144" y="23263"/>
                  </a:lnTo>
                  <a:lnTo>
                    <a:pt x="508" y="54234"/>
                  </a:lnTo>
                  <a:lnTo>
                    <a:pt x="226" y="95281"/>
                  </a:lnTo>
                  <a:lnTo>
                    <a:pt x="151" y="119068"/>
                  </a:lnTo>
                  <a:lnTo>
                    <a:pt x="100" y="144098"/>
                  </a:lnTo>
                  <a:lnTo>
                    <a:pt x="67" y="170662"/>
                  </a:lnTo>
                  <a:lnTo>
                    <a:pt x="45" y="198250"/>
                  </a:lnTo>
                  <a:lnTo>
                    <a:pt x="30" y="226519"/>
                  </a:lnTo>
                  <a:lnTo>
                    <a:pt x="20" y="252421"/>
                  </a:lnTo>
                  <a:lnTo>
                    <a:pt x="9" y="300015"/>
                  </a:lnTo>
                  <a:lnTo>
                    <a:pt x="3" y="346251"/>
                  </a:lnTo>
                  <a:lnTo>
                    <a:pt x="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31"/>
            <p:cNvSpPr/>
            <p:nvPr>
              <p:custDataLst>
                <p:tags r:id="rId57"/>
              </p:custDataLst>
            </p:nvPr>
          </p:nvSpPr>
          <p:spPr>
            <a:xfrm>
              <a:off x="4572000" y="2622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32"/>
            <p:cNvSpPr/>
            <p:nvPr>
              <p:custDataLst>
                <p:tags r:id="rId58"/>
              </p:custDataLst>
            </p:nvPr>
          </p:nvSpPr>
          <p:spPr>
            <a:xfrm>
              <a:off x="4552950" y="27241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0211" y="24418"/>
                  </a:lnTo>
                  <a:lnTo>
                    <a:pt x="2749" y="64404"/>
                  </a:lnTo>
                  <a:lnTo>
                    <a:pt x="241" y="11105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33"/>
            <p:cNvSpPr/>
            <p:nvPr>
              <p:custDataLst>
                <p:tags r:id="rId59"/>
              </p:custDataLst>
            </p:nvPr>
          </p:nvSpPr>
          <p:spPr>
            <a:xfrm>
              <a:off x="4337426" y="2688910"/>
              <a:ext cx="107575" cy="162241"/>
            </a:xfrm>
            <a:custGeom>
              <a:avLst/>
              <a:gdLst/>
              <a:ahLst/>
              <a:cxnLst/>
              <a:rect l="0" t="0" r="0" b="0"/>
              <a:pathLst>
                <a:path w="107575" h="162241">
                  <a:moveTo>
                    <a:pt x="88524" y="54290"/>
                  </a:moveTo>
                  <a:lnTo>
                    <a:pt x="88524" y="54290"/>
                  </a:lnTo>
                  <a:lnTo>
                    <a:pt x="88524" y="40806"/>
                  </a:lnTo>
                  <a:lnTo>
                    <a:pt x="81782" y="22308"/>
                  </a:lnTo>
                  <a:lnTo>
                    <a:pt x="67476" y="6792"/>
                  </a:lnTo>
                  <a:lnTo>
                    <a:pt x="55886" y="1429"/>
                  </a:lnTo>
                  <a:lnTo>
                    <a:pt x="49832" y="0"/>
                  </a:lnTo>
                  <a:lnTo>
                    <a:pt x="43679" y="1163"/>
                  </a:lnTo>
                  <a:lnTo>
                    <a:pt x="31198" y="8100"/>
                  </a:lnTo>
                  <a:lnTo>
                    <a:pt x="12272" y="34019"/>
                  </a:lnTo>
                  <a:lnTo>
                    <a:pt x="0" y="65139"/>
                  </a:lnTo>
                  <a:lnTo>
                    <a:pt x="27" y="84277"/>
                  </a:lnTo>
                  <a:lnTo>
                    <a:pt x="5447" y="100778"/>
                  </a:lnTo>
                  <a:lnTo>
                    <a:pt x="14912" y="112816"/>
                  </a:lnTo>
                  <a:lnTo>
                    <a:pt x="20399" y="115886"/>
                  </a:lnTo>
                  <a:lnTo>
                    <a:pt x="32141" y="117414"/>
                  </a:lnTo>
                  <a:lnTo>
                    <a:pt x="54022" y="110937"/>
                  </a:lnTo>
                  <a:lnTo>
                    <a:pt x="66369" y="102044"/>
                  </a:lnTo>
                  <a:lnTo>
                    <a:pt x="83046" y="81536"/>
                  </a:lnTo>
                  <a:lnTo>
                    <a:pt x="79974" y="86155"/>
                  </a:lnTo>
                  <a:lnTo>
                    <a:pt x="77054" y="100656"/>
                  </a:lnTo>
                  <a:lnTo>
                    <a:pt x="79559" y="125099"/>
                  </a:lnTo>
                  <a:lnTo>
                    <a:pt x="88538" y="140794"/>
                  </a:lnTo>
                  <a:lnTo>
                    <a:pt x="107574" y="16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34"/>
            <p:cNvSpPr/>
            <p:nvPr>
              <p:custDataLst>
                <p:tags r:id="rId60"/>
              </p:custDataLst>
            </p:nvPr>
          </p:nvSpPr>
          <p:spPr>
            <a:xfrm>
              <a:off x="4185795" y="2679700"/>
              <a:ext cx="94106" cy="158461"/>
            </a:xfrm>
            <a:custGeom>
              <a:avLst/>
              <a:gdLst/>
              <a:ahLst/>
              <a:cxnLst/>
              <a:rect l="0" t="0" r="0" b="0"/>
              <a:pathLst>
                <a:path w="94106" h="158461">
                  <a:moveTo>
                    <a:pt x="11555" y="25400"/>
                  </a:moveTo>
                  <a:lnTo>
                    <a:pt x="11555" y="25400"/>
                  </a:lnTo>
                  <a:lnTo>
                    <a:pt x="8184" y="22029"/>
                  </a:lnTo>
                  <a:lnTo>
                    <a:pt x="4648" y="20374"/>
                  </a:lnTo>
                  <a:lnTo>
                    <a:pt x="2717" y="19933"/>
                  </a:lnTo>
                  <a:lnTo>
                    <a:pt x="1430" y="21049"/>
                  </a:lnTo>
                  <a:lnTo>
                    <a:pt x="0" y="26053"/>
                  </a:lnTo>
                  <a:lnTo>
                    <a:pt x="887" y="64274"/>
                  </a:lnTo>
                  <a:lnTo>
                    <a:pt x="7689" y="101829"/>
                  </a:lnTo>
                  <a:lnTo>
                    <a:pt x="21629" y="148511"/>
                  </a:lnTo>
                  <a:lnTo>
                    <a:pt x="26146" y="157256"/>
                  </a:lnTo>
                  <a:lnTo>
                    <a:pt x="29043" y="158460"/>
                  </a:lnTo>
                  <a:lnTo>
                    <a:pt x="32386" y="157851"/>
                  </a:lnTo>
                  <a:lnTo>
                    <a:pt x="36025" y="156034"/>
                  </a:lnTo>
                  <a:lnTo>
                    <a:pt x="47890" y="136622"/>
                  </a:lnTo>
                  <a:lnTo>
                    <a:pt x="64541" y="91976"/>
                  </a:lnTo>
                  <a:lnTo>
                    <a:pt x="76487" y="49281"/>
                  </a:lnTo>
                  <a:lnTo>
                    <a:pt x="94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35"/>
            <p:cNvSpPr/>
            <p:nvPr>
              <p:custDataLst>
                <p:tags r:id="rId61"/>
              </p:custDataLst>
            </p:nvPr>
          </p:nvSpPr>
          <p:spPr>
            <a:xfrm>
              <a:off x="3958722" y="2677875"/>
              <a:ext cx="137029" cy="160576"/>
            </a:xfrm>
            <a:custGeom>
              <a:avLst/>
              <a:gdLst/>
              <a:ahLst/>
              <a:cxnLst/>
              <a:rect l="0" t="0" r="0" b="0"/>
              <a:pathLst>
                <a:path w="137029" h="160576">
                  <a:moveTo>
                    <a:pt x="79878" y="58975"/>
                  </a:moveTo>
                  <a:lnTo>
                    <a:pt x="79878" y="58975"/>
                  </a:lnTo>
                  <a:lnTo>
                    <a:pt x="83249" y="52233"/>
                  </a:lnTo>
                  <a:lnTo>
                    <a:pt x="82831" y="48836"/>
                  </a:lnTo>
                  <a:lnTo>
                    <a:pt x="68050" y="20597"/>
                  </a:lnTo>
                  <a:lnTo>
                    <a:pt x="48927" y="4069"/>
                  </a:lnTo>
                  <a:lnTo>
                    <a:pt x="44427" y="1205"/>
                  </a:lnTo>
                  <a:lnTo>
                    <a:pt x="40016" y="0"/>
                  </a:lnTo>
                  <a:lnTo>
                    <a:pt x="31352" y="544"/>
                  </a:lnTo>
                  <a:lnTo>
                    <a:pt x="20916" y="10663"/>
                  </a:lnTo>
                  <a:lnTo>
                    <a:pt x="10634" y="28331"/>
                  </a:lnTo>
                  <a:lnTo>
                    <a:pt x="1584" y="66044"/>
                  </a:lnTo>
                  <a:lnTo>
                    <a:pt x="0" y="106382"/>
                  </a:lnTo>
                  <a:lnTo>
                    <a:pt x="4630" y="127552"/>
                  </a:lnTo>
                  <a:lnTo>
                    <a:pt x="15155" y="142605"/>
                  </a:lnTo>
                  <a:lnTo>
                    <a:pt x="21913" y="148595"/>
                  </a:lnTo>
                  <a:lnTo>
                    <a:pt x="29240" y="151177"/>
                  </a:lnTo>
                  <a:lnTo>
                    <a:pt x="44907" y="150283"/>
                  </a:lnTo>
                  <a:lnTo>
                    <a:pt x="61278" y="141419"/>
                  </a:lnTo>
                  <a:lnTo>
                    <a:pt x="77256" y="126661"/>
                  </a:lnTo>
                  <a:lnTo>
                    <a:pt x="102879" y="82693"/>
                  </a:lnTo>
                  <a:lnTo>
                    <a:pt x="121679" y="36276"/>
                  </a:lnTo>
                  <a:lnTo>
                    <a:pt x="122561" y="35375"/>
                  </a:lnTo>
                  <a:lnTo>
                    <a:pt x="114099" y="76313"/>
                  </a:lnTo>
                  <a:lnTo>
                    <a:pt x="113998" y="114741"/>
                  </a:lnTo>
                  <a:lnTo>
                    <a:pt x="120563" y="146347"/>
                  </a:lnTo>
                  <a:lnTo>
                    <a:pt x="123229" y="151090"/>
                  </a:lnTo>
                  <a:lnTo>
                    <a:pt x="126418" y="154252"/>
                  </a:lnTo>
                  <a:lnTo>
                    <a:pt x="137028" y="160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64"/>
          <p:cNvGrpSpPr/>
          <p:nvPr/>
        </p:nvGrpSpPr>
        <p:grpSpPr>
          <a:xfrm>
            <a:off x="5981677" y="2541763"/>
            <a:ext cx="774724" cy="352410"/>
            <a:chOff x="5981677" y="2541763"/>
            <a:chExt cx="774724" cy="352410"/>
          </a:xfrm>
        </p:grpSpPr>
        <p:sp>
          <p:nvSpPr>
            <p:cNvPr id="78" name="SMARTInkShape-736"/>
            <p:cNvSpPr/>
            <p:nvPr>
              <p:custDataLst>
                <p:tags r:id="rId51"/>
              </p:custDataLst>
            </p:nvPr>
          </p:nvSpPr>
          <p:spPr>
            <a:xfrm>
              <a:off x="6743700" y="2686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37"/>
            <p:cNvSpPr/>
            <p:nvPr>
              <p:custDataLst>
                <p:tags r:id="rId52"/>
              </p:custDataLst>
            </p:nvPr>
          </p:nvSpPr>
          <p:spPr>
            <a:xfrm>
              <a:off x="6369050" y="260985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34650" y="20330"/>
                  </a:lnTo>
                  <a:lnTo>
                    <a:pt x="73256" y="16562"/>
                  </a:lnTo>
                  <a:lnTo>
                    <a:pt x="96815" y="13863"/>
                  </a:lnTo>
                  <a:lnTo>
                    <a:pt x="122400" y="10653"/>
                  </a:lnTo>
                  <a:lnTo>
                    <a:pt x="167288" y="473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38"/>
            <p:cNvSpPr/>
            <p:nvPr>
              <p:custDataLst>
                <p:tags r:id="rId53"/>
              </p:custDataLst>
            </p:nvPr>
          </p:nvSpPr>
          <p:spPr>
            <a:xfrm>
              <a:off x="5981677" y="2541763"/>
              <a:ext cx="666774" cy="352410"/>
            </a:xfrm>
            <a:custGeom>
              <a:avLst/>
              <a:gdLst/>
              <a:ahLst/>
              <a:cxnLst/>
              <a:rect l="0" t="0" r="0" b="0"/>
              <a:pathLst>
                <a:path w="666774" h="352410">
                  <a:moveTo>
                    <a:pt x="114323" y="239537"/>
                  </a:moveTo>
                  <a:lnTo>
                    <a:pt x="114323" y="239537"/>
                  </a:lnTo>
                  <a:lnTo>
                    <a:pt x="113618" y="227295"/>
                  </a:lnTo>
                  <a:lnTo>
                    <a:pt x="110952" y="217868"/>
                  </a:lnTo>
                  <a:lnTo>
                    <a:pt x="103653" y="208505"/>
                  </a:lnTo>
                  <a:lnTo>
                    <a:pt x="63270" y="178196"/>
                  </a:lnTo>
                  <a:lnTo>
                    <a:pt x="56299" y="176770"/>
                  </a:lnTo>
                  <a:lnTo>
                    <a:pt x="41027" y="178950"/>
                  </a:lnTo>
                  <a:lnTo>
                    <a:pt x="26714" y="188385"/>
                  </a:lnTo>
                  <a:lnTo>
                    <a:pt x="19933" y="194853"/>
                  </a:lnTo>
                  <a:lnTo>
                    <a:pt x="3649" y="227551"/>
                  </a:lnTo>
                  <a:lnTo>
                    <a:pt x="0" y="271891"/>
                  </a:lnTo>
                  <a:lnTo>
                    <a:pt x="10129" y="314034"/>
                  </a:lnTo>
                  <a:lnTo>
                    <a:pt x="18050" y="324480"/>
                  </a:lnTo>
                  <a:lnTo>
                    <a:pt x="40020" y="339849"/>
                  </a:lnTo>
                  <a:lnTo>
                    <a:pt x="66247" y="345739"/>
                  </a:lnTo>
                  <a:lnTo>
                    <a:pt x="80156" y="346321"/>
                  </a:lnTo>
                  <a:lnTo>
                    <a:pt x="105017" y="339443"/>
                  </a:lnTo>
                  <a:lnTo>
                    <a:pt x="127120" y="325567"/>
                  </a:lnTo>
                  <a:lnTo>
                    <a:pt x="146351" y="305289"/>
                  </a:lnTo>
                  <a:lnTo>
                    <a:pt x="162425" y="272758"/>
                  </a:lnTo>
                  <a:lnTo>
                    <a:pt x="175212" y="228902"/>
                  </a:lnTo>
                  <a:lnTo>
                    <a:pt x="179610" y="201403"/>
                  </a:lnTo>
                  <a:lnTo>
                    <a:pt x="183247" y="171781"/>
                  </a:lnTo>
                  <a:lnTo>
                    <a:pt x="184967" y="141450"/>
                  </a:lnTo>
                  <a:lnTo>
                    <a:pt x="185408" y="110645"/>
                  </a:lnTo>
                  <a:lnTo>
                    <a:pt x="184996" y="79526"/>
                  </a:lnTo>
                  <a:lnTo>
                    <a:pt x="182657" y="37423"/>
                  </a:lnTo>
                  <a:lnTo>
                    <a:pt x="177856" y="12125"/>
                  </a:lnTo>
                  <a:lnTo>
                    <a:pt x="173610" y="5379"/>
                  </a:lnTo>
                  <a:lnTo>
                    <a:pt x="168665" y="882"/>
                  </a:lnTo>
                  <a:lnTo>
                    <a:pt x="164662" y="0"/>
                  </a:lnTo>
                  <a:lnTo>
                    <a:pt x="161288" y="1529"/>
                  </a:lnTo>
                  <a:lnTo>
                    <a:pt x="158332" y="4665"/>
                  </a:lnTo>
                  <a:lnTo>
                    <a:pt x="147432" y="32675"/>
                  </a:lnTo>
                  <a:lnTo>
                    <a:pt x="141268" y="65989"/>
                  </a:lnTo>
                  <a:lnTo>
                    <a:pt x="137587" y="107371"/>
                  </a:lnTo>
                  <a:lnTo>
                    <a:pt x="138304" y="153985"/>
                  </a:lnTo>
                  <a:lnTo>
                    <a:pt x="144736" y="197281"/>
                  </a:lnTo>
                  <a:lnTo>
                    <a:pt x="153946" y="236984"/>
                  </a:lnTo>
                  <a:lnTo>
                    <a:pt x="162743" y="273445"/>
                  </a:lnTo>
                  <a:lnTo>
                    <a:pt x="177000" y="299057"/>
                  </a:lnTo>
                  <a:lnTo>
                    <a:pt x="194391" y="315379"/>
                  </a:lnTo>
                  <a:lnTo>
                    <a:pt x="211527" y="322634"/>
                  </a:lnTo>
                  <a:lnTo>
                    <a:pt x="230432" y="320213"/>
                  </a:lnTo>
                  <a:lnTo>
                    <a:pt x="260908" y="305069"/>
                  </a:lnTo>
                  <a:lnTo>
                    <a:pt x="279661" y="289829"/>
                  </a:lnTo>
                  <a:lnTo>
                    <a:pt x="292698" y="271296"/>
                  </a:lnTo>
                  <a:lnTo>
                    <a:pt x="301231" y="234287"/>
                  </a:lnTo>
                  <a:lnTo>
                    <a:pt x="300387" y="205526"/>
                  </a:lnTo>
                  <a:lnTo>
                    <a:pt x="296927" y="199930"/>
                  </a:lnTo>
                  <a:lnTo>
                    <a:pt x="291799" y="196199"/>
                  </a:lnTo>
                  <a:lnTo>
                    <a:pt x="285557" y="193711"/>
                  </a:lnTo>
                  <a:lnTo>
                    <a:pt x="277868" y="194875"/>
                  </a:lnTo>
                  <a:lnTo>
                    <a:pt x="259917" y="203695"/>
                  </a:lnTo>
                  <a:lnTo>
                    <a:pt x="243942" y="222667"/>
                  </a:lnTo>
                  <a:lnTo>
                    <a:pt x="231903" y="246856"/>
                  </a:lnTo>
                  <a:lnTo>
                    <a:pt x="226553" y="271718"/>
                  </a:lnTo>
                  <a:lnTo>
                    <a:pt x="229820" y="294997"/>
                  </a:lnTo>
                  <a:lnTo>
                    <a:pt x="233654" y="306144"/>
                  </a:lnTo>
                  <a:lnTo>
                    <a:pt x="247321" y="322292"/>
                  </a:lnTo>
                  <a:lnTo>
                    <a:pt x="255905" y="328574"/>
                  </a:lnTo>
                  <a:lnTo>
                    <a:pt x="264450" y="331350"/>
                  </a:lnTo>
                  <a:lnTo>
                    <a:pt x="281471" y="330672"/>
                  </a:lnTo>
                  <a:lnTo>
                    <a:pt x="296561" y="323786"/>
                  </a:lnTo>
                  <a:lnTo>
                    <a:pt x="303547" y="318986"/>
                  </a:lnTo>
                  <a:lnTo>
                    <a:pt x="313193" y="306127"/>
                  </a:lnTo>
                  <a:lnTo>
                    <a:pt x="323247" y="279816"/>
                  </a:lnTo>
                  <a:lnTo>
                    <a:pt x="320316" y="285025"/>
                  </a:lnTo>
                  <a:lnTo>
                    <a:pt x="320091" y="288206"/>
                  </a:lnTo>
                  <a:lnTo>
                    <a:pt x="321722" y="295505"/>
                  </a:lnTo>
                  <a:lnTo>
                    <a:pt x="326607" y="304176"/>
                  </a:lnTo>
                  <a:lnTo>
                    <a:pt x="334261" y="307071"/>
                  </a:lnTo>
                  <a:lnTo>
                    <a:pt x="339264" y="307843"/>
                  </a:lnTo>
                  <a:lnTo>
                    <a:pt x="359792" y="302187"/>
                  </a:lnTo>
                  <a:lnTo>
                    <a:pt x="387118" y="281462"/>
                  </a:lnTo>
                  <a:lnTo>
                    <a:pt x="417558" y="246236"/>
                  </a:lnTo>
                  <a:lnTo>
                    <a:pt x="438418" y="209353"/>
                  </a:lnTo>
                  <a:lnTo>
                    <a:pt x="458743" y="164739"/>
                  </a:lnTo>
                  <a:lnTo>
                    <a:pt x="468114" y="140988"/>
                  </a:lnTo>
                  <a:lnTo>
                    <a:pt x="483936" y="96254"/>
                  </a:lnTo>
                  <a:lnTo>
                    <a:pt x="496104" y="50092"/>
                  </a:lnTo>
                  <a:lnTo>
                    <a:pt x="499197" y="32808"/>
                  </a:lnTo>
                  <a:lnTo>
                    <a:pt x="498612" y="29045"/>
                  </a:lnTo>
                  <a:lnTo>
                    <a:pt x="496810" y="27948"/>
                  </a:lnTo>
                  <a:lnTo>
                    <a:pt x="494198" y="28628"/>
                  </a:lnTo>
                  <a:lnTo>
                    <a:pt x="480408" y="53181"/>
                  </a:lnTo>
                  <a:lnTo>
                    <a:pt x="468939" y="83805"/>
                  </a:lnTo>
                  <a:lnTo>
                    <a:pt x="458197" y="122345"/>
                  </a:lnTo>
                  <a:lnTo>
                    <a:pt x="451070" y="167696"/>
                  </a:lnTo>
                  <a:lnTo>
                    <a:pt x="445552" y="214193"/>
                  </a:lnTo>
                  <a:lnTo>
                    <a:pt x="442158" y="257906"/>
                  </a:lnTo>
                  <a:lnTo>
                    <a:pt x="443002" y="293797"/>
                  </a:lnTo>
                  <a:lnTo>
                    <a:pt x="450813" y="331657"/>
                  </a:lnTo>
                  <a:lnTo>
                    <a:pt x="455773" y="339756"/>
                  </a:lnTo>
                  <a:lnTo>
                    <a:pt x="468808" y="350636"/>
                  </a:lnTo>
                  <a:lnTo>
                    <a:pt x="476941" y="352409"/>
                  </a:lnTo>
                  <a:lnTo>
                    <a:pt x="495385" y="350615"/>
                  </a:lnTo>
                  <a:lnTo>
                    <a:pt x="513459" y="341351"/>
                  </a:lnTo>
                  <a:lnTo>
                    <a:pt x="539502" y="316506"/>
                  </a:lnTo>
                  <a:lnTo>
                    <a:pt x="570521" y="270108"/>
                  </a:lnTo>
                  <a:lnTo>
                    <a:pt x="574606" y="260650"/>
                  </a:lnTo>
                  <a:lnTo>
                    <a:pt x="574283" y="257845"/>
                  </a:lnTo>
                  <a:lnTo>
                    <a:pt x="572658" y="255976"/>
                  </a:lnTo>
                  <a:lnTo>
                    <a:pt x="570163" y="254730"/>
                  </a:lnTo>
                  <a:lnTo>
                    <a:pt x="559865" y="258989"/>
                  </a:lnTo>
                  <a:lnTo>
                    <a:pt x="553168" y="263088"/>
                  </a:lnTo>
                  <a:lnTo>
                    <a:pt x="541963" y="277050"/>
                  </a:lnTo>
                  <a:lnTo>
                    <a:pt x="526643" y="311388"/>
                  </a:lnTo>
                  <a:lnTo>
                    <a:pt x="525235" y="326504"/>
                  </a:lnTo>
                  <a:lnTo>
                    <a:pt x="525847" y="333498"/>
                  </a:lnTo>
                  <a:lnTo>
                    <a:pt x="527668" y="338161"/>
                  </a:lnTo>
                  <a:lnTo>
                    <a:pt x="530291" y="341270"/>
                  </a:lnTo>
                  <a:lnTo>
                    <a:pt x="533452" y="343342"/>
                  </a:lnTo>
                  <a:lnTo>
                    <a:pt x="538381" y="343313"/>
                  </a:lnTo>
                  <a:lnTo>
                    <a:pt x="551384" y="339517"/>
                  </a:lnTo>
                  <a:lnTo>
                    <a:pt x="556686" y="335118"/>
                  </a:lnTo>
                  <a:lnTo>
                    <a:pt x="581837" y="294154"/>
                  </a:lnTo>
                  <a:lnTo>
                    <a:pt x="583339" y="292882"/>
                  </a:lnTo>
                  <a:lnTo>
                    <a:pt x="586886" y="291468"/>
                  </a:lnTo>
                  <a:lnTo>
                    <a:pt x="588820" y="292502"/>
                  </a:lnTo>
                  <a:lnTo>
                    <a:pt x="605830" y="308113"/>
                  </a:lnTo>
                  <a:lnTo>
                    <a:pt x="632836" y="318595"/>
                  </a:lnTo>
                  <a:lnTo>
                    <a:pt x="643693" y="320535"/>
                  </a:lnTo>
                  <a:lnTo>
                    <a:pt x="648565" y="319641"/>
                  </a:lnTo>
                  <a:lnTo>
                    <a:pt x="666773" y="309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65"/>
          <p:cNvGrpSpPr/>
          <p:nvPr/>
        </p:nvGrpSpPr>
        <p:grpSpPr>
          <a:xfrm>
            <a:off x="2044961" y="3810000"/>
            <a:ext cx="577590" cy="514351"/>
            <a:chOff x="2044961" y="3810000"/>
            <a:chExt cx="577590" cy="514351"/>
          </a:xfrm>
        </p:grpSpPr>
        <p:sp>
          <p:nvSpPr>
            <p:cNvPr id="82" name="SMARTInkShape-739"/>
            <p:cNvSpPr/>
            <p:nvPr>
              <p:custDataLst>
                <p:tags r:id="rId47"/>
              </p:custDataLst>
            </p:nvPr>
          </p:nvSpPr>
          <p:spPr>
            <a:xfrm>
              <a:off x="2343150" y="4298950"/>
              <a:ext cx="260351" cy="25401"/>
            </a:xfrm>
            <a:custGeom>
              <a:avLst/>
              <a:gdLst/>
              <a:ahLst/>
              <a:cxnLst/>
              <a:rect l="0" t="0" r="0" b="0"/>
              <a:pathLst>
                <a:path w="260351" h="25401">
                  <a:moveTo>
                    <a:pt x="0" y="25400"/>
                  </a:moveTo>
                  <a:lnTo>
                    <a:pt x="0" y="25400"/>
                  </a:lnTo>
                  <a:lnTo>
                    <a:pt x="36767" y="20331"/>
                  </a:lnTo>
                  <a:lnTo>
                    <a:pt x="83369" y="16562"/>
                  </a:lnTo>
                  <a:lnTo>
                    <a:pt x="108496" y="15275"/>
                  </a:lnTo>
                  <a:lnTo>
                    <a:pt x="133714" y="14416"/>
                  </a:lnTo>
                  <a:lnTo>
                    <a:pt x="158993" y="13845"/>
                  </a:lnTo>
                  <a:lnTo>
                    <a:pt x="202132" y="9446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40"/>
            <p:cNvSpPr/>
            <p:nvPr>
              <p:custDataLst>
                <p:tags r:id="rId48"/>
              </p:custDataLst>
            </p:nvPr>
          </p:nvSpPr>
          <p:spPr>
            <a:xfrm>
              <a:off x="2146300" y="4280239"/>
              <a:ext cx="469901" cy="12362"/>
            </a:xfrm>
            <a:custGeom>
              <a:avLst/>
              <a:gdLst/>
              <a:ahLst/>
              <a:cxnLst/>
              <a:rect l="0" t="0" r="0" b="0"/>
              <a:pathLst>
                <a:path w="469901" h="12362">
                  <a:moveTo>
                    <a:pt x="0" y="12361"/>
                  </a:moveTo>
                  <a:lnTo>
                    <a:pt x="0" y="12361"/>
                  </a:lnTo>
                  <a:lnTo>
                    <a:pt x="38919" y="10479"/>
                  </a:lnTo>
                  <a:lnTo>
                    <a:pt x="77269" y="7292"/>
                  </a:lnTo>
                  <a:lnTo>
                    <a:pt x="102313" y="5454"/>
                  </a:lnTo>
                  <a:lnTo>
                    <a:pt x="129592" y="3523"/>
                  </a:lnTo>
                  <a:lnTo>
                    <a:pt x="161889" y="2236"/>
                  </a:lnTo>
                  <a:lnTo>
                    <a:pt x="197532" y="1378"/>
                  </a:lnTo>
                  <a:lnTo>
                    <a:pt x="235404" y="806"/>
                  </a:lnTo>
                  <a:lnTo>
                    <a:pt x="272647" y="424"/>
                  </a:lnTo>
                  <a:lnTo>
                    <a:pt x="309470" y="169"/>
                  </a:lnTo>
                  <a:lnTo>
                    <a:pt x="346014" y="0"/>
                  </a:lnTo>
                  <a:lnTo>
                    <a:pt x="376020" y="592"/>
                  </a:lnTo>
                  <a:lnTo>
                    <a:pt x="401669" y="1693"/>
                  </a:lnTo>
                  <a:lnTo>
                    <a:pt x="439575" y="4092"/>
                  </a:lnTo>
                  <a:lnTo>
                    <a:pt x="46990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41"/>
            <p:cNvSpPr/>
            <p:nvPr>
              <p:custDataLst>
                <p:tags r:id="rId49"/>
              </p:custDataLst>
            </p:nvPr>
          </p:nvSpPr>
          <p:spPr>
            <a:xfrm>
              <a:off x="2375783" y="3988945"/>
              <a:ext cx="246768" cy="188587"/>
            </a:xfrm>
            <a:custGeom>
              <a:avLst/>
              <a:gdLst/>
              <a:ahLst/>
              <a:cxnLst/>
              <a:rect l="0" t="0" r="0" b="0"/>
              <a:pathLst>
                <a:path w="246768" h="188587">
                  <a:moveTo>
                    <a:pt x="5467" y="11555"/>
                  </a:moveTo>
                  <a:lnTo>
                    <a:pt x="5467" y="11555"/>
                  </a:lnTo>
                  <a:lnTo>
                    <a:pt x="2096" y="8184"/>
                  </a:lnTo>
                  <a:lnTo>
                    <a:pt x="441" y="4647"/>
                  </a:lnTo>
                  <a:lnTo>
                    <a:pt x="0" y="2717"/>
                  </a:lnTo>
                  <a:lnTo>
                    <a:pt x="1116" y="1430"/>
                  </a:lnTo>
                  <a:lnTo>
                    <a:pt x="6120" y="0"/>
                  </a:lnTo>
                  <a:lnTo>
                    <a:pt x="26984" y="2565"/>
                  </a:lnTo>
                  <a:lnTo>
                    <a:pt x="43723" y="11557"/>
                  </a:lnTo>
                  <a:lnTo>
                    <a:pt x="69013" y="36250"/>
                  </a:lnTo>
                  <a:lnTo>
                    <a:pt x="83804" y="59220"/>
                  </a:lnTo>
                  <a:lnTo>
                    <a:pt x="92730" y="85891"/>
                  </a:lnTo>
                  <a:lnTo>
                    <a:pt x="91523" y="112327"/>
                  </a:lnTo>
                  <a:lnTo>
                    <a:pt x="82519" y="137481"/>
                  </a:lnTo>
                  <a:lnTo>
                    <a:pt x="58322" y="169359"/>
                  </a:lnTo>
                  <a:lnTo>
                    <a:pt x="41423" y="183055"/>
                  </a:lnTo>
                  <a:lnTo>
                    <a:pt x="26386" y="188201"/>
                  </a:lnTo>
                  <a:lnTo>
                    <a:pt x="19413" y="188586"/>
                  </a:lnTo>
                  <a:lnTo>
                    <a:pt x="14765" y="186726"/>
                  </a:lnTo>
                  <a:lnTo>
                    <a:pt x="11665" y="183369"/>
                  </a:lnTo>
                  <a:lnTo>
                    <a:pt x="9599" y="179014"/>
                  </a:lnTo>
                  <a:lnTo>
                    <a:pt x="11749" y="173289"/>
                  </a:lnTo>
                  <a:lnTo>
                    <a:pt x="23546" y="159401"/>
                  </a:lnTo>
                  <a:lnTo>
                    <a:pt x="60134" y="132345"/>
                  </a:lnTo>
                  <a:lnTo>
                    <a:pt x="106723" y="105357"/>
                  </a:lnTo>
                  <a:lnTo>
                    <a:pt x="149534" y="76115"/>
                  </a:lnTo>
                  <a:lnTo>
                    <a:pt x="190915" y="46836"/>
                  </a:lnTo>
                  <a:lnTo>
                    <a:pt x="190482" y="45659"/>
                  </a:lnTo>
                  <a:lnTo>
                    <a:pt x="184357" y="44351"/>
                  </a:lnTo>
                  <a:lnTo>
                    <a:pt x="172698" y="49414"/>
                  </a:lnTo>
                  <a:lnTo>
                    <a:pt x="165637" y="53728"/>
                  </a:lnTo>
                  <a:lnTo>
                    <a:pt x="154030" y="69810"/>
                  </a:lnTo>
                  <a:lnTo>
                    <a:pt x="145578" y="90363"/>
                  </a:lnTo>
                  <a:lnTo>
                    <a:pt x="141822" y="111257"/>
                  </a:lnTo>
                  <a:lnTo>
                    <a:pt x="145797" y="130421"/>
                  </a:lnTo>
                  <a:lnTo>
                    <a:pt x="149820" y="139482"/>
                  </a:lnTo>
                  <a:lnTo>
                    <a:pt x="165579" y="155195"/>
                  </a:lnTo>
                  <a:lnTo>
                    <a:pt x="188106" y="167823"/>
                  </a:lnTo>
                  <a:lnTo>
                    <a:pt x="246767" y="18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42"/>
            <p:cNvSpPr/>
            <p:nvPr>
              <p:custDataLst>
                <p:tags r:id="rId50"/>
              </p:custDataLst>
            </p:nvPr>
          </p:nvSpPr>
          <p:spPr>
            <a:xfrm>
              <a:off x="2044961" y="3810000"/>
              <a:ext cx="202940" cy="392414"/>
            </a:xfrm>
            <a:custGeom>
              <a:avLst/>
              <a:gdLst/>
              <a:ahLst/>
              <a:cxnLst/>
              <a:rect l="0" t="0" r="0" b="0"/>
              <a:pathLst>
                <a:path w="202940" h="392414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5"/>
                  </a:lnTo>
                  <a:lnTo>
                    <a:pt x="1063" y="1881"/>
                  </a:lnTo>
                  <a:lnTo>
                    <a:pt x="0" y="5467"/>
                  </a:lnTo>
                  <a:lnTo>
                    <a:pt x="3187" y="16201"/>
                  </a:lnTo>
                  <a:lnTo>
                    <a:pt x="12325" y="25074"/>
                  </a:lnTo>
                  <a:lnTo>
                    <a:pt x="47929" y="45640"/>
                  </a:lnTo>
                  <a:lnTo>
                    <a:pt x="86768" y="53739"/>
                  </a:lnTo>
                  <a:lnTo>
                    <a:pt x="126185" y="52768"/>
                  </a:lnTo>
                  <a:lnTo>
                    <a:pt x="154562" y="44641"/>
                  </a:lnTo>
                  <a:lnTo>
                    <a:pt x="165680" y="37244"/>
                  </a:lnTo>
                  <a:lnTo>
                    <a:pt x="169633" y="33296"/>
                  </a:lnTo>
                  <a:lnTo>
                    <a:pt x="170857" y="29959"/>
                  </a:lnTo>
                  <a:lnTo>
                    <a:pt x="170263" y="27027"/>
                  </a:lnTo>
                  <a:lnTo>
                    <a:pt x="168454" y="24368"/>
                  </a:lnTo>
                  <a:lnTo>
                    <a:pt x="157038" y="21414"/>
                  </a:lnTo>
                  <a:lnTo>
                    <a:pt x="149055" y="20625"/>
                  </a:lnTo>
                  <a:lnTo>
                    <a:pt x="114223" y="29630"/>
                  </a:lnTo>
                  <a:lnTo>
                    <a:pt x="70461" y="56000"/>
                  </a:lnTo>
                  <a:lnTo>
                    <a:pt x="56806" y="69339"/>
                  </a:lnTo>
                  <a:lnTo>
                    <a:pt x="53306" y="75859"/>
                  </a:lnTo>
                  <a:lnTo>
                    <a:pt x="51298" y="88748"/>
                  </a:lnTo>
                  <a:lnTo>
                    <a:pt x="58402" y="103414"/>
                  </a:lnTo>
                  <a:lnTo>
                    <a:pt x="64248" y="111276"/>
                  </a:lnTo>
                  <a:lnTo>
                    <a:pt x="83913" y="123774"/>
                  </a:lnTo>
                  <a:lnTo>
                    <a:pt x="130039" y="143296"/>
                  </a:lnTo>
                  <a:lnTo>
                    <a:pt x="148962" y="149702"/>
                  </a:lnTo>
                  <a:lnTo>
                    <a:pt x="150726" y="152013"/>
                  </a:lnTo>
                  <a:lnTo>
                    <a:pt x="150492" y="154964"/>
                  </a:lnTo>
                  <a:lnTo>
                    <a:pt x="148924" y="158343"/>
                  </a:lnTo>
                  <a:lnTo>
                    <a:pt x="102875" y="188695"/>
                  </a:lnTo>
                  <a:lnTo>
                    <a:pt x="63694" y="219128"/>
                  </a:lnTo>
                  <a:lnTo>
                    <a:pt x="40158" y="244146"/>
                  </a:lnTo>
                  <a:lnTo>
                    <a:pt x="22642" y="274080"/>
                  </a:lnTo>
                  <a:lnTo>
                    <a:pt x="15327" y="302435"/>
                  </a:lnTo>
                  <a:lnTo>
                    <a:pt x="14364" y="315923"/>
                  </a:lnTo>
                  <a:lnTo>
                    <a:pt x="22702" y="340318"/>
                  </a:lnTo>
                  <a:lnTo>
                    <a:pt x="29864" y="351762"/>
                  </a:lnTo>
                  <a:lnTo>
                    <a:pt x="52874" y="370122"/>
                  </a:lnTo>
                  <a:lnTo>
                    <a:pt x="82621" y="383927"/>
                  </a:lnTo>
                  <a:lnTo>
                    <a:pt x="117009" y="392413"/>
                  </a:lnTo>
                  <a:lnTo>
                    <a:pt x="151578" y="391011"/>
                  </a:lnTo>
                  <a:lnTo>
                    <a:pt x="20293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66"/>
          <p:cNvGrpSpPr/>
          <p:nvPr/>
        </p:nvGrpSpPr>
        <p:grpSpPr>
          <a:xfrm>
            <a:off x="2870200" y="3994150"/>
            <a:ext cx="25401" cy="222251"/>
            <a:chOff x="2870200" y="3994150"/>
            <a:chExt cx="25401" cy="222251"/>
          </a:xfrm>
        </p:grpSpPr>
        <p:sp>
          <p:nvSpPr>
            <p:cNvPr id="87" name="SMARTInkShape-743"/>
            <p:cNvSpPr/>
            <p:nvPr>
              <p:custDataLst>
                <p:tags r:id="rId45"/>
              </p:custDataLst>
            </p:nvPr>
          </p:nvSpPr>
          <p:spPr>
            <a:xfrm>
              <a:off x="2876550" y="4216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44"/>
            <p:cNvSpPr/>
            <p:nvPr>
              <p:custDataLst>
                <p:tags r:id="rId46"/>
              </p:custDataLst>
            </p:nvPr>
          </p:nvSpPr>
          <p:spPr>
            <a:xfrm>
              <a:off x="2870200" y="39941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745"/>
          <p:cNvSpPr/>
          <p:nvPr>
            <p:custDataLst>
              <p:tags r:id="rId3"/>
            </p:custDataLst>
          </p:nvPr>
        </p:nvSpPr>
        <p:spPr>
          <a:xfrm>
            <a:off x="3656335" y="3838016"/>
            <a:ext cx="212777" cy="404378"/>
          </a:xfrm>
          <a:custGeom>
            <a:avLst/>
            <a:gdLst/>
            <a:ahLst/>
            <a:cxnLst/>
            <a:rect l="0" t="0" r="0" b="0"/>
            <a:pathLst>
              <a:path w="212777" h="404378">
                <a:moveTo>
                  <a:pt x="52065" y="111684"/>
                </a:moveTo>
                <a:lnTo>
                  <a:pt x="52065" y="111684"/>
                </a:lnTo>
                <a:lnTo>
                  <a:pt x="48694" y="115055"/>
                </a:lnTo>
                <a:lnTo>
                  <a:pt x="45158" y="116710"/>
                </a:lnTo>
                <a:lnTo>
                  <a:pt x="30866" y="117956"/>
                </a:lnTo>
                <a:lnTo>
                  <a:pt x="26650" y="116118"/>
                </a:lnTo>
                <a:lnTo>
                  <a:pt x="24538" y="114640"/>
                </a:lnTo>
                <a:lnTo>
                  <a:pt x="21566" y="92334"/>
                </a:lnTo>
                <a:lnTo>
                  <a:pt x="27427" y="55543"/>
                </a:lnTo>
                <a:lnTo>
                  <a:pt x="44843" y="23475"/>
                </a:lnTo>
                <a:lnTo>
                  <a:pt x="58028" y="10626"/>
                </a:lnTo>
                <a:lnTo>
                  <a:pt x="73587" y="1308"/>
                </a:lnTo>
                <a:lnTo>
                  <a:pt x="76996" y="0"/>
                </a:lnTo>
                <a:lnTo>
                  <a:pt x="80680" y="1245"/>
                </a:lnTo>
                <a:lnTo>
                  <a:pt x="88536" y="8272"/>
                </a:lnTo>
                <a:lnTo>
                  <a:pt x="92969" y="25977"/>
                </a:lnTo>
                <a:lnTo>
                  <a:pt x="95464" y="69356"/>
                </a:lnTo>
                <a:lnTo>
                  <a:pt x="95342" y="108394"/>
                </a:lnTo>
                <a:lnTo>
                  <a:pt x="92936" y="153966"/>
                </a:lnTo>
                <a:lnTo>
                  <a:pt x="89896" y="177972"/>
                </a:lnTo>
                <a:lnTo>
                  <a:pt x="85752" y="202443"/>
                </a:lnTo>
                <a:lnTo>
                  <a:pt x="80873" y="227223"/>
                </a:lnTo>
                <a:lnTo>
                  <a:pt x="71689" y="273571"/>
                </a:lnTo>
                <a:lnTo>
                  <a:pt x="62197" y="315573"/>
                </a:lnTo>
                <a:lnTo>
                  <a:pt x="50924" y="350703"/>
                </a:lnTo>
                <a:lnTo>
                  <a:pt x="31509" y="395468"/>
                </a:lnTo>
                <a:lnTo>
                  <a:pt x="22703" y="403616"/>
                </a:lnTo>
                <a:lnTo>
                  <a:pt x="18379" y="404377"/>
                </a:lnTo>
                <a:lnTo>
                  <a:pt x="14086" y="403474"/>
                </a:lnTo>
                <a:lnTo>
                  <a:pt x="9812" y="401460"/>
                </a:lnTo>
                <a:lnTo>
                  <a:pt x="3182" y="393579"/>
                </a:lnTo>
                <a:lnTo>
                  <a:pt x="426" y="388514"/>
                </a:lnTo>
                <a:lnTo>
                  <a:pt x="0" y="383021"/>
                </a:lnTo>
                <a:lnTo>
                  <a:pt x="3290" y="371272"/>
                </a:lnTo>
                <a:lnTo>
                  <a:pt x="23188" y="349387"/>
                </a:lnTo>
                <a:lnTo>
                  <a:pt x="66587" y="317414"/>
                </a:lnTo>
                <a:lnTo>
                  <a:pt x="103405" y="296584"/>
                </a:lnTo>
                <a:lnTo>
                  <a:pt x="150008" y="270582"/>
                </a:lnTo>
                <a:lnTo>
                  <a:pt x="189741" y="238704"/>
                </a:lnTo>
                <a:lnTo>
                  <a:pt x="200508" y="225993"/>
                </a:lnTo>
                <a:lnTo>
                  <a:pt x="206234" y="213288"/>
                </a:lnTo>
                <a:lnTo>
                  <a:pt x="209910" y="191256"/>
                </a:lnTo>
                <a:lnTo>
                  <a:pt x="208801" y="188015"/>
                </a:lnTo>
                <a:lnTo>
                  <a:pt x="206650" y="185855"/>
                </a:lnTo>
                <a:lnTo>
                  <a:pt x="203805" y="184415"/>
                </a:lnTo>
                <a:lnTo>
                  <a:pt x="200497" y="185571"/>
                </a:lnTo>
                <a:lnTo>
                  <a:pt x="193059" y="192500"/>
                </a:lnTo>
                <a:lnTo>
                  <a:pt x="180938" y="211673"/>
                </a:lnTo>
                <a:lnTo>
                  <a:pt x="171780" y="238598"/>
                </a:lnTo>
                <a:lnTo>
                  <a:pt x="172535" y="254874"/>
                </a:lnTo>
                <a:lnTo>
                  <a:pt x="178279" y="269162"/>
                </a:lnTo>
                <a:lnTo>
                  <a:pt x="208702" y="314810"/>
                </a:lnTo>
                <a:lnTo>
                  <a:pt x="211522" y="321184"/>
                </a:lnTo>
                <a:lnTo>
                  <a:pt x="212776" y="335793"/>
                </a:lnTo>
                <a:lnTo>
                  <a:pt x="212122" y="343640"/>
                </a:lnTo>
                <a:lnTo>
                  <a:pt x="205751" y="358003"/>
                </a:lnTo>
                <a:lnTo>
                  <a:pt x="194453" y="371442"/>
                </a:lnTo>
                <a:lnTo>
                  <a:pt x="177673" y="384470"/>
                </a:lnTo>
                <a:lnTo>
                  <a:pt x="160337" y="391672"/>
                </a:lnTo>
                <a:lnTo>
                  <a:pt x="134615" y="3974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Shape-746"/>
          <p:cNvSpPr/>
          <p:nvPr>
            <p:custDataLst>
              <p:tags r:id="rId4"/>
            </p:custDataLst>
          </p:nvPr>
        </p:nvSpPr>
        <p:spPr>
          <a:xfrm>
            <a:off x="4547352" y="3894217"/>
            <a:ext cx="431049" cy="333272"/>
          </a:xfrm>
          <a:custGeom>
            <a:avLst/>
            <a:gdLst/>
            <a:ahLst/>
            <a:cxnLst/>
            <a:rect l="0" t="0" r="0" b="0"/>
            <a:pathLst>
              <a:path w="431049" h="333272">
                <a:moveTo>
                  <a:pt x="81798" y="23733"/>
                </a:moveTo>
                <a:lnTo>
                  <a:pt x="81798" y="23733"/>
                </a:lnTo>
                <a:lnTo>
                  <a:pt x="85169" y="13620"/>
                </a:lnTo>
                <a:lnTo>
                  <a:pt x="85456" y="9935"/>
                </a:lnTo>
                <a:lnTo>
                  <a:pt x="83894" y="3960"/>
                </a:lnTo>
                <a:lnTo>
                  <a:pt x="82490" y="2084"/>
                </a:lnTo>
                <a:lnTo>
                  <a:pt x="79048" y="0"/>
                </a:lnTo>
                <a:lnTo>
                  <a:pt x="77142" y="856"/>
                </a:lnTo>
                <a:lnTo>
                  <a:pt x="73143" y="5569"/>
                </a:lnTo>
                <a:lnTo>
                  <a:pt x="64122" y="43193"/>
                </a:lnTo>
                <a:lnTo>
                  <a:pt x="57244" y="77067"/>
                </a:lnTo>
                <a:lnTo>
                  <a:pt x="51365" y="121285"/>
                </a:lnTo>
                <a:lnTo>
                  <a:pt x="48809" y="145918"/>
                </a:lnTo>
                <a:lnTo>
                  <a:pt x="46400" y="170806"/>
                </a:lnTo>
                <a:lnTo>
                  <a:pt x="44088" y="195865"/>
                </a:lnTo>
                <a:lnTo>
                  <a:pt x="40344" y="242758"/>
                </a:lnTo>
                <a:lnTo>
                  <a:pt x="38679" y="280062"/>
                </a:lnTo>
                <a:lnTo>
                  <a:pt x="38316" y="322565"/>
                </a:lnTo>
                <a:lnTo>
                  <a:pt x="40835" y="332466"/>
                </a:lnTo>
                <a:lnTo>
                  <a:pt x="42495" y="333271"/>
                </a:lnTo>
                <a:lnTo>
                  <a:pt x="44307" y="331692"/>
                </a:lnTo>
                <a:lnTo>
                  <a:pt x="46221" y="328522"/>
                </a:lnTo>
                <a:lnTo>
                  <a:pt x="45543" y="303835"/>
                </a:lnTo>
                <a:lnTo>
                  <a:pt x="38873" y="270283"/>
                </a:lnTo>
                <a:lnTo>
                  <a:pt x="29559" y="232088"/>
                </a:lnTo>
                <a:lnTo>
                  <a:pt x="12082" y="184468"/>
                </a:lnTo>
                <a:lnTo>
                  <a:pt x="1783" y="167588"/>
                </a:lnTo>
                <a:lnTo>
                  <a:pt x="938" y="166908"/>
                </a:lnTo>
                <a:lnTo>
                  <a:pt x="375" y="167161"/>
                </a:lnTo>
                <a:lnTo>
                  <a:pt x="0" y="168035"/>
                </a:lnTo>
                <a:lnTo>
                  <a:pt x="1160" y="168618"/>
                </a:lnTo>
                <a:lnTo>
                  <a:pt x="6212" y="169265"/>
                </a:lnTo>
                <a:lnTo>
                  <a:pt x="35678" y="160926"/>
                </a:lnTo>
                <a:lnTo>
                  <a:pt x="80998" y="135892"/>
                </a:lnTo>
                <a:lnTo>
                  <a:pt x="119660" y="97025"/>
                </a:lnTo>
                <a:lnTo>
                  <a:pt x="151186" y="56502"/>
                </a:lnTo>
                <a:lnTo>
                  <a:pt x="175030" y="34540"/>
                </a:lnTo>
                <a:lnTo>
                  <a:pt x="180641" y="32349"/>
                </a:lnTo>
                <a:lnTo>
                  <a:pt x="185088" y="32299"/>
                </a:lnTo>
                <a:lnTo>
                  <a:pt x="188758" y="33677"/>
                </a:lnTo>
                <a:lnTo>
                  <a:pt x="190499" y="39534"/>
                </a:lnTo>
                <a:lnTo>
                  <a:pt x="189579" y="74198"/>
                </a:lnTo>
                <a:lnTo>
                  <a:pt x="186615" y="111543"/>
                </a:lnTo>
                <a:lnTo>
                  <a:pt x="179184" y="155893"/>
                </a:lnTo>
                <a:lnTo>
                  <a:pt x="169530" y="202415"/>
                </a:lnTo>
                <a:lnTo>
                  <a:pt x="160536" y="246610"/>
                </a:lnTo>
                <a:lnTo>
                  <a:pt x="151836" y="282245"/>
                </a:lnTo>
                <a:lnTo>
                  <a:pt x="136986" y="326096"/>
                </a:lnTo>
                <a:lnTo>
                  <a:pt x="136935" y="327614"/>
                </a:lnTo>
                <a:lnTo>
                  <a:pt x="137606" y="327920"/>
                </a:lnTo>
                <a:lnTo>
                  <a:pt x="151040" y="284287"/>
                </a:lnTo>
                <a:lnTo>
                  <a:pt x="162678" y="263996"/>
                </a:lnTo>
                <a:lnTo>
                  <a:pt x="167468" y="260814"/>
                </a:lnTo>
                <a:lnTo>
                  <a:pt x="178434" y="259160"/>
                </a:lnTo>
                <a:lnTo>
                  <a:pt x="190364" y="262658"/>
                </a:lnTo>
                <a:lnTo>
                  <a:pt x="202016" y="269622"/>
                </a:lnTo>
                <a:lnTo>
                  <a:pt x="230446" y="297055"/>
                </a:lnTo>
                <a:lnTo>
                  <a:pt x="241703" y="300432"/>
                </a:lnTo>
                <a:lnTo>
                  <a:pt x="259940" y="298962"/>
                </a:lnTo>
                <a:lnTo>
                  <a:pt x="282120" y="283944"/>
                </a:lnTo>
                <a:lnTo>
                  <a:pt x="314487" y="240381"/>
                </a:lnTo>
                <a:lnTo>
                  <a:pt x="329863" y="209285"/>
                </a:lnTo>
                <a:lnTo>
                  <a:pt x="331279" y="201450"/>
                </a:lnTo>
                <a:lnTo>
                  <a:pt x="330669" y="199361"/>
                </a:lnTo>
                <a:lnTo>
                  <a:pt x="328145" y="200790"/>
                </a:lnTo>
                <a:lnTo>
                  <a:pt x="299669" y="230903"/>
                </a:lnTo>
                <a:lnTo>
                  <a:pt x="289637" y="250570"/>
                </a:lnTo>
                <a:lnTo>
                  <a:pt x="284943" y="272010"/>
                </a:lnTo>
                <a:lnTo>
                  <a:pt x="287560" y="290947"/>
                </a:lnTo>
                <a:lnTo>
                  <a:pt x="297191" y="305008"/>
                </a:lnTo>
                <a:lnTo>
                  <a:pt x="303710" y="310733"/>
                </a:lnTo>
                <a:lnTo>
                  <a:pt x="326005" y="315212"/>
                </a:lnTo>
                <a:lnTo>
                  <a:pt x="356139" y="312030"/>
                </a:lnTo>
                <a:lnTo>
                  <a:pt x="393051" y="298855"/>
                </a:lnTo>
                <a:lnTo>
                  <a:pt x="431048" y="2840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169"/>
          <p:cNvGrpSpPr/>
          <p:nvPr/>
        </p:nvGrpSpPr>
        <p:grpSpPr>
          <a:xfrm>
            <a:off x="5524500" y="4112137"/>
            <a:ext cx="577851" cy="158569"/>
            <a:chOff x="5524500" y="4112137"/>
            <a:chExt cx="577851" cy="158569"/>
          </a:xfrm>
        </p:grpSpPr>
        <p:sp>
          <p:nvSpPr>
            <p:cNvPr id="92" name="SMARTInkShape-747"/>
            <p:cNvSpPr/>
            <p:nvPr>
              <p:custDataLst>
                <p:tags r:id="rId42"/>
              </p:custDataLst>
            </p:nvPr>
          </p:nvSpPr>
          <p:spPr>
            <a:xfrm>
              <a:off x="5918199" y="4140200"/>
              <a:ext cx="184152" cy="117856"/>
            </a:xfrm>
            <a:custGeom>
              <a:avLst/>
              <a:gdLst/>
              <a:ahLst/>
              <a:cxnLst/>
              <a:rect l="0" t="0" r="0" b="0"/>
              <a:pathLst>
                <a:path w="184152" h="117856">
                  <a:moveTo>
                    <a:pt x="1" y="0"/>
                  </a:moveTo>
                  <a:lnTo>
                    <a:pt x="1" y="0"/>
                  </a:lnTo>
                  <a:lnTo>
                    <a:pt x="0" y="39345"/>
                  </a:lnTo>
                  <a:lnTo>
                    <a:pt x="3372" y="72100"/>
                  </a:lnTo>
                  <a:lnTo>
                    <a:pt x="10671" y="90606"/>
                  </a:lnTo>
                  <a:lnTo>
                    <a:pt x="25863" y="112990"/>
                  </a:lnTo>
                  <a:lnTo>
                    <a:pt x="29237" y="114838"/>
                  </a:lnTo>
                  <a:lnTo>
                    <a:pt x="32896" y="115365"/>
                  </a:lnTo>
                  <a:lnTo>
                    <a:pt x="36748" y="115010"/>
                  </a:lnTo>
                  <a:lnTo>
                    <a:pt x="44791" y="107090"/>
                  </a:lnTo>
                  <a:lnTo>
                    <a:pt x="55369" y="86764"/>
                  </a:lnTo>
                  <a:lnTo>
                    <a:pt x="61894" y="68095"/>
                  </a:lnTo>
                  <a:lnTo>
                    <a:pt x="63841" y="67269"/>
                  </a:lnTo>
                  <a:lnTo>
                    <a:pt x="69767" y="68233"/>
                  </a:lnTo>
                  <a:lnTo>
                    <a:pt x="72617" y="70888"/>
                  </a:lnTo>
                  <a:lnTo>
                    <a:pt x="99798" y="111217"/>
                  </a:lnTo>
                  <a:lnTo>
                    <a:pt x="109972" y="116458"/>
                  </a:lnTo>
                  <a:lnTo>
                    <a:pt x="115649" y="117855"/>
                  </a:lnTo>
                  <a:lnTo>
                    <a:pt x="129481" y="115645"/>
                  </a:lnTo>
                  <a:lnTo>
                    <a:pt x="137121" y="113080"/>
                  </a:lnTo>
                  <a:lnTo>
                    <a:pt x="157986" y="95986"/>
                  </a:lnTo>
                  <a:lnTo>
                    <a:pt x="174203" y="76418"/>
                  </a:lnTo>
                  <a:lnTo>
                    <a:pt x="179729" y="59834"/>
                  </a:lnTo>
                  <a:lnTo>
                    <a:pt x="183762" y="12230"/>
                  </a:lnTo>
                  <a:lnTo>
                    <a:pt x="184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48"/>
            <p:cNvSpPr/>
            <p:nvPr>
              <p:custDataLst>
                <p:tags r:id="rId43"/>
              </p:custDataLst>
            </p:nvPr>
          </p:nvSpPr>
          <p:spPr>
            <a:xfrm>
              <a:off x="5728202" y="4112137"/>
              <a:ext cx="170949" cy="152568"/>
            </a:xfrm>
            <a:custGeom>
              <a:avLst/>
              <a:gdLst/>
              <a:ahLst/>
              <a:cxnLst/>
              <a:rect l="0" t="0" r="0" b="0"/>
              <a:pathLst>
                <a:path w="170949" h="152568">
                  <a:moveTo>
                    <a:pt x="43948" y="53463"/>
                  </a:moveTo>
                  <a:lnTo>
                    <a:pt x="43948" y="53463"/>
                  </a:lnTo>
                  <a:lnTo>
                    <a:pt x="40577" y="53463"/>
                  </a:lnTo>
                  <a:lnTo>
                    <a:pt x="37040" y="55345"/>
                  </a:lnTo>
                  <a:lnTo>
                    <a:pt x="32392" y="58930"/>
                  </a:lnTo>
                  <a:lnTo>
                    <a:pt x="35519" y="59421"/>
                  </a:lnTo>
                  <a:lnTo>
                    <a:pt x="42318" y="58933"/>
                  </a:lnTo>
                  <a:lnTo>
                    <a:pt x="52396" y="56364"/>
                  </a:lnTo>
                  <a:lnTo>
                    <a:pt x="69970" y="44209"/>
                  </a:lnTo>
                  <a:lnTo>
                    <a:pt x="81840" y="27203"/>
                  </a:lnTo>
                  <a:lnTo>
                    <a:pt x="86455" y="8758"/>
                  </a:lnTo>
                  <a:lnTo>
                    <a:pt x="85692" y="4609"/>
                  </a:lnTo>
                  <a:lnTo>
                    <a:pt x="83771" y="1844"/>
                  </a:lnTo>
                  <a:lnTo>
                    <a:pt x="81081" y="0"/>
                  </a:lnTo>
                  <a:lnTo>
                    <a:pt x="68683" y="5478"/>
                  </a:lnTo>
                  <a:lnTo>
                    <a:pt x="43750" y="26310"/>
                  </a:lnTo>
                  <a:lnTo>
                    <a:pt x="13413" y="68325"/>
                  </a:lnTo>
                  <a:lnTo>
                    <a:pt x="250" y="101533"/>
                  </a:lnTo>
                  <a:lnTo>
                    <a:pt x="0" y="111614"/>
                  </a:lnTo>
                  <a:lnTo>
                    <a:pt x="5365" y="130343"/>
                  </a:lnTo>
                  <a:lnTo>
                    <a:pt x="11171" y="137172"/>
                  </a:lnTo>
                  <a:lnTo>
                    <a:pt x="27028" y="146641"/>
                  </a:lnTo>
                  <a:lnTo>
                    <a:pt x="59161" y="152567"/>
                  </a:lnTo>
                  <a:lnTo>
                    <a:pt x="81283" y="146427"/>
                  </a:lnTo>
                  <a:lnTo>
                    <a:pt x="102169" y="133586"/>
                  </a:lnTo>
                  <a:lnTo>
                    <a:pt x="140455" y="100361"/>
                  </a:lnTo>
                  <a:lnTo>
                    <a:pt x="170948" y="7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49"/>
            <p:cNvSpPr/>
            <p:nvPr>
              <p:custDataLst>
                <p:tags r:id="rId44"/>
              </p:custDataLst>
            </p:nvPr>
          </p:nvSpPr>
          <p:spPr>
            <a:xfrm>
              <a:off x="5524500" y="4120983"/>
              <a:ext cx="118673" cy="149723"/>
            </a:xfrm>
            <a:custGeom>
              <a:avLst/>
              <a:gdLst/>
              <a:ahLst/>
              <a:cxnLst/>
              <a:rect l="0" t="0" r="0" b="0"/>
              <a:pathLst>
                <a:path w="118673" h="149723">
                  <a:moveTo>
                    <a:pt x="0" y="167"/>
                  </a:moveTo>
                  <a:lnTo>
                    <a:pt x="0" y="167"/>
                  </a:lnTo>
                  <a:lnTo>
                    <a:pt x="1881" y="39399"/>
                  </a:lnTo>
                  <a:lnTo>
                    <a:pt x="5026" y="76702"/>
                  </a:lnTo>
                  <a:lnTo>
                    <a:pt x="9459" y="123862"/>
                  </a:lnTo>
                  <a:lnTo>
                    <a:pt x="12416" y="149722"/>
                  </a:lnTo>
                  <a:lnTo>
                    <a:pt x="24885" y="106851"/>
                  </a:lnTo>
                  <a:lnTo>
                    <a:pt x="36457" y="59528"/>
                  </a:lnTo>
                  <a:lnTo>
                    <a:pt x="52186" y="33135"/>
                  </a:lnTo>
                  <a:lnTo>
                    <a:pt x="83294" y="3308"/>
                  </a:lnTo>
                  <a:lnTo>
                    <a:pt x="89396" y="850"/>
                  </a:lnTo>
                  <a:lnTo>
                    <a:pt x="101821" y="0"/>
                  </a:lnTo>
                  <a:lnTo>
                    <a:pt x="106686" y="2878"/>
                  </a:lnTo>
                  <a:lnTo>
                    <a:pt x="113973" y="13601"/>
                  </a:lnTo>
                  <a:lnTo>
                    <a:pt x="118672" y="38877"/>
                  </a:lnTo>
                  <a:lnTo>
                    <a:pt x="115189" y="83386"/>
                  </a:lnTo>
                  <a:lnTo>
                    <a:pt x="109043" y="130817"/>
                  </a:lnTo>
                  <a:lnTo>
                    <a:pt x="110317" y="139372"/>
                  </a:lnTo>
                  <a:lnTo>
                    <a:pt x="114300" y="146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70"/>
          <p:cNvGrpSpPr/>
          <p:nvPr/>
        </p:nvGrpSpPr>
        <p:grpSpPr>
          <a:xfrm>
            <a:off x="6529277" y="3961200"/>
            <a:ext cx="829814" cy="630213"/>
            <a:chOff x="6529277" y="3961200"/>
            <a:chExt cx="829814" cy="630213"/>
          </a:xfrm>
        </p:grpSpPr>
        <p:sp>
          <p:nvSpPr>
            <p:cNvPr id="96" name="SMARTInkShape-750"/>
            <p:cNvSpPr/>
            <p:nvPr>
              <p:custDataLst>
                <p:tags r:id="rId39"/>
              </p:custDataLst>
            </p:nvPr>
          </p:nvSpPr>
          <p:spPr>
            <a:xfrm>
              <a:off x="6956568" y="4193027"/>
              <a:ext cx="402523" cy="398386"/>
            </a:xfrm>
            <a:custGeom>
              <a:avLst/>
              <a:gdLst/>
              <a:ahLst/>
              <a:cxnLst/>
              <a:rect l="0" t="0" r="0" b="0"/>
              <a:pathLst>
                <a:path w="402523" h="398386">
                  <a:moveTo>
                    <a:pt x="15732" y="17023"/>
                  </a:moveTo>
                  <a:lnTo>
                    <a:pt x="15732" y="17023"/>
                  </a:lnTo>
                  <a:lnTo>
                    <a:pt x="15732" y="4813"/>
                  </a:lnTo>
                  <a:lnTo>
                    <a:pt x="15026" y="2533"/>
                  </a:lnTo>
                  <a:lnTo>
                    <a:pt x="13851" y="1014"/>
                  </a:lnTo>
                  <a:lnTo>
                    <a:pt x="12361" y="0"/>
                  </a:lnTo>
                  <a:lnTo>
                    <a:pt x="10663" y="30"/>
                  </a:lnTo>
                  <a:lnTo>
                    <a:pt x="6893" y="1944"/>
                  </a:lnTo>
                  <a:lnTo>
                    <a:pt x="4748" y="8910"/>
                  </a:lnTo>
                  <a:lnTo>
                    <a:pt x="0" y="44113"/>
                  </a:lnTo>
                  <a:lnTo>
                    <a:pt x="1036" y="84394"/>
                  </a:lnTo>
                  <a:lnTo>
                    <a:pt x="12554" y="120868"/>
                  </a:lnTo>
                  <a:lnTo>
                    <a:pt x="29371" y="143904"/>
                  </a:lnTo>
                  <a:lnTo>
                    <a:pt x="43430" y="151025"/>
                  </a:lnTo>
                  <a:lnTo>
                    <a:pt x="51131" y="152925"/>
                  </a:lnTo>
                  <a:lnTo>
                    <a:pt x="59087" y="151369"/>
                  </a:lnTo>
                  <a:lnTo>
                    <a:pt x="75452" y="142113"/>
                  </a:lnTo>
                  <a:lnTo>
                    <a:pt x="97162" y="114295"/>
                  </a:lnTo>
                  <a:lnTo>
                    <a:pt x="117000" y="69127"/>
                  </a:lnTo>
                  <a:lnTo>
                    <a:pt x="132527" y="30216"/>
                  </a:lnTo>
                  <a:lnTo>
                    <a:pt x="135223" y="27229"/>
                  </a:lnTo>
                  <a:lnTo>
                    <a:pt x="137726" y="25943"/>
                  </a:lnTo>
                  <a:lnTo>
                    <a:pt x="140806" y="26498"/>
                  </a:lnTo>
                  <a:lnTo>
                    <a:pt x="147991" y="30876"/>
                  </a:lnTo>
                  <a:lnTo>
                    <a:pt x="175174" y="69926"/>
                  </a:lnTo>
                  <a:lnTo>
                    <a:pt x="189606" y="89219"/>
                  </a:lnTo>
                  <a:lnTo>
                    <a:pt x="210132" y="107201"/>
                  </a:lnTo>
                  <a:lnTo>
                    <a:pt x="235247" y="117074"/>
                  </a:lnTo>
                  <a:lnTo>
                    <a:pt x="262166" y="120051"/>
                  </a:lnTo>
                  <a:lnTo>
                    <a:pt x="300416" y="113088"/>
                  </a:lnTo>
                  <a:lnTo>
                    <a:pt x="333700" y="96522"/>
                  </a:lnTo>
                  <a:lnTo>
                    <a:pt x="359633" y="70603"/>
                  </a:lnTo>
                  <a:lnTo>
                    <a:pt x="372021" y="46147"/>
                  </a:lnTo>
                  <a:lnTo>
                    <a:pt x="375166" y="34436"/>
                  </a:lnTo>
                  <a:lnTo>
                    <a:pt x="373888" y="31454"/>
                  </a:lnTo>
                  <a:lnTo>
                    <a:pt x="370919" y="30171"/>
                  </a:lnTo>
                  <a:lnTo>
                    <a:pt x="366822" y="30022"/>
                  </a:lnTo>
                  <a:lnTo>
                    <a:pt x="328936" y="48603"/>
                  </a:lnTo>
                  <a:lnTo>
                    <a:pt x="316506" y="57870"/>
                  </a:lnTo>
                  <a:lnTo>
                    <a:pt x="308630" y="69044"/>
                  </a:lnTo>
                  <a:lnTo>
                    <a:pt x="306540" y="81066"/>
                  </a:lnTo>
                  <a:lnTo>
                    <a:pt x="306970" y="87235"/>
                  </a:lnTo>
                  <a:lnTo>
                    <a:pt x="309375" y="92053"/>
                  </a:lnTo>
                  <a:lnTo>
                    <a:pt x="317690" y="99288"/>
                  </a:lnTo>
                  <a:lnTo>
                    <a:pt x="328441" y="102974"/>
                  </a:lnTo>
                  <a:lnTo>
                    <a:pt x="340275" y="103907"/>
                  </a:lnTo>
                  <a:lnTo>
                    <a:pt x="368052" y="100283"/>
                  </a:lnTo>
                  <a:lnTo>
                    <a:pt x="375284" y="101770"/>
                  </a:lnTo>
                  <a:lnTo>
                    <a:pt x="378200" y="103155"/>
                  </a:lnTo>
                  <a:lnTo>
                    <a:pt x="383321" y="114100"/>
                  </a:lnTo>
                  <a:lnTo>
                    <a:pt x="388289" y="145740"/>
                  </a:lnTo>
                  <a:lnTo>
                    <a:pt x="390863" y="177242"/>
                  </a:lnTo>
                  <a:lnTo>
                    <a:pt x="396710" y="217113"/>
                  </a:lnTo>
                  <a:lnTo>
                    <a:pt x="400250" y="262585"/>
                  </a:lnTo>
                  <a:lnTo>
                    <a:pt x="401823" y="308195"/>
                  </a:lnTo>
                  <a:lnTo>
                    <a:pt x="402522" y="347281"/>
                  </a:lnTo>
                  <a:lnTo>
                    <a:pt x="396174" y="384164"/>
                  </a:lnTo>
                  <a:lnTo>
                    <a:pt x="392126" y="390900"/>
                  </a:lnTo>
                  <a:lnTo>
                    <a:pt x="387312" y="395391"/>
                  </a:lnTo>
                  <a:lnTo>
                    <a:pt x="381986" y="398385"/>
                  </a:lnTo>
                  <a:lnTo>
                    <a:pt x="376317" y="398264"/>
                  </a:lnTo>
                  <a:lnTo>
                    <a:pt x="364376" y="392486"/>
                  </a:lnTo>
                  <a:lnTo>
                    <a:pt x="345753" y="377332"/>
                  </a:lnTo>
                  <a:lnTo>
                    <a:pt x="336915" y="363662"/>
                  </a:lnTo>
                  <a:lnTo>
                    <a:pt x="329855" y="341981"/>
                  </a:lnTo>
                  <a:lnTo>
                    <a:pt x="328863" y="335262"/>
                  </a:lnTo>
                  <a:lnTo>
                    <a:pt x="335288" y="320270"/>
                  </a:lnTo>
                  <a:lnTo>
                    <a:pt x="352282" y="29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51"/>
            <p:cNvSpPr/>
            <p:nvPr>
              <p:custDataLst>
                <p:tags r:id="rId40"/>
              </p:custDataLst>
            </p:nvPr>
          </p:nvSpPr>
          <p:spPr>
            <a:xfrm>
              <a:off x="6762750" y="4184650"/>
              <a:ext cx="133351" cy="159403"/>
            </a:xfrm>
            <a:custGeom>
              <a:avLst/>
              <a:gdLst/>
              <a:ahLst/>
              <a:cxnLst/>
              <a:rect l="0" t="0" r="0" b="0"/>
              <a:pathLst>
                <a:path w="133351" h="159403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2551" y="9556"/>
                  </a:lnTo>
                  <a:lnTo>
                    <a:pt x="26039" y="13419"/>
                  </a:lnTo>
                  <a:lnTo>
                    <a:pt x="57694" y="35028"/>
                  </a:lnTo>
                  <a:lnTo>
                    <a:pt x="65980" y="42402"/>
                  </a:lnTo>
                  <a:lnTo>
                    <a:pt x="84382" y="76377"/>
                  </a:lnTo>
                  <a:lnTo>
                    <a:pt x="92030" y="114352"/>
                  </a:lnTo>
                  <a:lnTo>
                    <a:pt x="90925" y="142302"/>
                  </a:lnTo>
                  <a:lnTo>
                    <a:pt x="88133" y="148490"/>
                  </a:lnTo>
                  <a:lnTo>
                    <a:pt x="79387" y="157247"/>
                  </a:lnTo>
                  <a:lnTo>
                    <a:pt x="74797" y="159160"/>
                  </a:lnTo>
                  <a:lnTo>
                    <a:pt x="65933" y="159402"/>
                  </a:lnTo>
                  <a:lnTo>
                    <a:pt x="62300" y="155657"/>
                  </a:lnTo>
                  <a:lnTo>
                    <a:pt x="56380" y="142088"/>
                  </a:lnTo>
                  <a:lnTo>
                    <a:pt x="57043" y="111128"/>
                  </a:lnTo>
                  <a:lnTo>
                    <a:pt x="63452" y="72673"/>
                  </a:lnTo>
                  <a:lnTo>
                    <a:pt x="82222" y="26785"/>
                  </a:lnTo>
                  <a:lnTo>
                    <a:pt x="95103" y="9317"/>
                  </a:lnTo>
                  <a:lnTo>
                    <a:pt x="102208" y="48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52"/>
            <p:cNvSpPr/>
            <p:nvPr>
              <p:custDataLst>
                <p:tags r:id="rId41"/>
              </p:custDataLst>
            </p:nvPr>
          </p:nvSpPr>
          <p:spPr>
            <a:xfrm>
              <a:off x="6529277" y="3961200"/>
              <a:ext cx="144574" cy="376697"/>
            </a:xfrm>
            <a:custGeom>
              <a:avLst/>
              <a:gdLst/>
              <a:ahLst/>
              <a:cxnLst/>
              <a:rect l="0" t="0" r="0" b="0"/>
              <a:pathLst>
                <a:path w="144574" h="376697">
                  <a:moveTo>
                    <a:pt x="100123" y="248850"/>
                  </a:moveTo>
                  <a:lnTo>
                    <a:pt x="100123" y="248850"/>
                  </a:lnTo>
                  <a:lnTo>
                    <a:pt x="108911" y="235035"/>
                  </a:lnTo>
                  <a:lnTo>
                    <a:pt x="120517" y="218996"/>
                  </a:lnTo>
                  <a:lnTo>
                    <a:pt x="121417" y="208770"/>
                  </a:lnTo>
                  <a:lnTo>
                    <a:pt x="120669" y="203080"/>
                  </a:lnTo>
                  <a:lnTo>
                    <a:pt x="118054" y="198581"/>
                  </a:lnTo>
                  <a:lnTo>
                    <a:pt x="109503" y="191701"/>
                  </a:lnTo>
                  <a:lnTo>
                    <a:pt x="103554" y="190995"/>
                  </a:lnTo>
                  <a:lnTo>
                    <a:pt x="89418" y="193974"/>
                  </a:lnTo>
                  <a:lnTo>
                    <a:pt x="62222" y="213697"/>
                  </a:lnTo>
                  <a:lnTo>
                    <a:pt x="31821" y="248625"/>
                  </a:lnTo>
                  <a:lnTo>
                    <a:pt x="14733" y="279795"/>
                  </a:lnTo>
                  <a:lnTo>
                    <a:pt x="2905" y="312698"/>
                  </a:lnTo>
                  <a:lnTo>
                    <a:pt x="0" y="341432"/>
                  </a:lnTo>
                  <a:lnTo>
                    <a:pt x="3036" y="352905"/>
                  </a:lnTo>
                  <a:lnTo>
                    <a:pt x="15816" y="371296"/>
                  </a:lnTo>
                  <a:lnTo>
                    <a:pt x="24163" y="375636"/>
                  </a:lnTo>
                  <a:lnTo>
                    <a:pt x="42845" y="376696"/>
                  </a:lnTo>
                  <a:lnTo>
                    <a:pt x="64788" y="364937"/>
                  </a:lnTo>
                  <a:lnTo>
                    <a:pt x="87946" y="343483"/>
                  </a:lnTo>
                  <a:lnTo>
                    <a:pt x="109998" y="312781"/>
                  </a:lnTo>
                  <a:lnTo>
                    <a:pt x="118701" y="290765"/>
                  </a:lnTo>
                  <a:lnTo>
                    <a:pt x="125914" y="264799"/>
                  </a:lnTo>
                  <a:lnTo>
                    <a:pt x="132133" y="236200"/>
                  </a:lnTo>
                  <a:lnTo>
                    <a:pt x="136280" y="203727"/>
                  </a:lnTo>
                  <a:lnTo>
                    <a:pt x="139044" y="168674"/>
                  </a:lnTo>
                  <a:lnTo>
                    <a:pt x="140886" y="131899"/>
                  </a:lnTo>
                  <a:lnTo>
                    <a:pt x="141410" y="101033"/>
                  </a:lnTo>
                  <a:lnTo>
                    <a:pt x="141053" y="74105"/>
                  </a:lnTo>
                  <a:lnTo>
                    <a:pt x="139480" y="32897"/>
                  </a:lnTo>
                  <a:lnTo>
                    <a:pt x="138782" y="12230"/>
                  </a:lnTo>
                  <a:lnTo>
                    <a:pt x="137184" y="6437"/>
                  </a:lnTo>
                  <a:lnTo>
                    <a:pt x="134708" y="2574"/>
                  </a:lnTo>
                  <a:lnTo>
                    <a:pt x="131647" y="0"/>
                  </a:lnTo>
                  <a:lnTo>
                    <a:pt x="128194" y="1811"/>
                  </a:lnTo>
                  <a:lnTo>
                    <a:pt x="120595" y="13231"/>
                  </a:lnTo>
                  <a:lnTo>
                    <a:pt x="105013" y="56349"/>
                  </a:lnTo>
                  <a:lnTo>
                    <a:pt x="96886" y="97677"/>
                  </a:lnTo>
                  <a:lnTo>
                    <a:pt x="92334" y="143562"/>
                  </a:lnTo>
                  <a:lnTo>
                    <a:pt x="92663" y="189826"/>
                  </a:lnTo>
                  <a:lnTo>
                    <a:pt x="100805" y="230613"/>
                  </a:lnTo>
                  <a:lnTo>
                    <a:pt x="113831" y="266145"/>
                  </a:lnTo>
                  <a:lnTo>
                    <a:pt x="144573" y="32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71"/>
          <p:cNvGrpSpPr/>
          <p:nvPr/>
        </p:nvGrpSpPr>
        <p:grpSpPr>
          <a:xfrm>
            <a:off x="7818918" y="4035683"/>
            <a:ext cx="1652526" cy="422018"/>
            <a:chOff x="7818918" y="4035683"/>
            <a:chExt cx="1652526" cy="422018"/>
          </a:xfrm>
        </p:grpSpPr>
        <p:sp>
          <p:nvSpPr>
            <p:cNvPr id="100" name="SMARTInkShape-753"/>
            <p:cNvSpPr/>
            <p:nvPr>
              <p:custDataLst>
                <p:tags r:id="rId26"/>
              </p:custDataLst>
            </p:nvPr>
          </p:nvSpPr>
          <p:spPr>
            <a:xfrm>
              <a:off x="9320912" y="4262699"/>
              <a:ext cx="150532" cy="188652"/>
            </a:xfrm>
            <a:custGeom>
              <a:avLst/>
              <a:gdLst/>
              <a:ahLst/>
              <a:cxnLst/>
              <a:rect l="0" t="0" r="0" b="0"/>
              <a:pathLst>
                <a:path w="150532" h="188652">
                  <a:moveTo>
                    <a:pt x="108838" y="87051"/>
                  </a:moveTo>
                  <a:lnTo>
                    <a:pt x="108838" y="87051"/>
                  </a:lnTo>
                  <a:lnTo>
                    <a:pt x="96629" y="74842"/>
                  </a:lnTo>
                  <a:lnTo>
                    <a:pt x="92828" y="65397"/>
                  </a:lnTo>
                  <a:lnTo>
                    <a:pt x="89804" y="30402"/>
                  </a:lnTo>
                  <a:lnTo>
                    <a:pt x="113553" y="44841"/>
                  </a:lnTo>
                  <a:lnTo>
                    <a:pt x="123634" y="45243"/>
                  </a:lnTo>
                  <a:lnTo>
                    <a:pt x="143980" y="39752"/>
                  </a:lnTo>
                  <a:lnTo>
                    <a:pt x="147083" y="37173"/>
                  </a:lnTo>
                  <a:lnTo>
                    <a:pt x="150531" y="30546"/>
                  </a:lnTo>
                  <a:lnTo>
                    <a:pt x="150181" y="21015"/>
                  </a:lnTo>
                  <a:lnTo>
                    <a:pt x="149100" y="15511"/>
                  </a:lnTo>
                  <a:lnTo>
                    <a:pt x="146263" y="11135"/>
                  </a:lnTo>
                  <a:lnTo>
                    <a:pt x="137465" y="4392"/>
                  </a:lnTo>
                  <a:lnTo>
                    <a:pt x="110500" y="0"/>
                  </a:lnTo>
                  <a:lnTo>
                    <a:pt x="75698" y="8812"/>
                  </a:lnTo>
                  <a:lnTo>
                    <a:pt x="41947" y="31570"/>
                  </a:lnTo>
                  <a:lnTo>
                    <a:pt x="12975" y="64026"/>
                  </a:lnTo>
                  <a:lnTo>
                    <a:pt x="2733" y="88106"/>
                  </a:lnTo>
                  <a:lnTo>
                    <a:pt x="0" y="100454"/>
                  </a:lnTo>
                  <a:lnTo>
                    <a:pt x="2610" y="123582"/>
                  </a:lnTo>
                  <a:lnTo>
                    <a:pt x="6269" y="134688"/>
                  </a:lnTo>
                  <a:lnTo>
                    <a:pt x="25387" y="154555"/>
                  </a:lnTo>
                  <a:lnTo>
                    <a:pt x="54815" y="170675"/>
                  </a:lnTo>
                  <a:lnTo>
                    <a:pt x="93765" y="180191"/>
                  </a:lnTo>
                  <a:lnTo>
                    <a:pt x="134238" y="188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54"/>
            <p:cNvSpPr/>
            <p:nvPr>
              <p:custDataLst>
                <p:tags r:id="rId27"/>
              </p:custDataLst>
            </p:nvPr>
          </p:nvSpPr>
          <p:spPr>
            <a:xfrm>
              <a:off x="9156700" y="4267200"/>
              <a:ext cx="139701" cy="131158"/>
            </a:xfrm>
            <a:custGeom>
              <a:avLst/>
              <a:gdLst/>
              <a:ahLst/>
              <a:cxnLst/>
              <a:rect l="0" t="0" r="0" b="0"/>
              <a:pathLst>
                <a:path w="139701" h="131158">
                  <a:moveTo>
                    <a:pt x="0" y="12700"/>
                  </a:moveTo>
                  <a:lnTo>
                    <a:pt x="0" y="12700"/>
                  </a:lnTo>
                  <a:lnTo>
                    <a:pt x="8838" y="21538"/>
                  </a:lnTo>
                  <a:lnTo>
                    <a:pt x="28374" y="67806"/>
                  </a:lnTo>
                  <a:lnTo>
                    <a:pt x="48796" y="112079"/>
                  </a:lnTo>
                  <a:lnTo>
                    <a:pt x="61884" y="131157"/>
                  </a:lnTo>
                  <a:lnTo>
                    <a:pt x="63129" y="130477"/>
                  </a:lnTo>
                  <a:lnTo>
                    <a:pt x="86972" y="89956"/>
                  </a:lnTo>
                  <a:lnTo>
                    <a:pt x="107379" y="5370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55"/>
            <p:cNvSpPr/>
            <p:nvPr>
              <p:custDataLst>
                <p:tags r:id="rId28"/>
              </p:custDataLst>
            </p:nvPr>
          </p:nvSpPr>
          <p:spPr>
            <a:xfrm>
              <a:off x="9105900" y="4216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56"/>
            <p:cNvSpPr/>
            <p:nvPr>
              <p:custDataLst>
                <p:tags r:id="rId29"/>
              </p:custDataLst>
            </p:nvPr>
          </p:nvSpPr>
          <p:spPr>
            <a:xfrm>
              <a:off x="9067800" y="43053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13858" y="4457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57"/>
            <p:cNvSpPr/>
            <p:nvPr>
              <p:custDataLst>
                <p:tags r:id="rId30"/>
              </p:custDataLst>
            </p:nvPr>
          </p:nvSpPr>
          <p:spPr>
            <a:xfrm>
              <a:off x="8839200" y="42862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22603" y="1324"/>
                  </a:lnTo>
                  <a:lnTo>
                    <a:pt x="63731" y="262"/>
                  </a:lnTo>
                  <a:lnTo>
                    <a:pt x="105039" y="7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58"/>
            <p:cNvSpPr/>
            <p:nvPr>
              <p:custDataLst>
                <p:tags r:id="rId31"/>
              </p:custDataLst>
            </p:nvPr>
          </p:nvSpPr>
          <p:spPr>
            <a:xfrm>
              <a:off x="8898264" y="4136400"/>
              <a:ext cx="84007" cy="272520"/>
            </a:xfrm>
            <a:custGeom>
              <a:avLst/>
              <a:gdLst/>
              <a:ahLst/>
              <a:cxnLst/>
              <a:rect l="0" t="0" r="0" b="0"/>
              <a:pathLst>
                <a:path w="84007" h="272520">
                  <a:moveTo>
                    <a:pt x="80636" y="29200"/>
                  </a:moveTo>
                  <a:lnTo>
                    <a:pt x="80636" y="29200"/>
                  </a:lnTo>
                  <a:lnTo>
                    <a:pt x="84006" y="19087"/>
                  </a:lnTo>
                  <a:lnTo>
                    <a:pt x="83780" y="10359"/>
                  </a:lnTo>
                  <a:lnTo>
                    <a:pt x="81327" y="3187"/>
                  </a:lnTo>
                  <a:lnTo>
                    <a:pt x="79686" y="1275"/>
                  </a:lnTo>
                  <a:lnTo>
                    <a:pt x="77886" y="0"/>
                  </a:lnTo>
                  <a:lnTo>
                    <a:pt x="70242" y="2346"/>
                  </a:lnTo>
                  <a:lnTo>
                    <a:pt x="65240" y="4947"/>
                  </a:lnTo>
                  <a:lnTo>
                    <a:pt x="48088" y="32205"/>
                  </a:lnTo>
                  <a:lnTo>
                    <a:pt x="32970" y="74932"/>
                  </a:lnTo>
                  <a:lnTo>
                    <a:pt x="22057" y="110673"/>
                  </a:lnTo>
                  <a:lnTo>
                    <a:pt x="11561" y="149371"/>
                  </a:lnTo>
                  <a:lnTo>
                    <a:pt x="4545" y="187737"/>
                  </a:lnTo>
                  <a:lnTo>
                    <a:pt x="0" y="234924"/>
                  </a:lnTo>
                  <a:lnTo>
                    <a:pt x="2025" y="262232"/>
                  </a:lnTo>
                  <a:lnTo>
                    <a:pt x="4944" y="267105"/>
                  </a:lnTo>
                  <a:lnTo>
                    <a:pt x="9009" y="270353"/>
                  </a:lnTo>
                  <a:lnTo>
                    <a:pt x="13834" y="272519"/>
                  </a:lnTo>
                  <a:lnTo>
                    <a:pt x="19873" y="271846"/>
                  </a:lnTo>
                  <a:lnTo>
                    <a:pt x="34109" y="265453"/>
                  </a:lnTo>
                  <a:lnTo>
                    <a:pt x="46082" y="253675"/>
                  </a:lnTo>
                  <a:lnTo>
                    <a:pt x="51250" y="246584"/>
                  </a:lnTo>
                  <a:lnTo>
                    <a:pt x="55110" y="231178"/>
                  </a:lnTo>
                  <a:lnTo>
                    <a:pt x="55236" y="20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59"/>
            <p:cNvSpPr/>
            <p:nvPr>
              <p:custDataLst>
                <p:tags r:id="rId32"/>
              </p:custDataLst>
            </p:nvPr>
          </p:nvSpPr>
          <p:spPr>
            <a:xfrm>
              <a:off x="8733255" y="4313549"/>
              <a:ext cx="144046" cy="112721"/>
            </a:xfrm>
            <a:custGeom>
              <a:avLst/>
              <a:gdLst/>
              <a:ahLst/>
              <a:cxnLst/>
              <a:rect l="0" t="0" r="0" b="0"/>
              <a:pathLst>
                <a:path w="144046" h="112721">
                  <a:moveTo>
                    <a:pt x="80545" y="42551"/>
                  </a:moveTo>
                  <a:lnTo>
                    <a:pt x="80545" y="42551"/>
                  </a:lnTo>
                  <a:lnTo>
                    <a:pt x="80544" y="32438"/>
                  </a:lnTo>
                  <a:lnTo>
                    <a:pt x="73803" y="16036"/>
                  </a:lnTo>
                  <a:lnTo>
                    <a:pt x="62968" y="7719"/>
                  </a:lnTo>
                  <a:lnTo>
                    <a:pt x="49448" y="2376"/>
                  </a:lnTo>
                  <a:lnTo>
                    <a:pt x="36386" y="0"/>
                  </a:lnTo>
                  <a:lnTo>
                    <a:pt x="29938" y="1484"/>
                  </a:lnTo>
                  <a:lnTo>
                    <a:pt x="17131" y="8777"/>
                  </a:lnTo>
                  <a:lnTo>
                    <a:pt x="8146" y="20955"/>
                  </a:lnTo>
                  <a:lnTo>
                    <a:pt x="2506" y="37185"/>
                  </a:lnTo>
                  <a:lnTo>
                    <a:pt x="0" y="58511"/>
                  </a:lnTo>
                  <a:lnTo>
                    <a:pt x="4530" y="80218"/>
                  </a:lnTo>
                  <a:lnTo>
                    <a:pt x="8702" y="90946"/>
                  </a:lnTo>
                  <a:lnTo>
                    <a:pt x="15011" y="98803"/>
                  </a:lnTo>
                  <a:lnTo>
                    <a:pt x="31428" y="109415"/>
                  </a:lnTo>
                  <a:lnTo>
                    <a:pt x="50483" y="112720"/>
                  </a:lnTo>
                  <a:lnTo>
                    <a:pt x="60504" y="112613"/>
                  </a:lnTo>
                  <a:lnTo>
                    <a:pt x="81045" y="104969"/>
                  </a:lnTo>
                  <a:lnTo>
                    <a:pt x="101934" y="89343"/>
                  </a:lnTo>
                  <a:lnTo>
                    <a:pt x="144045" y="3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60"/>
            <p:cNvSpPr/>
            <p:nvPr>
              <p:custDataLst>
                <p:tags r:id="rId33"/>
              </p:custDataLst>
            </p:nvPr>
          </p:nvSpPr>
          <p:spPr>
            <a:xfrm>
              <a:off x="8490611" y="4276287"/>
              <a:ext cx="151740" cy="148987"/>
            </a:xfrm>
            <a:custGeom>
              <a:avLst/>
              <a:gdLst/>
              <a:ahLst/>
              <a:cxnLst/>
              <a:rect l="0" t="0" r="0" b="0"/>
              <a:pathLst>
                <a:path w="151740" h="148987">
                  <a:moveTo>
                    <a:pt x="31089" y="79813"/>
                  </a:moveTo>
                  <a:lnTo>
                    <a:pt x="31089" y="79813"/>
                  </a:lnTo>
                  <a:lnTo>
                    <a:pt x="16585" y="79107"/>
                  </a:lnTo>
                  <a:lnTo>
                    <a:pt x="1888" y="74346"/>
                  </a:lnTo>
                  <a:lnTo>
                    <a:pt x="2450" y="73346"/>
                  </a:lnTo>
                  <a:lnTo>
                    <a:pt x="17239" y="64702"/>
                  </a:lnTo>
                  <a:lnTo>
                    <a:pt x="58966" y="54009"/>
                  </a:lnTo>
                  <a:lnTo>
                    <a:pt x="89714" y="43071"/>
                  </a:lnTo>
                  <a:lnTo>
                    <a:pt x="101595" y="36201"/>
                  </a:lnTo>
                  <a:lnTo>
                    <a:pt x="105609" y="31688"/>
                  </a:lnTo>
                  <a:lnTo>
                    <a:pt x="110069" y="21030"/>
                  </a:lnTo>
                  <a:lnTo>
                    <a:pt x="109848" y="15930"/>
                  </a:lnTo>
                  <a:lnTo>
                    <a:pt x="105839" y="6500"/>
                  </a:lnTo>
                  <a:lnTo>
                    <a:pt x="101383" y="3421"/>
                  </a:lnTo>
                  <a:lnTo>
                    <a:pt x="88907" y="0"/>
                  </a:lnTo>
                  <a:lnTo>
                    <a:pt x="59274" y="8186"/>
                  </a:lnTo>
                  <a:lnTo>
                    <a:pt x="27054" y="30760"/>
                  </a:lnTo>
                  <a:lnTo>
                    <a:pt x="5277" y="59791"/>
                  </a:lnTo>
                  <a:lnTo>
                    <a:pt x="331" y="82204"/>
                  </a:lnTo>
                  <a:lnTo>
                    <a:pt x="0" y="94107"/>
                  </a:lnTo>
                  <a:lnTo>
                    <a:pt x="7159" y="114858"/>
                  </a:lnTo>
                  <a:lnTo>
                    <a:pt x="13019" y="124343"/>
                  </a:lnTo>
                  <a:lnTo>
                    <a:pt x="30818" y="138645"/>
                  </a:lnTo>
                  <a:lnTo>
                    <a:pt x="41491" y="144434"/>
                  </a:lnTo>
                  <a:lnTo>
                    <a:pt x="66522" y="148986"/>
                  </a:lnTo>
                  <a:lnTo>
                    <a:pt x="108380" y="145699"/>
                  </a:lnTo>
                  <a:lnTo>
                    <a:pt x="151739" y="13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61"/>
            <p:cNvSpPr/>
            <p:nvPr>
              <p:custDataLst>
                <p:tags r:id="rId34"/>
              </p:custDataLst>
            </p:nvPr>
          </p:nvSpPr>
          <p:spPr>
            <a:xfrm>
              <a:off x="8230482" y="4305300"/>
              <a:ext cx="100719" cy="19051"/>
            </a:xfrm>
            <a:custGeom>
              <a:avLst/>
              <a:gdLst/>
              <a:ahLst/>
              <a:cxnLst/>
              <a:rect l="0" t="0" r="0" b="0"/>
              <a:pathLst>
                <a:path w="1007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42520" y="7682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62"/>
            <p:cNvSpPr/>
            <p:nvPr>
              <p:custDataLst>
                <p:tags r:id="rId35"/>
              </p:custDataLst>
            </p:nvPr>
          </p:nvSpPr>
          <p:spPr>
            <a:xfrm>
              <a:off x="8293100" y="4088161"/>
              <a:ext cx="133351" cy="369540"/>
            </a:xfrm>
            <a:custGeom>
              <a:avLst/>
              <a:gdLst/>
              <a:ahLst/>
              <a:cxnLst/>
              <a:rect l="0" t="0" r="0" b="0"/>
              <a:pathLst>
                <a:path w="133351" h="369540">
                  <a:moveTo>
                    <a:pt x="133350" y="64739"/>
                  </a:moveTo>
                  <a:lnTo>
                    <a:pt x="133350" y="64739"/>
                  </a:lnTo>
                  <a:lnTo>
                    <a:pt x="124561" y="28938"/>
                  </a:lnTo>
                  <a:lnTo>
                    <a:pt x="121140" y="21822"/>
                  </a:lnTo>
                  <a:lnTo>
                    <a:pt x="111696" y="12033"/>
                  </a:lnTo>
                  <a:lnTo>
                    <a:pt x="92597" y="2556"/>
                  </a:lnTo>
                  <a:lnTo>
                    <a:pt x="85014" y="0"/>
                  </a:lnTo>
                  <a:lnTo>
                    <a:pt x="69063" y="923"/>
                  </a:lnTo>
                  <a:lnTo>
                    <a:pt x="53979" y="6743"/>
                  </a:lnTo>
                  <a:lnTo>
                    <a:pt x="42570" y="16385"/>
                  </a:lnTo>
                  <a:lnTo>
                    <a:pt x="24843" y="50569"/>
                  </a:lnTo>
                  <a:lnTo>
                    <a:pt x="14334" y="89956"/>
                  </a:lnTo>
                  <a:lnTo>
                    <a:pt x="9556" y="113300"/>
                  </a:lnTo>
                  <a:lnTo>
                    <a:pt x="6370" y="138741"/>
                  </a:lnTo>
                  <a:lnTo>
                    <a:pt x="4247" y="165579"/>
                  </a:lnTo>
                  <a:lnTo>
                    <a:pt x="2831" y="193349"/>
                  </a:lnTo>
                  <a:lnTo>
                    <a:pt x="2592" y="218918"/>
                  </a:lnTo>
                  <a:lnTo>
                    <a:pt x="4210" y="266143"/>
                  </a:lnTo>
                  <a:lnTo>
                    <a:pt x="5398" y="305005"/>
                  </a:lnTo>
                  <a:lnTo>
                    <a:pt x="4187" y="345244"/>
                  </a:lnTo>
                  <a:lnTo>
                    <a:pt x="0" y="36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63"/>
            <p:cNvSpPr/>
            <p:nvPr>
              <p:custDataLst>
                <p:tags r:id="rId36"/>
              </p:custDataLst>
            </p:nvPr>
          </p:nvSpPr>
          <p:spPr>
            <a:xfrm>
              <a:off x="8027001" y="4241800"/>
              <a:ext cx="164500" cy="95251"/>
            </a:xfrm>
            <a:custGeom>
              <a:avLst/>
              <a:gdLst/>
              <a:ahLst/>
              <a:cxnLst/>
              <a:rect l="0" t="0" r="0" b="0"/>
              <a:pathLst>
                <a:path w="164500" h="95251">
                  <a:moveTo>
                    <a:pt x="18449" y="95250"/>
                  </a:moveTo>
                  <a:lnTo>
                    <a:pt x="18449" y="95250"/>
                  </a:lnTo>
                  <a:lnTo>
                    <a:pt x="9660" y="81435"/>
                  </a:lnTo>
                  <a:lnTo>
                    <a:pt x="1425" y="72138"/>
                  </a:lnTo>
                  <a:lnTo>
                    <a:pt x="300" y="68985"/>
                  </a:lnTo>
                  <a:lnTo>
                    <a:pt x="0" y="67157"/>
                  </a:lnTo>
                  <a:lnTo>
                    <a:pt x="5310" y="61362"/>
                  </a:lnTo>
                  <a:lnTo>
                    <a:pt x="9690" y="57842"/>
                  </a:lnTo>
                  <a:lnTo>
                    <a:pt x="52205" y="41346"/>
                  </a:lnTo>
                  <a:lnTo>
                    <a:pt x="95165" y="24480"/>
                  </a:lnTo>
                  <a:lnTo>
                    <a:pt x="141133" y="8194"/>
                  </a:lnTo>
                  <a:lnTo>
                    <a:pt x="164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64"/>
            <p:cNvSpPr/>
            <p:nvPr>
              <p:custDataLst>
                <p:tags r:id="rId37"/>
              </p:custDataLst>
            </p:nvPr>
          </p:nvSpPr>
          <p:spPr>
            <a:xfrm>
              <a:off x="8062794" y="4035683"/>
              <a:ext cx="128707" cy="358518"/>
            </a:xfrm>
            <a:custGeom>
              <a:avLst/>
              <a:gdLst/>
              <a:ahLst/>
              <a:cxnLst/>
              <a:rect l="0" t="0" r="0" b="0"/>
              <a:pathLst>
                <a:path w="128707" h="358518">
                  <a:moveTo>
                    <a:pt x="128706" y="34667"/>
                  </a:moveTo>
                  <a:lnTo>
                    <a:pt x="128706" y="34667"/>
                  </a:lnTo>
                  <a:lnTo>
                    <a:pt x="116497" y="8152"/>
                  </a:lnTo>
                  <a:lnTo>
                    <a:pt x="112099" y="4290"/>
                  </a:lnTo>
                  <a:lnTo>
                    <a:pt x="101570" y="0"/>
                  </a:lnTo>
                  <a:lnTo>
                    <a:pt x="87953" y="3737"/>
                  </a:lnTo>
                  <a:lnTo>
                    <a:pt x="80370" y="7697"/>
                  </a:lnTo>
                  <a:lnTo>
                    <a:pt x="56215" y="33496"/>
                  </a:lnTo>
                  <a:lnTo>
                    <a:pt x="39573" y="65426"/>
                  </a:lnTo>
                  <a:lnTo>
                    <a:pt x="24181" y="106899"/>
                  </a:lnTo>
                  <a:lnTo>
                    <a:pt x="18100" y="130800"/>
                  </a:lnTo>
                  <a:lnTo>
                    <a:pt x="12635" y="155905"/>
                  </a:lnTo>
                  <a:lnTo>
                    <a:pt x="8286" y="181815"/>
                  </a:lnTo>
                  <a:lnTo>
                    <a:pt x="4682" y="208260"/>
                  </a:lnTo>
                  <a:lnTo>
                    <a:pt x="1573" y="235062"/>
                  </a:lnTo>
                  <a:lnTo>
                    <a:pt x="0" y="281776"/>
                  </a:lnTo>
                  <a:lnTo>
                    <a:pt x="948" y="320177"/>
                  </a:lnTo>
                  <a:lnTo>
                    <a:pt x="1706" y="35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65"/>
            <p:cNvSpPr/>
            <p:nvPr>
              <p:custDataLst>
                <p:tags r:id="rId38"/>
              </p:custDataLst>
            </p:nvPr>
          </p:nvSpPr>
          <p:spPr>
            <a:xfrm>
              <a:off x="7818918" y="4234655"/>
              <a:ext cx="156683" cy="130275"/>
            </a:xfrm>
            <a:custGeom>
              <a:avLst/>
              <a:gdLst/>
              <a:ahLst/>
              <a:cxnLst/>
              <a:rect l="0" t="0" r="0" b="0"/>
              <a:pathLst>
                <a:path w="156683" h="130275">
                  <a:moveTo>
                    <a:pt x="10632" y="57945"/>
                  </a:moveTo>
                  <a:lnTo>
                    <a:pt x="10632" y="57945"/>
                  </a:lnTo>
                  <a:lnTo>
                    <a:pt x="10632" y="51673"/>
                  </a:lnTo>
                  <a:lnTo>
                    <a:pt x="56066" y="48226"/>
                  </a:lnTo>
                  <a:lnTo>
                    <a:pt x="71747" y="40925"/>
                  </a:lnTo>
                  <a:lnTo>
                    <a:pt x="78891" y="36015"/>
                  </a:lnTo>
                  <a:lnTo>
                    <a:pt x="88713" y="23033"/>
                  </a:lnTo>
                  <a:lnTo>
                    <a:pt x="92319" y="15620"/>
                  </a:lnTo>
                  <a:lnTo>
                    <a:pt x="93312" y="9973"/>
                  </a:lnTo>
                  <a:lnTo>
                    <a:pt x="92563" y="5502"/>
                  </a:lnTo>
                  <a:lnTo>
                    <a:pt x="90653" y="1817"/>
                  </a:lnTo>
                  <a:lnTo>
                    <a:pt x="86558" y="65"/>
                  </a:lnTo>
                  <a:lnTo>
                    <a:pt x="74480" y="0"/>
                  </a:lnTo>
                  <a:lnTo>
                    <a:pt x="45072" y="7301"/>
                  </a:lnTo>
                  <a:lnTo>
                    <a:pt x="25468" y="22031"/>
                  </a:lnTo>
                  <a:lnTo>
                    <a:pt x="9465" y="42689"/>
                  </a:lnTo>
                  <a:lnTo>
                    <a:pt x="0" y="65981"/>
                  </a:lnTo>
                  <a:lnTo>
                    <a:pt x="16" y="77413"/>
                  </a:lnTo>
                  <a:lnTo>
                    <a:pt x="7560" y="99523"/>
                  </a:lnTo>
                  <a:lnTo>
                    <a:pt x="24083" y="115465"/>
                  </a:lnTo>
                  <a:lnTo>
                    <a:pt x="46949" y="125843"/>
                  </a:lnTo>
                  <a:lnTo>
                    <a:pt x="91556" y="130274"/>
                  </a:lnTo>
                  <a:lnTo>
                    <a:pt x="134876" y="124688"/>
                  </a:lnTo>
                  <a:lnTo>
                    <a:pt x="156682" y="12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72"/>
          <p:cNvGrpSpPr/>
          <p:nvPr/>
        </p:nvGrpSpPr>
        <p:grpSpPr>
          <a:xfrm>
            <a:off x="9951019" y="4180491"/>
            <a:ext cx="532832" cy="336203"/>
            <a:chOff x="9951019" y="4180491"/>
            <a:chExt cx="532832" cy="336203"/>
          </a:xfrm>
        </p:grpSpPr>
        <p:sp>
          <p:nvSpPr>
            <p:cNvPr id="114" name="SMARTInkShape-766"/>
            <p:cNvSpPr/>
            <p:nvPr>
              <p:custDataLst>
                <p:tags r:id="rId23"/>
              </p:custDataLst>
            </p:nvPr>
          </p:nvSpPr>
          <p:spPr>
            <a:xfrm>
              <a:off x="10172700" y="4324350"/>
              <a:ext cx="311151" cy="31751"/>
            </a:xfrm>
            <a:custGeom>
              <a:avLst/>
              <a:gdLst/>
              <a:ahLst/>
              <a:cxnLst/>
              <a:rect l="0" t="0" r="0" b="0"/>
              <a:pathLst>
                <a:path w="3111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0227" y="19541"/>
                  </a:lnTo>
                  <a:lnTo>
                    <a:pt x="56497" y="13858"/>
                  </a:lnTo>
                  <a:lnTo>
                    <a:pt x="79997" y="11356"/>
                  </a:lnTo>
                  <a:lnTo>
                    <a:pt x="106954" y="8982"/>
                  </a:lnTo>
                  <a:lnTo>
                    <a:pt x="136213" y="6693"/>
                  </a:lnTo>
                  <a:lnTo>
                    <a:pt x="167009" y="4462"/>
                  </a:lnTo>
                  <a:lnTo>
                    <a:pt x="196712" y="2975"/>
                  </a:lnTo>
                  <a:lnTo>
                    <a:pt x="225685" y="1983"/>
                  </a:lnTo>
                  <a:lnTo>
                    <a:pt x="273165" y="881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67"/>
            <p:cNvSpPr/>
            <p:nvPr>
              <p:custDataLst>
                <p:tags r:id="rId24"/>
              </p:custDataLst>
            </p:nvPr>
          </p:nvSpPr>
          <p:spPr>
            <a:xfrm>
              <a:off x="9951019" y="4180491"/>
              <a:ext cx="431232" cy="336203"/>
            </a:xfrm>
            <a:custGeom>
              <a:avLst/>
              <a:gdLst/>
              <a:ahLst/>
              <a:cxnLst/>
              <a:rect l="0" t="0" r="0" b="0"/>
              <a:pathLst>
                <a:path w="431232" h="336203">
                  <a:moveTo>
                    <a:pt x="107381" y="239109"/>
                  </a:moveTo>
                  <a:lnTo>
                    <a:pt x="107381" y="239109"/>
                  </a:lnTo>
                  <a:lnTo>
                    <a:pt x="95138" y="206616"/>
                  </a:lnTo>
                  <a:lnTo>
                    <a:pt x="85713" y="194328"/>
                  </a:lnTo>
                  <a:lnTo>
                    <a:pt x="68505" y="182253"/>
                  </a:lnTo>
                  <a:lnTo>
                    <a:pt x="53373" y="177577"/>
                  </a:lnTo>
                  <a:lnTo>
                    <a:pt x="40573" y="182128"/>
                  </a:lnTo>
                  <a:lnTo>
                    <a:pt x="33210" y="186305"/>
                  </a:lnTo>
                  <a:lnTo>
                    <a:pt x="12732" y="212409"/>
                  </a:lnTo>
                  <a:lnTo>
                    <a:pt x="0" y="250327"/>
                  </a:lnTo>
                  <a:lnTo>
                    <a:pt x="1873" y="289470"/>
                  </a:lnTo>
                  <a:lnTo>
                    <a:pt x="13452" y="309469"/>
                  </a:lnTo>
                  <a:lnTo>
                    <a:pt x="21478" y="317766"/>
                  </a:lnTo>
                  <a:lnTo>
                    <a:pt x="30356" y="322591"/>
                  </a:lnTo>
                  <a:lnTo>
                    <a:pt x="49629" y="326071"/>
                  </a:lnTo>
                  <a:lnTo>
                    <a:pt x="76942" y="320693"/>
                  </a:lnTo>
                  <a:lnTo>
                    <a:pt x="90560" y="310176"/>
                  </a:lnTo>
                  <a:lnTo>
                    <a:pt x="99905" y="296094"/>
                  </a:lnTo>
                  <a:lnTo>
                    <a:pt x="106396" y="265855"/>
                  </a:lnTo>
                  <a:lnTo>
                    <a:pt x="105314" y="264700"/>
                  </a:lnTo>
                  <a:lnTo>
                    <a:pt x="103181" y="265342"/>
                  </a:lnTo>
                  <a:lnTo>
                    <a:pt x="100347" y="267181"/>
                  </a:lnTo>
                  <a:lnTo>
                    <a:pt x="98458" y="270523"/>
                  </a:lnTo>
                  <a:lnTo>
                    <a:pt x="96359" y="279882"/>
                  </a:lnTo>
                  <a:lnTo>
                    <a:pt x="97210" y="284635"/>
                  </a:lnTo>
                  <a:lnTo>
                    <a:pt x="101921" y="293680"/>
                  </a:lnTo>
                  <a:lnTo>
                    <a:pt x="119248" y="310076"/>
                  </a:lnTo>
                  <a:lnTo>
                    <a:pt x="138054" y="316511"/>
                  </a:lnTo>
                  <a:lnTo>
                    <a:pt x="161937" y="317960"/>
                  </a:lnTo>
                  <a:lnTo>
                    <a:pt x="207114" y="308726"/>
                  </a:lnTo>
                  <a:lnTo>
                    <a:pt x="239666" y="293568"/>
                  </a:lnTo>
                  <a:lnTo>
                    <a:pt x="274830" y="267546"/>
                  </a:lnTo>
                  <a:lnTo>
                    <a:pt x="310214" y="229875"/>
                  </a:lnTo>
                  <a:lnTo>
                    <a:pt x="326563" y="204026"/>
                  </a:lnTo>
                  <a:lnTo>
                    <a:pt x="342402" y="175504"/>
                  </a:lnTo>
                  <a:lnTo>
                    <a:pt x="356490" y="144494"/>
                  </a:lnTo>
                  <a:lnTo>
                    <a:pt x="369409" y="111827"/>
                  </a:lnTo>
                  <a:lnTo>
                    <a:pt x="381550" y="78054"/>
                  </a:lnTo>
                  <a:lnTo>
                    <a:pt x="396921" y="34885"/>
                  </a:lnTo>
                  <a:lnTo>
                    <a:pt x="403988" y="10759"/>
                  </a:lnTo>
                  <a:lnTo>
                    <a:pt x="403898" y="4326"/>
                  </a:lnTo>
                  <a:lnTo>
                    <a:pt x="402424" y="37"/>
                  </a:lnTo>
                  <a:lnTo>
                    <a:pt x="398621" y="0"/>
                  </a:lnTo>
                  <a:lnTo>
                    <a:pt x="386869" y="7485"/>
                  </a:lnTo>
                  <a:lnTo>
                    <a:pt x="361015" y="41049"/>
                  </a:lnTo>
                  <a:lnTo>
                    <a:pt x="343109" y="72766"/>
                  </a:lnTo>
                  <a:lnTo>
                    <a:pt x="326449" y="108734"/>
                  </a:lnTo>
                  <a:lnTo>
                    <a:pt x="311988" y="148239"/>
                  </a:lnTo>
                  <a:lnTo>
                    <a:pt x="300388" y="189314"/>
                  </a:lnTo>
                  <a:lnTo>
                    <a:pt x="292645" y="228972"/>
                  </a:lnTo>
                  <a:lnTo>
                    <a:pt x="291556" y="263061"/>
                  </a:lnTo>
                  <a:lnTo>
                    <a:pt x="305022" y="306649"/>
                  </a:lnTo>
                  <a:lnTo>
                    <a:pt x="322926" y="325806"/>
                  </a:lnTo>
                  <a:lnTo>
                    <a:pt x="333628" y="332890"/>
                  </a:lnTo>
                  <a:lnTo>
                    <a:pt x="344290" y="336202"/>
                  </a:lnTo>
                  <a:lnTo>
                    <a:pt x="365544" y="336119"/>
                  </a:lnTo>
                  <a:lnTo>
                    <a:pt x="397343" y="321396"/>
                  </a:lnTo>
                  <a:lnTo>
                    <a:pt x="412876" y="301316"/>
                  </a:lnTo>
                  <a:lnTo>
                    <a:pt x="431231" y="26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68"/>
            <p:cNvSpPr/>
            <p:nvPr>
              <p:custDataLst>
                <p:tags r:id="rId25"/>
              </p:custDataLst>
            </p:nvPr>
          </p:nvSpPr>
          <p:spPr>
            <a:xfrm>
              <a:off x="10039350" y="444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73"/>
          <p:cNvGrpSpPr/>
          <p:nvPr/>
        </p:nvGrpSpPr>
        <p:grpSpPr>
          <a:xfrm>
            <a:off x="4835329" y="4580115"/>
            <a:ext cx="1276233" cy="690185"/>
            <a:chOff x="4835329" y="4580115"/>
            <a:chExt cx="1276233" cy="690185"/>
          </a:xfrm>
        </p:grpSpPr>
        <p:sp>
          <p:nvSpPr>
            <p:cNvPr id="118" name="SMARTInkShape-769"/>
            <p:cNvSpPr/>
            <p:nvPr>
              <p:custDataLst>
                <p:tags r:id="rId15"/>
              </p:custDataLst>
            </p:nvPr>
          </p:nvSpPr>
          <p:spPr>
            <a:xfrm>
              <a:off x="5842004" y="4851400"/>
              <a:ext cx="269558" cy="418900"/>
            </a:xfrm>
            <a:custGeom>
              <a:avLst/>
              <a:gdLst/>
              <a:ahLst/>
              <a:cxnLst/>
              <a:rect l="0" t="0" r="0" b="0"/>
              <a:pathLst>
                <a:path w="269558" h="418900">
                  <a:moveTo>
                    <a:pt x="12696" y="0"/>
                  </a:moveTo>
                  <a:lnTo>
                    <a:pt x="12696" y="0"/>
                  </a:lnTo>
                  <a:lnTo>
                    <a:pt x="5954" y="10113"/>
                  </a:lnTo>
                  <a:lnTo>
                    <a:pt x="1761" y="33257"/>
                  </a:lnTo>
                  <a:lnTo>
                    <a:pt x="345" y="77047"/>
                  </a:lnTo>
                  <a:lnTo>
                    <a:pt x="41" y="124323"/>
                  </a:lnTo>
                  <a:lnTo>
                    <a:pt x="0" y="138350"/>
                  </a:lnTo>
                  <a:lnTo>
                    <a:pt x="3367" y="111792"/>
                  </a:lnTo>
                  <a:lnTo>
                    <a:pt x="16602" y="69511"/>
                  </a:lnTo>
                  <a:lnTo>
                    <a:pt x="27132" y="50415"/>
                  </a:lnTo>
                  <a:lnTo>
                    <a:pt x="35726" y="44193"/>
                  </a:lnTo>
                  <a:lnTo>
                    <a:pt x="58444" y="37280"/>
                  </a:lnTo>
                  <a:lnTo>
                    <a:pt x="67889" y="38259"/>
                  </a:lnTo>
                  <a:lnTo>
                    <a:pt x="75596" y="41734"/>
                  </a:lnTo>
                  <a:lnTo>
                    <a:pt x="82146" y="46872"/>
                  </a:lnTo>
                  <a:lnTo>
                    <a:pt x="89424" y="63871"/>
                  </a:lnTo>
                  <a:lnTo>
                    <a:pt x="93521" y="101004"/>
                  </a:lnTo>
                  <a:lnTo>
                    <a:pt x="95891" y="126736"/>
                  </a:lnTo>
                  <a:lnTo>
                    <a:pt x="101647" y="140523"/>
                  </a:lnTo>
                  <a:lnTo>
                    <a:pt x="106569" y="144481"/>
                  </a:lnTo>
                  <a:lnTo>
                    <a:pt x="119564" y="148881"/>
                  </a:lnTo>
                  <a:lnTo>
                    <a:pt x="146117" y="144615"/>
                  </a:lnTo>
                  <a:lnTo>
                    <a:pt x="191059" y="124757"/>
                  </a:lnTo>
                  <a:lnTo>
                    <a:pt x="222491" y="101719"/>
                  </a:lnTo>
                  <a:lnTo>
                    <a:pt x="252789" y="60805"/>
                  </a:lnTo>
                  <a:lnTo>
                    <a:pt x="262632" y="39019"/>
                  </a:lnTo>
                  <a:lnTo>
                    <a:pt x="262303" y="22280"/>
                  </a:lnTo>
                  <a:lnTo>
                    <a:pt x="259534" y="17676"/>
                  </a:lnTo>
                  <a:lnTo>
                    <a:pt x="255570" y="15311"/>
                  </a:lnTo>
                  <a:lnTo>
                    <a:pt x="250813" y="14441"/>
                  </a:lnTo>
                  <a:lnTo>
                    <a:pt x="223890" y="26700"/>
                  </a:lnTo>
                  <a:lnTo>
                    <a:pt x="199215" y="51577"/>
                  </a:lnTo>
                  <a:lnTo>
                    <a:pt x="190843" y="69255"/>
                  </a:lnTo>
                  <a:lnTo>
                    <a:pt x="187828" y="85813"/>
                  </a:lnTo>
                  <a:lnTo>
                    <a:pt x="188840" y="100228"/>
                  </a:lnTo>
                  <a:lnTo>
                    <a:pt x="193523" y="111809"/>
                  </a:lnTo>
                  <a:lnTo>
                    <a:pt x="200308" y="120954"/>
                  </a:lnTo>
                  <a:lnTo>
                    <a:pt x="208027" y="127371"/>
                  </a:lnTo>
                  <a:lnTo>
                    <a:pt x="212767" y="128658"/>
                  </a:lnTo>
                  <a:lnTo>
                    <a:pt x="237790" y="127944"/>
                  </a:lnTo>
                  <a:lnTo>
                    <a:pt x="242795" y="130477"/>
                  </a:lnTo>
                  <a:lnTo>
                    <a:pt x="255796" y="171272"/>
                  </a:lnTo>
                  <a:lnTo>
                    <a:pt x="263467" y="217023"/>
                  </a:lnTo>
                  <a:lnTo>
                    <a:pt x="265966" y="254499"/>
                  </a:lnTo>
                  <a:lnTo>
                    <a:pt x="269429" y="292322"/>
                  </a:lnTo>
                  <a:lnTo>
                    <a:pt x="269557" y="330299"/>
                  </a:lnTo>
                  <a:lnTo>
                    <a:pt x="267262" y="365521"/>
                  </a:lnTo>
                  <a:lnTo>
                    <a:pt x="263890" y="392936"/>
                  </a:lnTo>
                  <a:lnTo>
                    <a:pt x="256277" y="409353"/>
                  </a:lnTo>
                  <a:lnTo>
                    <a:pt x="251283" y="414718"/>
                  </a:lnTo>
                  <a:lnTo>
                    <a:pt x="245132" y="417590"/>
                  </a:lnTo>
                  <a:lnTo>
                    <a:pt x="230772" y="418899"/>
                  </a:lnTo>
                  <a:lnTo>
                    <a:pt x="206820" y="412298"/>
                  </a:lnTo>
                  <a:lnTo>
                    <a:pt x="185220" y="394664"/>
                  </a:lnTo>
                  <a:lnTo>
                    <a:pt x="177567" y="377665"/>
                  </a:lnTo>
                  <a:lnTo>
                    <a:pt x="17144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70"/>
            <p:cNvSpPr/>
            <p:nvPr>
              <p:custDataLst>
                <p:tags r:id="rId16"/>
              </p:custDataLst>
            </p:nvPr>
          </p:nvSpPr>
          <p:spPr>
            <a:xfrm>
              <a:off x="5797550" y="4749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71"/>
            <p:cNvSpPr/>
            <p:nvPr>
              <p:custDataLst>
                <p:tags r:id="rId17"/>
              </p:custDataLst>
            </p:nvPr>
          </p:nvSpPr>
          <p:spPr>
            <a:xfrm>
              <a:off x="5759450" y="48768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1" y="24418"/>
                  </a:lnTo>
                  <a:lnTo>
                    <a:pt x="339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72"/>
            <p:cNvSpPr/>
            <p:nvPr>
              <p:custDataLst>
                <p:tags r:id="rId18"/>
              </p:custDataLst>
            </p:nvPr>
          </p:nvSpPr>
          <p:spPr>
            <a:xfrm>
              <a:off x="5563483" y="4845050"/>
              <a:ext cx="151518" cy="38101"/>
            </a:xfrm>
            <a:custGeom>
              <a:avLst/>
              <a:gdLst/>
              <a:ahLst/>
              <a:cxnLst/>
              <a:rect l="0" t="0" r="0" b="0"/>
              <a:pathLst>
                <a:path w="1515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2749" y="38100"/>
                  </a:lnTo>
                  <a:lnTo>
                    <a:pt x="43953" y="20423"/>
                  </a:lnTo>
                  <a:lnTo>
                    <a:pt x="80683" y="11617"/>
                  </a:lnTo>
                  <a:lnTo>
                    <a:pt x="122847" y="4540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73"/>
            <p:cNvSpPr/>
            <p:nvPr>
              <p:custDataLst>
                <p:tags r:id="rId19"/>
              </p:custDataLst>
            </p:nvPr>
          </p:nvSpPr>
          <p:spPr>
            <a:xfrm>
              <a:off x="5238750" y="4704999"/>
              <a:ext cx="445791" cy="293300"/>
            </a:xfrm>
            <a:custGeom>
              <a:avLst/>
              <a:gdLst/>
              <a:ahLst/>
              <a:cxnLst/>
              <a:rect l="0" t="0" r="0" b="0"/>
              <a:pathLst>
                <a:path w="445791" h="293300">
                  <a:moveTo>
                    <a:pt x="0" y="178151"/>
                  </a:moveTo>
                  <a:lnTo>
                    <a:pt x="0" y="178151"/>
                  </a:lnTo>
                  <a:lnTo>
                    <a:pt x="0" y="181522"/>
                  </a:lnTo>
                  <a:lnTo>
                    <a:pt x="7526" y="179414"/>
                  </a:lnTo>
                  <a:lnTo>
                    <a:pt x="53342" y="154892"/>
                  </a:lnTo>
                  <a:lnTo>
                    <a:pt x="70980" y="140297"/>
                  </a:lnTo>
                  <a:lnTo>
                    <a:pt x="90038" y="113575"/>
                  </a:lnTo>
                  <a:lnTo>
                    <a:pt x="92228" y="107823"/>
                  </a:lnTo>
                  <a:lnTo>
                    <a:pt x="91824" y="107277"/>
                  </a:lnTo>
                  <a:lnTo>
                    <a:pt x="72622" y="118211"/>
                  </a:lnTo>
                  <a:lnTo>
                    <a:pt x="51622" y="144869"/>
                  </a:lnTo>
                  <a:lnTo>
                    <a:pt x="35364" y="182949"/>
                  </a:lnTo>
                  <a:lnTo>
                    <a:pt x="31724" y="222141"/>
                  </a:lnTo>
                  <a:lnTo>
                    <a:pt x="41146" y="244033"/>
                  </a:lnTo>
                  <a:lnTo>
                    <a:pt x="48597" y="253823"/>
                  </a:lnTo>
                  <a:lnTo>
                    <a:pt x="70047" y="268463"/>
                  </a:lnTo>
                  <a:lnTo>
                    <a:pt x="82681" y="274342"/>
                  </a:lnTo>
                  <a:lnTo>
                    <a:pt x="111772" y="277112"/>
                  </a:lnTo>
                  <a:lnTo>
                    <a:pt x="156120" y="268856"/>
                  </a:lnTo>
                  <a:lnTo>
                    <a:pt x="196071" y="251123"/>
                  </a:lnTo>
                  <a:lnTo>
                    <a:pt x="219081" y="235277"/>
                  </a:lnTo>
                  <a:lnTo>
                    <a:pt x="234012" y="216475"/>
                  </a:lnTo>
                  <a:lnTo>
                    <a:pt x="243609" y="192799"/>
                  </a:lnTo>
                  <a:lnTo>
                    <a:pt x="243545" y="187211"/>
                  </a:lnTo>
                  <a:lnTo>
                    <a:pt x="242091" y="182780"/>
                  </a:lnTo>
                  <a:lnTo>
                    <a:pt x="239711" y="179120"/>
                  </a:lnTo>
                  <a:lnTo>
                    <a:pt x="233891" y="178797"/>
                  </a:lnTo>
                  <a:lnTo>
                    <a:pt x="216134" y="184083"/>
                  </a:lnTo>
                  <a:lnTo>
                    <a:pt x="192451" y="202330"/>
                  </a:lnTo>
                  <a:lnTo>
                    <a:pt x="175399" y="222239"/>
                  </a:lnTo>
                  <a:lnTo>
                    <a:pt x="169677" y="235140"/>
                  </a:lnTo>
                  <a:lnTo>
                    <a:pt x="168152" y="241544"/>
                  </a:lnTo>
                  <a:lnTo>
                    <a:pt x="168546" y="246518"/>
                  </a:lnTo>
                  <a:lnTo>
                    <a:pt x="170219" y="250540"/>
                  </a:lnTo>
                  <a:lnTo>
                    <a:pt x="172746" y="253927"/>
                  </a:lnTo>
                  <a:lnTo>
                    <a:pt x="179317" y="257690"/>
                  </a:lnTo>
                  <a:lnTo>
                    <a:pt x="183045" y="258694"/>
                  </a:lnTo>
                  <a:lnTo>
                    <a:pt x="194713" y="254165"/>
                  </a:lnTo>
                  <a:lnTo>
                    <a:pt x="233177" y="229691"/>
                  </a:lnTo>
                  <a:lnTo>
                    <a:pt x="233063" y="230150"/>
                  </a:lnTo>
                  <a:lnTo>
                    <a:pt x="231054" y="232541"/>
                  </a:lnTo>
                  <a:lnTo>
                    <a:pt x="231572" y="239719"/>
                  </a:lnTo>
                  <a:lnTo>
                    <a:pt x="237653" y="258203"/>
                  </a:lnTo>
                  <a:lnTo>
                    <a:pt x="247206" y="265000"/>
                  </a:lnTo>
                  <a:lnTo>
                    <a:pt x="253704" y="267800"/>
                  </a:lnTo>
                  <a:lnTo>
                    <a:pt x="266568" y="269030"/>
                  </a:lnTo>
                  <a:lnTo>
                    <a:pt x="280752" y="265814"/>
                  </a:lnTo>
                  <a:lnTo>
                    <a:pt x="307866" y="251397"/>
                  </a:lnTo>
                  <a:lnTo>
                    <a:pt x="346432" y="214074"/>
                  </a:lnTo>
                  <a:lnTo>
                    <a:pt x="369165" y="182828"/>
                  </a:lnTo>
                  <a:lnTo>
                    <a:pt x="391027" y="143070"/>
                  </a:lnTo>
                  <a:lnTo>
                    <a:pt x="410621" y="101411"/>
                  </a:lnTo>
                  <a:lnTo>
                    <a:pt x="426620" y="63611"/>
                  </a:lnTo>
                  <a:lnTo>
                    <a:pt x="442640" y="20111"/>
                  </a:lnTo>
                  <a:lnTo>
                    <a:pt x="445377" y="13525"/>
                  </a:lnTo>
                  <a:lnTo>
                    <a:pt x="445790" y="8428"/>
                  </a:lnTo>
                  <a:lnTo>
                    <a:pt x="444654" y="4324"/>
                  </a:lnTo>
                  <a:lnTo>
                    <a:pt x="442486" y="883"/>
                  </a:lnTo>
                  <a:lnTo>
                    <a:pt x="439630" y="0"/>
                  </a:lnTo>
                  <a:lnTo>
                    <a:pt x="436314" y="823"/>
                  </a:lnTo>
                  <a:lnTo>
                    <a:pt x="432693" y="2782"/>
                  </a:lnTo>
                  <a:lnTo>
                    <a:pt x="414112" y="22395"/>
                  </a:lnTo>
                  <a:lnTo>
                    <a:pt x="398773" y="52011"/>
                  </a:lnTo>
                  <a:lnTo>
                    <a:pt x="383960" y="91044"/>
                  </a:lnTo>
                  <a:lnTo>
                    <a:pt x="372673" y="134263"/>
                  </a:lnTo>
                  <a:lnTo>
                    <a:pt x="366715" y="175579"/>
                  </a:lnTo>
                  <a:lnTo>
                    <a:pt x="366185" y="212991"/>
                  </a:lnTo>
                  <a:lnTo>
                    <a:pt x="377786" y="256442"/>
                  </a:lnTo>
                  <a:lnTo>
                    <a:pt x="388744" y="278093"/>
                  </a:lnTo>
                  <a:lnTo>
                    <a:pt x="400670" y="289597"/>
                  </a:lnTo>
                  <a:lnTo>
                    <a:pt x="406813" y="292665"/>
                  </a:lnTo>
                  <a:lnTo>
                    <a:pt x="411614" y="293299"/>
                  </a:lnTo>
                  <a:lnTo>
                    <a:pt x="415521" y="292311"/>
                  </a:lnTo>
                  <a:lnTo>
                    <a:pt x="418831" y="290241"/>
                  </a:lnTo>
                  <a:lnTo>
                    <a:pt x="420331" y="284627"/>
                  </a:lnTo>
                  <a:lnTo>
                    <a:pt x="420117" y="267101"/>
                  </a:lnTo>
                  <a:lnTo>
                    <a:pt x="401845" y="221226"/>
                  </a:lnTo>
                  <a:lnTo>
                    <a:pt x="393700" y="203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74"/>
            <p:cNvSpPr/>
            <p:nvPr>
              <p:custDataLst>
                <p:tags r:id="rId20"/>
              </p:custDataLst>
            </p:nvPr>
          </p:nvSpPr>
          <p:spPr>
            <a:xfrm>
              <a:off x="5067300" y="4794250"/>
              <a:ext cx="120651" cy="193126"/>
            </a:xfrm>
            <a:custGeom>
              <a:avLst/>
              <a:gdLst/>
              <a:ahLst/>
              <a:cxnLst/>
              <a:rect l="0" t="0" r="0" b="0"/>
              <a:pathLst>
                <a:path w="120651" h="193126">
                  <a:moveTo>
                    <a:pt x="0" y="0"/>
                  </a:moveTo>
                  <a:lnTo>
                    <a:pt x="0" y="0"/>
                  </a:lnTo>
                  <a:lnTo>
                    <a:pt x="34519" y="44240"/>
                  </a:lnTo>
                  <a:lnTo>
                    <a:pt x="62793" y="90113"/>
                  </a:lnTo>
                  <a:lnTo>
                    <a:pt x="72227" y="127359"/>
                  </a:lnTo>
                  <a:lnTo>
                    <a:pt x="71652" y="161835"/>
                  </a:lnTo>
                  <a:lnTo>
                    <a:pt x="65006" y="177995"/>
                  </a:lnTo>
                  <a:lnTo>
                    <a:pt x="55703" y="188470"/>
                  </a:lnTo>
                  <a:lnTo>
                    <a:pt x="46865" y="193125"/>
                  </a:lnTo>
                  <a:lnTo>
                    <a:pt x="43237" y="192955"/>
                  </a:lnTo>
                  <a:lnTo>
                    <a:pt x="40114" y="191432"/>
                  </a:lnTo>
                  <a:lnTo>
                    <a:pt x="37326" y="189004"/>
                  </a:lnTo>
                  <a:lnTo>
                    <a:pt x="34228" y="176900"/>
                  </a:lnTo>
                  <a:lnTo>
                    <a:pt x="34968" y="155528"/>
                  </a:lnTo>
                  <a:lnTo>
                    <a:pt x="42352" y="120159"/>
                  </a:lnTo>
                  <a:lnTo>
                    <a:pt x="56453" y="82331"/>
                  </a:lnTo>
                  <a:lnTo>
                    <a:pt x="75185" y="49292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75"/>
            <p:cNvSpPr/>
            <p:nvPr>
              <p:custDataLst>
                <p:tags r:id="rId21"/>
              </p:custDataLst>
            </p:nvPr>
          </p:nvSpPr>
          <p:spPr>
            <a:xfrm>
              <a:off x="4835329" y="4806950"/>
              <a:ext cx="149422" cy="44451"/>
            </a:xfrm>
            <a:custGeom>
              <a:avLst/>
              <a:gdLst/>
              <a:ahLst/>
              <a:cxnLst/>
              <a:rect l="0" t="0" r="0" b="0"/>
              <a:pathLst>
                <a:path w="1494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3990" y="40687"/>
                  </a:lnTo>
                  <a:lnTo>
                    <a:pt x="14934" y="34311"/>
                  </a:lnTo>
                  <a:lnTo>
                    <a:pt x="60218" y="20601"/>
                  </a:lnTo>
                  <a:lnTo>
                    <a:pt x="104881" y="11278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76"/>
            <p:cNvSpPr/>
            <p:nvPr>
              <p:custDataLst>
                <p:tags r:id="rId22"/>
              </p:custDataLst>
            </p:nvPr>
          </p:nvSpPr>
          <p:spPr>
            <a:xfrm>
              <a:off x="4905924" y="4580115"/>
              <a:ext cx="78827" cy="431942"/>
            </a:xfrm>
            <a:custGeom>
              <a:avLst/>
              <a:gdLst/>
              <a:ahLst/>
              <a:cxnLst/>
              <a:rect l="0" t="0" r="0" b="0"/>
              <a:pathLst>
                <a:path w="78827" h="431942">
                  <a:moveTo>
                    <a:pt x="78826" y="10935"/>
                  </a:moveTo>
                  <a:lnTo>
                    <a:pt x="78826" y="10935"/>
                  </a:lnTo>
                  <a:lnTo>
                    <a:pt x="78826" y="0"/>
                  </a:lnTo>
                  <a:lnTo>
                    <a:pt x="78826" y="2129"/>
                  </a:lnTo>
                  <a:lnTo>
                    <a:pt x="65011" y="46325"/>
                  </a:lnTo>
                  <a:lnTo>
                    <a:pt x="56458" y="81697"/>
                  </a:lnTo>
                  <a:lnTo>
                    <a:pt x="45602" y="127992"/>
                  </a:lnTo>
                  <a:lnTo>
                    <a:pt x="39743" y="154590"/>
                  </a:lnTo>
                  <a:lnTo>
                    <a:pt x="33721" y="182905"/>
                  </a:lnTo>
                  <a:lnTo>
                    <a:pt x="27589" y="212365"/>
                  </a:lnTo>
                  <a:lnTo>
                    <a:pt x="21385" y="241883"/>
                  </a:lnTo>
                  <a:lnTo>
                    <a:pt x="15131" y="271439"/>
                  </a:lnTo>
                  <a:lnTo>
                    <a:pt x="8846" y="301021"/>
                  </a:lnTo>
                  <a:lnTo>
                    <a:pt x="4656" y="327092"/>
                  </a:lnTo>
                  <a:lnTo>
                    <a:pt x="0" y="372994"/>
                  </a:lnTo>
                  <a:lnTo>
                    <a:pt x="3576" y="405154"/>
                  </a:lnTo>
                  <a:lnTo>
                    <a:pt x="7492" y="417681"/>
                  </a:lnTo>
                  <a:lnTo>
                    <a:pt x="12926" y="425326"/>
                  </a:lnTo>
                  <a:lnTo>
                    <a:pt x="19370" y="429718"/>
                  </a:lnTo>
                  <a:lnTo>
                    <a:pt x="26489" y="431941"/>
                  </a:lnTo>
                  <a:lnTo>
                    <a:pt x="34057" y="431305"/>
                  </a:lnTo>
                  <a:lnTo>
                    <a:pt x="49991" y="424955"/>
                  </a:lnTo>
                  <a:lnTo>
                    <a:pt x="64600" y="409433"/>
                  </a:lnTo>
                  <a:lnTo>
                    <a:pt x="71459" y="399367"/>
                  </a:lnTo>
                  <a:lnTo>
                    <a:pt x="77198" y="375012"/>
                  </a:lnTo>
                  <a:lnTo>
                    <a:pt x="78826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74"/>
          <p:cNvGrpSpPr/>
          <p:nvPr/>
        </p:nvGrpSpPr>
        <p:grpSpPr>
          <a:xfrm>
            <a:off x="6806388" y="4737663"/>
            <a:ext cx="1207313" cy="361158"/>
            <a:chOff x="6806388" y="4737663"/>
            <a:chExt cx="1207313" cy="361158"/>
          </a:xfrm>
        </p:grpSpPr>
        <p:sp>
          <p:nvSpPr>
            <p:cNvPr id="127" name="SMARTInkShape-777"/>
            <p:cNvSpPr/>
            <p:nvPr>
              <p:custDataLst>
                <p:tags r:id="rId8"/>
              </p:custDataLst>
            </p:nvPr>
          </p:nvSpPr>
          <p:spPr>
            <a:xfrm>
              <a:off x="7272515" y="4932487"/>
              <a:ext cx="156986" cy="132406"/>
            </a:xfrm>
            <a:custGeom>
              <a:avLst/>
              <a:gdLst/>
              <a:ahLst/>
              <a:cxnLst/>
              <a:rect l="0" t="0" r="0" b="0"/>
              <a:pathLst>
                <a:path w="156986" h="132406">
                  <a:moveTo>
                    <a:pt x="10935" y="45913"/>
                  </a:moveTo>
                  <a:lnTo>
                    <a:pt x="10935" y="45913"/>
                  </a:lnTo>
                  <a:lnTo>
                    <a:pt x="0" y="51380"/>
                  </a:lnTo>
                  <a:lnTo>
                    <a:pt x="822" y="51674"/>
                  </a:lnTo>
                  <a:lnTo>
                    <a:pt x="5500" y="52002"/>
                  </a:lnTo>
                  <a:lnTo>
                    <a:pt x="51278" y="37934"/>
                  </a:lnTo>
                  <a:lnTo>
                    <a:pt x="73218" y="27870"/>
                  </a:lnTo>
                  <a:lnTo>
                    <a:pt x="93124" y="12580"/>
                  </a:lnTo>
                  <a:lnTo>
                    <a:pt x="96772" y="8168"/>
                  </a:lnTo>
                  <a:lnTo>
                    <a:pt x="98498" y="4522"/>
                  </a:lnTo>
                  <a:lnTo>
                    <a:pt x="98944" y="1385"/>
                  </a:lnTo>
                  <a:lnTo>
                    <a:pt x="97124" y="0"/>
                  </a:lnTo>
                  <a:lnTo>
                    <a:pt x="89458" y="343"/>
                  </a:lnTo>
                  <a:lnTo>
                    <a:pt x="69871" y="7873"/>
                  </a:lnTo>
                  <a:lnTo>
                    <a:pt x="49564" y="25783"/>
                  </a:lnTo>
                  <a:lnTo>
                    <a:pt x="25150" y="65847"/>
                  </a:lnTo>
                  <a:lnTo>
                    <a:pt x="17723" y="84641"/>
                  </a:lnTo>
                  <a:lnTo>
                    <a:pt x="17577" y="93604"/>
                  </a:lnTo>
                  <a:lnTo>
                    <a:pt x="23058" y="111089"/>
                  </a:lnTo>
                  <a:lnTo>
                    <a:pt x="28895" y="117585"/>
                  </a:lnTo>
                  <a:lnTo>
                    <a:pt x="44787" y="126686"/>
                  </a:lnTo>
                  <a:lnTo>
                    <a:pt x="80311" y="132405"/>
                  </a:lnTo>
                  <a:lnTo>
                    <a:pt x="125486" y="127358"/>
                  </a:lnTo>
                  <a:lnTo>
                    <a:pt x="156985" y="122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78"/>
            <p:cNvSpPr/>
            <p:nvPr>
              <p:custDataLst>
                <p:tags r:id="rId9"/>
              </p:custDataLst>
            </p:nvPr>
          </p:nvSpPr>
          <p:spPr>
            <a:xfrm>
              <a:off x="7122626" y="4934366"/>
              <a:ext cx="72236" cy="124645"/>
            </a:xfrm>
            <a:custGeom>
              <a:avLst/>
              <a:gdLst/>
              <a:ahLst/>
              <a:cxnLst/>
              <a:rect l="0" t="0" r="0" b="0"/>
              <a:pathLst>
                <a:path w="72236" h="124645">
                  <a:moveTo>
                    <a:pt x="65574" y="18634"/>
                  </a:moveTo>
                  <a:lnTo>
                    <a:pt x="65574" y="18634"/>
                  </a:lnTo>
                  <a:lnTo>
                    <a:pt x="24784" y="1693"/>
                  </a:lnTo>
                  <a:lnTo>
                    <a:pt x="13380" y="0"/>
                  </a:lnTo>
                  <a:lnTo>
                    <a:pt x="8746" y="1651"/>
                  </a:lnTo>
                  <a:lnTo>
                    <a:pt x="6521" y="3078"/>
                  </a:lnTo>
                  <a:lnTo>
                    <a:pt x="21" y="11830"/>
                  </a:lnTo>
                  <a:lnTo>
                    <a:pt x="0" y="15509"/>
                  </a:lnTo>
                  <a:lnTo>
                    <a:pt x="3738" y="23360"/>
                  </a:lnTo>
                  <a:lnTo>
                    <a:pt x="45007" y="58305"/>
                  </a:lnTo>
                  <a:lnTo>
                    <a:pt x="71333" y="90694"/>
                  </a:lnTo>
                  <a:lnTo>
                    <a:pt x="72235" y="96308"/>
                  </a:lnTo>
                  <a:lnTo>
                    <a:pt x="69475" y="108189"/>
                  </a:lnTo>
                  <a:lnTo>
                    <a:pt x="64647" y="112909"/>
                  </a:lnTo>
                  <a:lnTo>
                    <a:pt x="49875" y="120036"/>
                  </a:lnTo>
                  <a:lnTo>
                    <a:pt x="28467" y="124644"/>
                  </a:lnTo>
                  <a:lnTo>
                    <a:pt x="22491" y="123173"/>
                  </a:lnTo>
                  <a:lnTo>
                    <a:pt x="2074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79"/>
            <p:cNvSpPr/>
            <p:nvPr>
              <p:custDataLst>
                <p:tags r:id="rId10"/>
              </p:custDataLst>
            </p:nvPr>
          </p:nvSpPr>
          <p:spPr>
            <a:xfrm>
              <a:off x="7042150" y="4883150"/>
              <a:ext cx="22359" cy="162011"/>
            </a:xfrm>
            <a:custGeom>
              <a:avLst/>
              <a:gdLst/>
              <a:ahLst/>
              <a:cxnLst/>
              <a:rect l="0" t="0" r="0" b="0"/>
              <a:pathLst>
                <a:path w="22359" h="162011">
                  <a:moveTo>
                    <a:pt x="0" y="95250"/>
                  </a:moveTo>
                  <a:lnTo>
                    <a:pt x="0" y="95250"/>
                  </a:lnTo>
                  <a:lnTo>
                    <a:pt x="3370" y="101992"/>
                  </a:lnTo>
                  <a:lnTo>
                    <a:pt x="6176" y="143753"/>
                  </a:lnTo>
                  <a:lnTo>
                    <a:pt x="6327" y="162010"/>
                  </a:lnTo>
                  <a:lnTo>
                    <a:pt x="7756" y="147870"/>
                  </a:lnTo>
                  <a:lnTo>
                    <a:pt x="16401" y="103162"/>
                  </a:lnTo>
                  <a:lnTo>
                    <a:pt x="18578" y="68427"/>
                  </a:lnTo>
                  <a:lnTo>
                    <a:pt x="22358" y="227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80"/>
            <p:cNvSpPr/>
            <p:nvPr>
              <p:custDataLst>
                <p:tags r:id="rId11"/>
              </p:custDataLst>
            </p:nvPr>
          </p:nvSpPr>
          <p:spPr>
            <a:xfrm>
              <a:off x="6806388" y="4737663"/>
              <a:ext cx="143850" cy="302984"/>
            </a:xfrm>
            <a:custGeom>
              <a:avLst/>
              <a:gdLst/>
              <a:ahLst/>
              <a:cxnLst/>
              <a:rect l="0" t="0" r="0" b="0"/>
              <a:pathLst>
                <a:path w="143850" h="302984">
                  <a:moveTo>
                    <a:pt x="96062" y="215337"/>
                  </a:moveTo>
                  <a:lnTo>
                    <a:pt x="96062" y="215337"/>
                  </a:lnTo>
                  <a:lnTo>
                    <a:pt x="96062" y="205224"/>
                  </a:lnTo>
                  <a:lnTo>
                    <a:pt x="90417" y="194614"/>
                  </a:lnTo>
                  <a:lnTo>
                    <a:pt x="80147" y="183549"/>
                  </a:lnTo>
                  <a:lnTo>
                    <a:pt x="66175" y="173928"/>
                  </a:lnTo>
                  <a:lnTo>
                    <a:pt x="57793" y="172209"/>
                  </a:lnTo>
                  <a:lnTo>
                    <a:pt x="39072" y="174061"/>
                  </a:lnTo>
                  <a:lnTo>
                    <a:pt x="22756" y="183351"/>
                  </a:lnTo>
                  <a:lnTo>
                    <a:pt x="15441" y="189780"/>
                  </a:lnTo>
                  <a:lnTo>
                    <a:pt x="5432" y="208212"/>
                  </a:lnTo>
                  <a:lnTo>
                    <a:pt x="43" y="230514"/>
                  </a:lnTo>
                  <a:lnTo>
                    <a:pt x="0" y="254538"/>
                  </a:lnTo>
                  <a:lnTo>
                    <a:pt x="6096" y="275564"/>
                  </a:lnTo>
                  <a:lnTo>
                    <a:pt x="10684" y="285121"/>
                  </a:lnTo>
                  <a:lnTo>
                    <a:pt x="25190" y="297623"/>
                  </a:lnTo>
                  <a:lnTo>
                    <a:pt x="33998" y="301944"/>
                  </a:lnTo>
                  <a:lnTo>
                    <a:pt x="53191" y="302983"/>
                  </a:lnTo>
                  <a:lnTo>
                    <a:pt x="73480" y="297329"/>
                  </a:lnTo>
                  <a:lnTo>
                    <a:pt x="94256" y="285409"/>
                  </a:lnTo>
                  <a:lnTo>
                    <a:pt x="119045" y="256090"/>
                  </a:lnTo>
                  <a:lnTo>
                    <a:pt x="131206" y="219573"/>
                  </a:lnTo>
                  <a:lnTo>
                    <a:pt x="136425" y="196994"/>
                  </a:lnTo>
                  <a:lnTo>
                    <a:pt x="139198" y="169948"/>
                  </a:lnTo>
                  <a:lnTo>
                    <a:pt x="140341" y="139922"/>
                  </a:lnTo>
                  <a:lnTo>
                    <a:pt x="140399" y="107910"/>
                  </a:lnTo>
                  <a:lnTo>
                    <a:pt x="141141" y="80925"/>
                  </a:lnTo>
                  <a:lnTo>
                    <a:pt x="143849" y="35889"/>
                  </a:lnTo>
                  <a:lnTo>
                    <a:pt x="142598" y="2398"/>
                  </a:lnTo>
                  <a:lnTo>
                    <a:pt x="139080" y="0"/>
                  </a:lnTo>
                  <a:lnTo>
                    <a:pt x="133913" y="1223"/>
                  </a:lnTo>
                  <a:lnTo>
                    <a:pt x="127647" y="4861"/>
                  </a:lnTo>
                  <a:lnTo>
                    <a:pt x="108713" y="26836"/>
                  </a:lnTo>
                  <a:lnTo>
                    <a:pt x="99810" y="72545"/>
                  </a:lnTo>
                  <a:lnTo>
                    <a:pt x="101490" y="116360"/>
                  </a:lnTo>
                  <a:lnTo>
                    <a:pt x="107647" y="162175"/>
                  </a:lnTo>
                  <a:lnTo>
                    <a:pt x="117438" y="199000"/>
                  </a:lnTo>
                  <a:lnTo>
                    <a:pt x="128110" y="244128"/>
                  </a:lnTo>
                  <a:lnTo>
                    <a:pt x="140512" y="285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81"/>
            <p:cNvSpPr/>
            <p:nvPr>
              <p:custDataLst>
                <p:tags r:id="rId12"/>
              </p:custDataLst>
            </p:nvPr>
          </p:nvSpPr>
          <p:spPr>
            <a:xfrm>
              <a:off x="7480822" y="4937940"/>
              <a:ext cx="177279" cy="122577"/>
            </a:xfrm>
            <a:custGeom>
              <a:avLst/>
              <a:gdLst/>
              <a:ahLst/>
              <a:cxnLst/>
              <a:rect l="0" t="0" r="0" b="0"/>
              <a:pathLst>
                <a:path w="177279" h="122577">
                  <a:moveTo>
                    <a:pt x="101078" y="15060"/>
                  </a:moveTo>
                  <a:lnTo>
                    <a:pt x="101078" y="15060"/>
                  </a:lnTo>
                  <a:lnTo>
                    <a:pt x="74563" y="754"/>
                  </a:lnTo>
                  <a:lnTo>
                    <a:pt x="62483" y="0"/>
                  </a:lnTo>
                  <a:lnTo>
                    <a:pt x="56297" y="786"/>
                  </a:lnTo>
                  <a:lnTo>
                    <a:pt x="34109" y="12007"/>
                  </a:lnTo>
                  <a:lnTo>
                    <a:pt x="13031" y="35479"/>
                  </a:lnTo>
                  <a:lnTo>
                    <a:pt x="123" y="68147"/>
                  </a:lnTo>
                  <a:lnTo>
                    <a:pt x="0" y="88514"/>
                  </a:lnTo>
                  <a:lnTo>
                    <a:pt x="4649" y="105561"/>
                  </a:lnTo>
                  <a:lnTo>
                    <a:pt x="11418" y="117842"/>
                  </a:lnTo>
                  <a:lnTo>
                    <a:pt x="16610" y="120976"/>
                  </a:lnTo>
                  <a:lnTo>
                    <a:pt x="29905" y="122576"/>
                  </a:lnTo>
                  <a:lnTo>
                    <a:pt x="45221" y="117172"/>
                  </a:lnTo>
                  <a:lnTo>
                    <a:pt x="71308" y="99828"/>
                  </a:lnTo>
                  <a:lnTo>
                    <a:pt x="86553" y="81077"/>
                  </a:lnTo>
                  <a:lnTo>
                    <a:pt x="87162" y="80944"/>
                  </a:lnTo>
                  <a:lnTo>
                    <a:pt x="87567" y="81561"/>
                  </a:lnTo>
                  <a:lnTo>
                    <a:pt x="87837" y="82677"/>
                  </a:lnTo>
                  <a:lnTo>
                    <a:pt x="99115" y="94607"/>
                  </a:lnTo>
                  <a:lnTo>
                    <a:pt x="115783" y="105736"/>
                  </a:lnTo>
                  <a:lnTo>
                    <a:pt x="130427" y="111334"/>
                  </a:lnTo>
                  <a:lnTo>
                    <a:pt x="177278" y="110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82"/>
            <p:cNvSpPr/>
            <p:nvPr>
              <p:custDataLst>
                <p:tags r:id="rId13"/>
              </p:custDataLst>
            </p:nvPr>
          </p:nvSpPr>
          <p:spPr>
            <a:xfrm>
              <a:off x="7708144" y="4932736"/>
              <a:ext cx="83307" cy="136499"/>
            </a:xfrm>
            <a:custGeom>
              <a:avLst/>
              <a:gdLst/>
              <a:ahLst/>
              <a:cxnLst/>
              <a:rect l="0" t="0" r="0" b="0"/>
              <a:pathLst>
                <a:path w="83307" h="136499">
                  <a:moveTo>
                    <a:pt x="83306" y="7564"/>
                  </a:moveTo>
                  <a:lnTo>
                    <a:pt x="83306" y="7564"/>
                  </a:lnTo>
                  <a:lnTo>
                    <a:pt x="69822" y="822"/>
                  </a:lnTo>
                  <a:lnTo>
                    <a:pt x="41211" y="0"/>
                  </a:lnTo>
                  <a:lnTo>
                    <a:pt x="16036" y="4225"/>
                  </a:lnTo>
                  <a:lnTo>
                    <a:pt x="5665" y="9843"/>
                  </a:lnTo>
                  <a:lnTo>
                    <a:pt x="1912" y="13317"/>
                  </a:lnTo>
                  <a:lnTo>
                    <a:pt x="116" y="17043"/>
                  </a:lnTo>
                  <a:lnTo>
                    <a:pt x="0" y="24947"/>
                  </a:lnTo>
                  <a:lnTo>
                    <a:pt x="3903" y="44072"/>
                  </a:lnTo>
                  <a:lnTo>
                    <a:pt x="16270" y="67613"/>
                  </a:lnTo>
                  <a:lnTo>
                    <a:pt x="50527" y="110957"/>
                  </a:lnTo>
                  <a:lnTo>
                    <a:pt x="52282" y="116004"/>
                  </a:lnTo>
                  <a:lnTo>
                    <a:pt x="52349" y="125374"/>
                  </a:lnTo>
                  <a:lnTo>
                    <a:pt x="49262" y="129143"/>
                  </a:lnTo>
                  <a:lnTo>
                    <a:pt x="38307" y="135212"/>
                  </a:lnTo>
                  <a:lnTo>
                    <a:pt x="25912" y="136498"/>
                  </a:lnTo>
                  <a:lnTo>
                    <a:pt x="14758" y="134718"/>
                  </a:lnTo>
                  <a:lnTo>
                    <a:pt x="756" y="128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83"/>
            <p:cNvSpPr/>
            <p:nvPr>
              <p:custDataLst>
                <p:tags r:id="rId14"/>
              </p:custDataLst>
            </p:nvPr>
          </p:nvSpPr>
          <p:spPr>
            <a:xfrm>
              <a:off x="7825114" y="4956537"/>
              <a:ext cx="188587" cy="142284"/>
            </a:xfrm>
            <a:custGeom>
              <a:avLst/>
              <a:gdLst/>
              <a:ahLst/>
              <a:cxnLst/>
              <a:rect l="0" t="0" r="0" b="0"/>
              <a:pathLst>
                <a:path w="188587" h="142284">
                  <a:moveTo>
                    <a:pt x="29836" y="47263"/>
                  </a:moveTo>
                  <a:lnTo>
                    <a:pt x="29836" y="47263"/>
                  </a:lnTo>
                  <a:lnTo>
                    <a:pt x="36578" y="50634"/>
                  </a:lnTo>
                  <a:lnTo>
                    <a:pt x="45532" y="50407"/>
                  </a:lnTo>
                  <a:lnTo>
                    <a:pt x="55156" y="47954"/>
                  </a:lnTo>
                  <a:lnTo>
                    <a:pt x="72855" y="38608"/>
                  </a:lnTo>
                  <a:lnTo>
                    <a:pt x="79059" y="30717"/>
                  </a:lnTo>
                  <a:lnTo>
                    <a:pt x="88791" y="8403"/>
                  </a:lnTo>
                  <a:lnTo>
                    <a:pt x="88894" y="4423"/>
                  </a:lnTo>
                  <a:lnTo>
                    <a:pt x="87553" y="1770"/>
                  </a:lnTo>
                  <a:lnTo>
                    <a:pt x="85247" y="0"/>
                  </a:lnTo>
                  <a:lnTo>
                    <a:pt x="58405" y="7624"/>
                  </a:lnTo>
                  <a:lnTo>
                    <a:pt x="32657" y="23288"/>
                  </a:lnTo>
                  <a:lnTo>
                    <a:pt x="8250" y="48077"/>
                  </a:lnTo>
                  <a:lnTo>
                    <a:pt x="957" y="67616"/>
                  </a:lnTo>
                  <a:lnTo>
                    <a:pt x="0" y="77765"/>
                  </a:lnTo>
                  <a:lnTo>
                    <a:pt x="8344" y="98449"/>
                  </a:lnTo>
                  <a:lnTo>
                    <a:pt x="24518" y="117285"/>
                  </a:lnTo>
                  <a:lnTo>
                    <a:pt x="45817" y="130359"/>
                  </a:lnTo>
                  <a:lnTo>
                    <a:pt x="91721" y="142283"/>
                  </a:lnTo>
                  <a:lnTo>
                    <a:pt x="129072" y="142175"/>
                  </a:lnTo>
                  <a:lnTo>
                    <a:pt x="188586" y="136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75"/>
          <p:cNvGrpSpPr/>
          <p:nvPr/>
        </p:nvGrpSpPr>
        <p:grpSpPr>
          <a:xfrm>
            <a:off x="8489950" y="4798108"/>
            <a:ext cx="368301" cy="409133"/>
            <a:chOff x="8489950" y="4798108"/>
            <a:chExt cx="368301" cy="409133"/>
          </a:xfrm>
        </p:grpSpPr>
        <p:sp>
          <p:nvSpPr>
            <p:cNvPr id="135" name="SMARTInkShape-784"/>
            <p:cNvSpPr/>
            <p:nvPr>
              <p:custDataLst>
                <p:tags r:id="rId5"/>
              </p:custDataLst>
            </p:nvPr>
          </p:nvSpPr>
          <p:spPr>
            <a:xfrm>
              <a:off x="8496300" y="4902200"/>
              <a:ext cx="6351" cy="190501"/>
            </a:xfrm>
            <a:custGeom>
              <a:avLst/>
              <a:gdLst/>
              <a:ahLst/>
              <a:cxnLst/>
              <a:rect l="0" t="0" r="0" b="0"/>
              <a:pathLst>
                <a:path w="6351" h="190501">
                  <a:moveTo>
                    <a:pt x="6350" y="0"/>
                  </a:moveTo>
                  <a:lnTo>
                    <a:pt x="6350" y="0"/>
                  </a:lnTo>
                  <a:lnTo>
                    <a:pt x="4468" y="38301"/>
                  </a:lnTo>
                  <a:lnTo>
                    <a:pt x="3205" y="78141"/>
                  </a:lnTo>
                  <a:lnTo>
                    <a:pt x="3537" y="123106"/>
                  </a:lnTo>
                  <a:lnTo>
                    <a:pt x="1048" y="16277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85"/>
            <p:cNvSpPr/>
            <p:nvPr>
              <p:custDataLst>
                <p:tags r:id="rId6"/>
              </p:custDataLst>
            </p:nvPr>
          </p:nvSpPr>
          <p:spPr>
            <a:xfrm>
              <a:off x="8489950" y="4798108"/>
              <a:ext cx="213596" cy="409133"/>
            </a:xfrm>
            <a:custGeom>
              <a:avLst/>
              <a:gdLst/>
              <a:ahLst/>
              <a:cxnLst/>
              <a:rect l="0" t="0" r="0" b="0"/>
              <a:pathLst>
                <a:path w="213596" h="409133">
                  <a:moveTo>
                    <a:pt x="12700" y="59642"/>
                  </a:moveTo>
                  <a:lnTo>
                    <a:pt x="12700" y="59642"/>
                  </a:lnTo>
                  <a:lnTo>
                    <a:pt x="18475" y="23319"/>
                  </a:lnTo>
                  <a:lnTo>
                    <a:pt x="24909" y="9161"/>
                  </a:lnTo>
                  <a:lnTo>
                    <a:pt x="29306" y="4822"/>
                  </a:lnTo>
                  <a:lnTo>
                    <a:pt x="39836" y="0"/>
                  </a:lnTo>
                  <a:lnTo>
                    <a:pt x="55335" y="3501"/>
                  </a:lnTo>
                  <a:lnTo>
                    <a:pt x="89538" y="21135"/>
                  </a:lnTo>
                  <a:lnTo>
                    <a:pt x="118817" y="41822"/>
                  </a:lnTo>
                  <a:lnTo>
                    <a:pt x="162362" y="89170"/>
                  </a:lnTo>
                  <a:lnTo>
                    <a:pt x="189283" y="124976"/>
                  </a:lnTo>
                  <a:lnTo>
                    <a:pt x="205952" y="167702"/>
                  </a:lnTo>
                  <a:lnTo>
                    <a:pt x="213595" y="212796"/>
                  </a:lnTo>
                  <a:lnTo>
                    <a:pt x="212289" y="254005"/>
                  </a:lnTo>
                  <a:lnTo>
                    <a:pt x="199478" y="293486"/>
                  </a:lnTo>
                  <a:lnTo>
                    <a:pt x="178968" y="330084"/>
                  </a:lnTo>
                  <a:lnTo>
                    <a:pt x="139653" y="373077"/>
                  </a:lnTo>
                  <a:lnTo>
                    <a:pt x="97430" y="401494"/>
                  </a:lnTo>
                  <a:lnTo>
                    <a:pt x="70819" y="409132"/>
                  </a:lnTo>
                  <a:lnTo>
                    <a:pt x="59207" y="408346"/>
                  </a:lnTo>
                  <a:lnTo>
                    <a:pt x="38779" y="399947"/>
                  </a:lnTo>
                  <a:lnTo>
                    <a:pt x="0" y="351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86"/>
            <p:cNvSpPr/>
            <p:nvPr>
              <p:custDataLst>
                <p:tags r:id="rId7"/>
              </p:custDataLst>
            </p:nvPr>
          </p:nvSpPr>
          <p:spPr>
            <a:xfrm>
              <a:off x="8839200" y="5156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25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76"/>
          <p:cNvGrpSpPr/>
          <p:nvPr/>
        </p:nvGrpSpPr>
        <p:grpSpPr>
          <a:xfrm>
            <a:off x="1153847" y="501032"/>
            <a:ext cx="471754" cy="438769"/>
            <a:chOff x="1153847" y="501032"/>
            <a:chExt cx="471754" cy="438769"/>
          </a:xfrm>
        </p:grpSpPr>
        <p:sp>
          <p:nvSpPr>
            <p:cNvPr id="2" name="SMARTInkShape-787"/>
            <p:cNvSpPr/>
            <p:nvPr>
              <p:custDataLst>
                <p:tags r:id="rId182"/>
              </p:custDataLst>
            </p:nvPr>
          </p:nvSpPr>
          <p:spPr>
            <a:xfrm>
              <a:off x="1619250" y="781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88"/>
            <p:cNvSpPr/>
            <p:nvPr>
              <p:custDataLst>
                <p:tags r:id="rId183"/>
              </p:custDataLst>
            </p:nvPr>
          </p:nvSpPr>
          <p:spPr>
            <a:xfrm>
              <a:off x="1568450" y="565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89"/>
            <p:cNvSpPr/>
            <p:nvPr>
              <p:custDataLst>
                <p:tags r:id="rId184"/>
              </p:custDataLst>
            </p:nvPr>
          </p:nvSpPr>
          <p:spPr>
            <a:xfrm>
              <a:off x="1153847" y="501032"/>
              <a:ext cx="280682" cy="438769"/>
            </a:xfrm>
            <a:custGeom>
              <a:avLst/>
              <a:gdLst/>
              <a:ahLst/>
              <a:cxnLst/>
              <a:rect l="0" t="0" r="0" b="0"/>
              <a:pathLst>
                <a:path w="280682" h="438769">
                  <a:moveTo>
                    <a:pt x="192353" y="83168"/>
                  </a:moveTo>
                  <a:lnTo>
                    <a:pt x="192353" y="83168"/>
                  </a:lnTo>
                  <a:lnTo>
                    <a:pt x="178538" y="71235"/>
                  </a:lnTo>
                  <a:lnTo>
                    <a:pt x="174676" y="68862"/>
                  </a:lnTo>
                  <a:lnTo>
                    <a:pt x="135314" y="62861"/>
                  </a:lnTo>
                  <a:lnTo>
                    <a:pt x="126810" y="61163"/>
                  </a:lnTo>
                  <a:lnTo>
                    <a:pt x="97987" y="65516"/>
                  </a:lnTo>
                  <a:lnTo>
                    <a:pt x="67105" y="82485"/>
                  </a:lnTo>
                  <a:lnTo>
                    <a:pt x="35612" y="118870"/>
                  </a:lnTo>
                  <a:lnTo>
                    <a:pt x="18268" y="151247"/>
                  </a:lnTo>
                  <a:lnTo>
                    <a:pt x="5621" y="187509"/>
                  </a:lnTo>
                  <a:lnTo>
                    <a:pt x="0" y="227144"/>
                  </a:lnTo>
                  <a:lnTo>
                    <a:pt x="3146" y="266396"/>
                  </a:lnTo>
                  <a:lnTo>
                    <a:pt x="13717" y="302892"/>
                  </a:lnTo>
                  <a:lnTo>
                    <a:pt x="32526" y="333223"/>
                  </a:lnTo>
                  <a:lnTo>
                    <a:pt x="56878" y="353289"/>
                  </a:lnTo>
                  <a:lnTo>
                    <a:pt x="84870" y="364794"/>
                  </a:lnTo>
                  <a:lnTo>
                    <a:pt x="116125" y="367555"/>
                  </a:lnTo>
                  <a:lnTo>
                    <a:pt x="146950" y="358905"/>
                  </a:lnTo>
                  <a:lnTo>
                    <a:pt x="175702" y="341184"/>
                  </a:lnTo>
                  <a:lnTo>
                    <a:pt x="200239" y="314494"/>
                  </a:lnTo>
                  <a:lnTo>
                    <a:pt x="217260" y="276291"/>
                  </a:lnTo>
                  <a:lnTo>
                    <a:pt x="227412" y="229678"/>
                  </a:lnTo>
                  <a:lnTo>
                    <a:pt x="229131" y="203419"/>
                  </a:lnTo>
                  <a:lnTo>
                    <a:pt x="229572" y="176035"/>
                  </a:lnTo>
                  <a:lnTo>
                    <a:pt x="226298" y="128676"/>
                  </a:lnTo>
                  <a:lnTo>
                    <a:pt x="217318" y="87871"/>
                  </a:lnTo>
                  <a:lnTo>
                    <a:pt x="199215" y="53273"/>
                  </a:lnTo>
                  <a:lnTo>
                    <a:pt x="165223" y="16141"/>
                  </a:lnTo>
                  <a:lnTo>
                    <a:pt x="140784" y="3989"/>
                  </a:lnTo>
                  <a:lnTo>
                    <a:pt x="115811" y="0"/>
                  </a:lnTo>
                  <a:lnTo>
                    <a:pt x="90601" y="2930"/>
                  </a:lnTo>
                  <a:lnTo>
                    <a:pt x="80068" y="9921"/>
                  </a:lnTo>
                  <a:lnTo>
                    <a:pt x="62721" y="32740"/>
                  </a:lnTo>
                  <a:lnTo>
                    <a:pt x="55481" y="57933"/>
                  </a:lnTo>
                  <a:lnTo>
                    <a:pt x="54539" y="70578"/>
                  </a:lnTo>
                  <a:lnTo>
                    <a:pt x="66696" y="115343"/>
                  </a:lnTo>
                  <a:lnTo>
                    <a:pt x="94914" y="157612"/>
                  </a:lnTo>
                  <a:lnTo>
                    <a:pt x="133457" y="193577"/>
                  </a:lnTo>
                  <a:lnTo>
                    <a:pt x="176157" y="226576"/>
                  </a:lnTo>
                  <a:lnTo>
                    <a:pt x="213346" y="258696"/>
                  </a:lnTo>
                  <a:lnTo>
                    <a:pt x="251037" y="297495"/>
                  </a:lnTo>
                  <a:lnTo>
                    <a:pt x="273534" y="342580"/>
                  </a:lnTo>
                  <a:lnTo>
                    <a:pt x="280644" y="364268"/>
                  </a:lnTo>
                  <a:lnTo>
                    <a:pt x="280681" y="394900"/>
                  </a:lnTo>
                  <a:lnTo>
                    <a:pt x="272432" y="428287"/>
                  </a:lnTo>
                  <a:lnTo>
                    <a:pt x="268396" y="434110"/>
                  </a:lnTo>
                  <a:lnTo>
                    <a:pt x="262203" y="438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790"/>
          <p:cNvSpPr/>
          <p:nvPr>
            <p:custDataLst>
              <p:tags r:id="rId1"/>
            </p:custDataLst>
          </p:nvPr>
        </p:nvSpPr>
        <p:spPr>
          <a:xfrm>
            <a:off x="2247650" y="500408"/>
            <a:ext cx="273055" cy="454748"/>
          </a:xfrm>
          <a:custGeom>
            <a:avLst/>
            <a:gdLst/>
            <a:ahLst/>
            <a:cxnLst/>
            <a:rect l="0" t="0" r="0" b="0"/>
            <a:pathLst>
              <a:path w="273055" h="454748">
                <a:moveTo>
                  <a:pt x="38350" y="115542"/>
                </a:moveTo>
                <a:lnTo>
                  <a:pt x="38350" y="115542"/>
                </a:lnTo>
                <a:lnTo>
                  <a:pt x="15206" y="121009"/>
                </a:lnTo>
                <a:lnTo>
                  <a:pt x="12337" y="120598"/>
                </a:lnTo>
                <a:lnTo>
                  <a:pt x="10425" y="119618"/>
                </a:lnTo>
                <a:lnTo>
                  <a:pt x="9150" y="118259"/>
                </a:lnTo>
                <a:lnTo>
                  <a:pt x="10726" y="99492"/>
                </a:lnTo>
                <a:lnTo>
                  <a:pt x="19033" y="68218"/>
                </a:lnTo>
                <a:lnTo>
                  <a:pt x="37173" y="38882"/>
                </a:lnTo>
                <a:lnTo>
                  <a:pt x="68064" y="5781"/>
                </a:lnTo>
                <a:lnTo>
                  <a:pt x="76251" y="437"/>
                </a:lnTo>
                <a:lnTo>
                  <a:pt x="78434" y="0"/>
                </a:lnTo>
                <a:lnTo>
                  <a:pt x="79889" y="414"/>
                </a:lnTo>
                <a:lnTo>
                  <a:pt x="85309" y="14481"/>
                </a:lnTo>
                <a:lnTo>
                  <a:pt x="87686" y="56774"/>
                </a:lnTo>
                <a:lnTo>
                  <a:pt x="85442" y="88717"/>
                </a:lnTo>
                <a:lnTo>
                  <a:pt x="85856" y="129725"/>
                </a:lnTo>
                <a:lnTo>
                  <a:pt x="86980" y="176879"/>
                </a:lnTo>
                <a:lnTo>
                  <a:pt x="86292" y="202294"/>
                </a:lnTo>
                <a:lnTo>
                  <a:pt x="85128" y="228410"/>
                </a:lnTo>
                <a:lnTo>
                  <a:pt x="83646" y="254993"/>
                </a:lnTo>
                <a:lnTo>
                  <a:pt x="81953" y="281887"/>
                </a:lnTo>
                <a:lnTo>
                  <a:pt x="80119" y="308989"/>
                </a:lnTo>
                <a:lnTo>
                  <a:pt x="72436" y="356035"/>
                </a:lnTo>
                <a:lnTo>
                  <a:pt x="61966" y="395289"/>
                </a:lnTo>
                <a:lnTo>
                  <a:pt x="43466" y="435105"/>
                </a:lnTo>
                <a:lnTo>
                  <a:pt x="28394" y="450657"/>
                </a:lnTo>
                <a:lnTo>
                  <a:pt x="21835" y="453957"/>
                </a:lnTo>
                <a:lnTo>
                  <a:pt x="16051" y="454747"/>
                </a:lnTo>
                <a:lnTo>
                  <a:pt x="10784" y="453862"/>
                </a:lnTo>
                <a:lnTo>
                  <a:pt x="6567" y="450450"/>
                </a:lnTo>
                <a:lnTo>
                  <a:pt x="0" y="439132"/>
                </a:lnTo>
                <a:lnTo>
                  <a:pt x="374" y="422814"/>
                </a:lnTo>
                <a:lnTo>
                  <a:pt x="7361" y="403096"/>
                </a:lnTo>
                <a:lnTo>
                  <a:pt x="44354" y="355944"/>
                </a:lnTo>
                <a:lnTo>
                  <a:pt x="86460" y="316594"/>
                </a:lnTo>
                <a:lnTo>
                  <a:pt x="132803" y="275537"/>
                </a:lnTo>
                <a:lnTo>
                  <a:pt x="174051" y="240324"/>
                </a:lnTo>
                <a:lnTo>
                  <a:pt x="194617" y="221095"/>
                </a:lnTo>
                <a:lnTo>
                  <a:pt x="209456" y="195814"/>
                </a:lnTo>
                <a:lnTo>
                  <a:pt x="213175" y="183909"/>
                </a:lnTo>
                <a:lnTo>
                  <a:pt x="212755" y="179465"/>
                </a:lnTo>
                <a:lnTo>
                  <a:pt x="211065" y="175796"/>
                </a:lnTo>
                <a:lnTo>
                  <a:pt x="208526" y="172645"/>
                </a:lnTo>
                <a:lnTo>
                  <a:pt x="205423" y="171249"/>
                </a:lnTo>
                <a:lnTo>
                  <a:pt x="198212" y="171580"/>
                </a:lnTo>
                <a:lnTo>
                  <a:pt x="190304" y="177842"/>
                </a:lnTo>
                <a:lnTo>
                  <a:pt x="186219" y="182476"/>
                </a:lnTo>
                <a:lnTo>
                  <a:pt x="181681" y="197031"/>
                </a:lnTo>
                <a:lnTo>
                  <a:pt x="181075" y="214554"/>
                </a:lnTo>
                <a:lnTo>
                  <a:pt x="185509" y="231749"/>
                </a:lnTo>
                <a:lnTo>
                  <a:pt x="209993" y="270148"/>
                </a:lnTo>
                <a:lnTo>
                  <a:pt x="250321" y="314242"/>
                </a:lnTo>
                <a:lnTo>
                  <a:pt x="268765" y="336459"/>
                </a:lnTo>
                <a:lnTo>
                  <a:pt x="272931" y="351781"/>
                </a:lnTo>
                <a:lnTo>
                  <a:pt x="273054" y="359818"/>
                </a:lnTo>
                <a:lnTo>
                  <a:pt x="270314" y="367293"/>
                </a:lnTo>
                <a:lnTo>
                  <a:pt x="259743" y="381242"/>
                </a:lnTo>
                <a:lnTo>
                  <a:pt x="243756" y="390735"/>
                </a:lnTo>
                <a:lnTo>
                  <a:pt x="216150" y="4012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791"/>
          <p:cNvSpPr/>
          <p:nvPr>
            <p:custDataLst>
              <p:tags r:id="rId2"/>
            </p:custDataLst>
          </p:nvPr>
        </p:nvSpPr>
        <p:spPr>
          <a:xfrm>
            <a:off x="3168472" y="524562"/>
            <a:ext cx="514529" cy="376621"/>
          </a:xfrm>
          <a:custGeom>
            <a:avLst/>
            <a:gdLst/>
            <a:ahLst/>
            <a:cxnLst/>
            <a:rect l="0" t="0" r="0" b="0"/>
            <a:pathLst>
              <a:path w="514529" h="376621">
                <a:moveTo>
                  <a:pt x="120828" y="8838"/>
                </a:moveTo>
                <a:lnTo>
                  <a:pt x="120828" y="8838"/>
                </a:lnTo>
                <a:lnTo>
                  <a:pt x="120828" y="5467"/>
                </a:lnTo>
                <a:lnTo>
                  <a:pt x="122710" y="1930"/>
                </a:lnTo>
                <a:lnTo>
                  <a:pt x="124199" y="0"/>
                </a:lnTo>
                <a:lnTo>
                  <a:pt x="125192" y="124"/>
                </a:lnTo>
                <a:lnTo>
                  <a:pt x="125854" y="1617"/>
                </a:lnTo>
                <a:lnTo>
                  <a:pt x="126295" y="4024"/>
                </a:lnTo>
                <a:lnTo>
                  <a:pt x="121228" y="46196"/>
                </a:lnTo>
                <a:lnTo>
                  <a:pt x="114892" y="83768"/>
                </a:lnTo>
                <a:lnTo>
                  <a:pt x="111931" y="106769"/>
                </a:lnTo>
                <a:lnTo>
                  <a:pt x="109252" y="131981"/>
                </a:lnTo>
                <a:lnTo>
                  <a:pt x="106761" y="158666"/>
                </a:lnTo>
                <a:lnTo>
                  <a:pt x="104395" y="185629"/>
                </a:lnTo>
                <a:lnTo>
                  <a:pt x="102111" y="212777"/>
                </a:lnTo>
                <a:lnTo>
                  <a:pt x="99883" y="240047"/>
                </a:lnTo>
                <a:lnTo>
                  <a:pt x="97408" y="287281"/>
                </a:lnTo>
                <a:lnTo>
                  <a:pt x="97014" y="326618"/>
                </a:lnTo>
                <a:lnTo>
                  <a:pt x="101464" y="365070"/>
                </a:lnTo>
                <a:lnTo>
                  <a:pt x="104391" y="371209"/>
                </a:lnTo>
                <a:lnTo>
                  <a:pt x="107753" y="375302"/>
                </a:lnTo>
                <a:lnTo>
                  <a:pt x="112111" y="376620"/>
                </a:lnTo>
                <a:lnTo>
                  <a:pt x="122598" y="374321"/>
                </a:lnTo>
                <a:lnTo>
                  <a:pt x="126242" y="368204"/>
                </a:lnTo>
                <a:lnTo>
                  <a:pt x="130289" y="348238"/>
                </a:lnTo>
                <a:lnTo>
                  <a:pt x="124563" y="311612"/>
                </a:lnTo>
                <a:lnTo>
                  <a:pt x="111199" y="268288"/>
                </a:lnTo>
                <a:lnTo>
                  <a:pt x="91148" y="230217"/>
                </a:lnTo>
                <a:lnTo>
                  <a:pt x="64363" y="207653"/>
                </a:lnTo>
                <a:lnTo>
                  <a:pt x="25075" y="192865"/>
                </a:lnTo>
                <a:lnTo>
                  <a:pt x="7716" y="190111"/>
                </a:lnTo>
                <a:lnTo>
                  <a:pt x="0" y="191239"/>
                </a:lnTo>
                <a:lnTo>
                  <a:pt x="59" y="191822"/>
                </a:lnTo>
                <a:lnTo>
                  <a:pt x="5770" y="192470"/>
                </a:lnTo>
                <a:lnTo>
                  <a:pt x="52736" y="180630"/>
                </a:lnTo>
                <a:lnTo>
                  <a:pt x="86332" y="165153"/>
                </a:lnTo>
                <a:lnTo>
                  <a:pt x="124311" y="140871"/>
                </a:lnTo>
                <a:lnTo>
                  <a:pt x="164004" y="108441"/>
                </a:lnTo>
                <a:lnTo>
                  <a:pt x="202812" y="65806"/>
                </a:lnTo>
                <a:lnTo>
                  <a:pt x="243505" y="21171"/>
                </a:lnTo>
                <a:lnTo>
                  <a:pt x="263324" y="184"/>
                </a:lnTo>
                <a:lnTo>
                  <a:pt x="268036" y="247"/>
                </a:lnTo>
                <a:lnTo>
                  <a:pt x="272589" y="3816"/>
                </a:lnTo>
                <a:lnTo>
                  <a:pt x="277035" y="9723"/>
                </a:lnTo>
                <a:lnTo>
                  <a:pt x="286664" y="51747"/>
                </a:lnTo>
                <a:lnTo>
                  <a:pt x="289783" y="94701"/>
                </a:lnTo>
                <a:lnTo>
                  <a:pt x="290615" y="118997"/>
                </a:lnTo>
                <a:lnTo>
                  <a:pt x="290463" y="145072"/>
                </a:lnTo>
                <a:lnTo>
                  <a:pt x="289657" y="172333"/>
                </a:lnTo>
                <a:lnTo>
                  <a:pt x="288414" y="200384"/>
                </a:lnTo>
                <a:lnTo>
                  <a:pt x="286174" y="226847"/>
                </a:lnTo>
                <a:lnTo>
                  <a:pt x="283270" y="252249"/>
                </a:lnTo>
                <a:lnTo>
                  <a:pt x="276280" y="297643"/>
                </a:lnTo>
                <a:lnTo>
                  <a:pt x="265117" y="342765"/>
                </a:lnTo>
                <a:lnTo>
                  <a:pt x="259510" y="354806"/>
                </a:lnTo>
                <a:lnTo>
                  <a:pt x="256322" y="355900"/>
                </a:lnTo>
                <a:lnTo>
                  <a:pt x="252785" y="354513"/>
                </a:lnTo>
                <a:lnTo>
                  <a:pt x="249016" y="351471"/>
                </a:lnTo>
                <a:lnTo>
                  <a:pt x="243712" y="316851"/>
                </a:lnTo>
                <a:lnTo>
                  <a:pt x="243330" y="271365"/>
                </a:lnTo>
                <a:lnTo>
                  <a:pt x="248416" y="260042"/>
                </a:lnTo>
                <a:lnTo>
                  <a:pt x="252453" y="256741"/>
                </a:lnTo>
                <a:lnTo>
                  <a:pt x="262584" y="253073"/>
                </a:lnTo>
                <a:lnTo>
                  <a:pt x="276023" y="257087"/>
                </a:lnTo>
                <a:lnTo>
                  <a:pt x="299456" y="273128"/>
                </a:lnTo>
                <a:lnTo>
                  <a:pt x="344729" y="311335"/>
                </a:lnTo>
                <a:lnTo>
                  <a:pt x="367791" y="329889"/>
                </a:lnTo>
                <a:lnTo>
                  <a:pt x="383930" y="334972"/>
                </a:lnTo>
                <a:lnTo>
                  <a:pt x="398629" y="333468"/>
                </a:lnTo>
                <a:lnTo>
                  <a:pt x="405512" y="331091"/>
                </a:lnTo>
                <a:lnTo>
                  <a:pt x="432054" y="310891"/>
                </a:lnTo>
                <a:lnTo>
                  <a:pt x="458890" y="269080"/>
                </a:lnTo>
                <a:lnTo>
                  <a:pt x="477973" y="226587"/>
                </a:lnTo>
                <a:lnTo>
                  <a:pt x="485822" y="200670"/>
                </a:lnTo>
                <a:lnTo>
                  <a:pt x="485513" y="196698"/>
                </a:lnTo>
                <a:lnTo>
                  <a:pt x="483896" y="194756"/>
                </a:lnTo>
                <a:lnTo>
                  <a:pt x="481407" y="194167"/>
                </a:lnTo>
                <a:lnTo>
                  <a:pt x="461048" y="213563"/>
                </a:lnTo>
                <a:lnTo>
                  <a:pt x="428339" y="258044"/>
                </a:lnTo>
                <a:lnTo>
                  <a:pt x="414133" y="282579"/>
                </a:lnTo>
                <a:lnTo>
                  <a:pt x="410171" y="305714"/>
                </a:lnTo>
                <a:lnTo>
                  <a:pt x="411090" y="316822"/>
                </a:lnTo>
                <a:lnTo>
                  <a:pt x="416642" y="326344"/>
                </a:lnTo>
                <a:lnTo>
                  <a:pt x="435980" y="342568"/>
                </a:lnTo>
                <a:lnTo>
                  <a:pt x="464801" y="349309"/>
                </a:lnTo>
                <a:lnTo>
                  <a:pt x="514528" y="3517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179"/>
          <p:cNvGrpSpPr/>
          <p:nvPr/>
        </p:nvGrpSpPr>
        <p:grpSpPr>
          <a:xfrm>
            <a:off x="4302944" y="543776"/>
            <a:ext cx="731089" cy="578119"/>
            <a:chOff x="4302944" y="543776"/>
            <a:chExt cx="731089" cy="578119"/>
          </a:xfrm>
        </p:grpSpPr>
        <p:sp>
          <p:nvSpPr>
            <p:cNvPr id="8" name="SMARTInkShape-792"/>
            <p:cNvSpPr/>
            <p:nvPr>
              <p:custDataLst>
                <p:tags r:id="rId179"/>
              </p:custDataLst>
            </p:nvPr>
          </p:nvSpPr>
          <p:spPr>
            <a:xfrm>
              <a:off x="4533900" y="711200"/>
              <a:ext cx="107951" cy="170982"/>
            </a:xfrm>
            <a:custGeom>
              <a:avLst/>
              <a:gdLst/>
              <a:ahLst/>
              <a:cxnLst/>
              <a:rect l="0" t="0" r="0" b="0"/>
              <a:pathLst>
                <a:path w="107951" h="170982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0670" y="15905"/>
                  </a:lnTo>
                  <a:lnTo>
                    <a:pt x="21675" y="19769"/>
                  </a:lnTo>
                  <a:lnTo>
                    <a:pt x="59891" y="48752"/>
                  </a:lnTo>
                  <a:lnTo>
                    <a:pt x="87481" y="91004"/>
                  </a:lnTo>
                  <a:lnTo>
                    <a:pt x="103489" y="136353"/>
                  </a:lnTo>
                  <a:lnTo>
                    <a:pt x="104556" y="153734"/>
                  </a:lnTo>
                  <a:lnTo>
                    <a:pt x="100327" y="166164"/>
                  </a:lnTo>
                  <a:lnTo>
                    <a:pt x="97223" y="169337"/>
                  </a:lnTo>
                  <a:lnTo>
                    <a:pt x="93743" y="170747"/>
                  </a:lnTo>
                  <a:lnTo>
                    <a:pt x="90012" y="170981"/>
                  </a:lnTo>
                  <a:lnTo>
                    <a:pt x="86113" y="167610"/>
                  </a:lnTo>
                  <a:lnTo>
                    <a:pt x="78019" y="154456"/>
                  </a:lnTo>
                  <a:lnTo>
                    <a:pt x="65529" y="113733"/>
                  </a:lnTo>
                  <a:lnTo>
                    <a:pt x="62755" y="79476"/>
                  </a:lnTo>
                  <a:lnTo>
                    <a:pt x="65286" y="47317"/>
                  </a:lnTo>
                  <a:lnTo>
                    <a:pt x="73466" y="25969"/>
                  </a:lnTo>
                  <a:lnTo>
                    <a:pt x="86039" y="1318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93"/>
            <p:cNvSpPr/>
            <p:nvPr>
              <p:custDataLst>
                <p:tags r:id="rId180"/>
              </p:custDataLst>
            </p:nvPr>
          </p:nvSpPr>
          <p:spPr>
            <a:xfrm>
              <a:off x="4743381" y="698500"/>
              <a:ext cx="290652" cy="423395"/>
            </a:xfrm>
            <a:custGeom>
              <a:avLst/>
              <a:gdLst/>
              <a:ahLst/>
              <a:cxnLst/>
              <a:rect l="0" t="0" r="0" b="0"/>
              <a:pathLst>
                <a:path w="290652" h="423395">
                  <a:moveTo>
                    <a:pt x="19119" y="0"/>
                  </a:moveTo>
                  <a:lnTo>
                    <a:pt x="19119" y="0"/>
                  </a:lnTo>
                  <a:lnTo>
                    <a:pt x="15748" y="3371"/>
                  </a:lnTo>
                  <a:lnTo>
                    <a:pt x="3539" y="39177"/>
                  </a:lnTo>
                  <a:lnTo>
                    <a:pt x="0" y="77617"/>
                  </a:lnTo>
                  <a:lnTo>
                    <a:pt x="6791" y="107978"/>
                  </a:lnTo>
                  <a:lnTo>
                    <a:pt x="15756" y="122309"/>
                  </a:lnTo>
                  <a:lnTo>
                    <a:pt x="21111" y="128106"/>
                  </a:lnTo>
                  <a:lnTo>
                    <a:pt x="32704" y="134547"/>
                  </a:lnTo>
                  <a:lnTo>
                    <a:pt x="38759" y="136265"/>
                  </a:lnTo>
                  <a:lnTo>
                    <a:pt x="45617" y="134588"/>
                  </a:lnTo>
                  <a:lnTo>
                    <a:pt x="60765" y="125198"/>
                  </a:lnTo>
                  <a:lnTo>
                    <a:pt x="73141" y="107855"/>
                  </a:lnTo>
                  <a:lnTo>
                    <a:pt x="89214" y="62227"/>
                  </a:lnTo>
                  <a:lnTo>
                    <a:pt x="94515" y="38133"/>
                  </a:lnTo>
                  <a:lnTo>
                    <a:pt x="94783" y="38122"/>
                  </a:lnTo>
                  <a:lnTo>
                    <a:pt x="91555" y="59794"/>
                  </a:lnTo>
                  <a:lnTo>
                    <a:pt x="93175" y="80197"/>
                  </a:lnTo>
                  <a:lnTo>
                    <a:pt x="100011" y="97732"/>
                  </a:lnTo>
                  <a:lnTo>
                    <a:pt x="111516" y="112581"/>
                  </a:lnTo>
                  <a:lnTo>
                    <a:pt x="128388" y="126236"/>
                  </a:lnTo>
                  <a:lnTo>
                    <a:pt x="147646" y="131834"/>
                  </a:lnTo>
                  <a:lnTo>
                    <a:pt x="167965" y="130560"/>
                  </a:lnTo>
                  <a:lnTo>
                    <a:pt x="188754" y="122938"/>
                  </a:lnTo>
                  <a:lnTo>
                    <a:pt x="205990" y="108731"/>
                  </a:lnTo>
                  <a:lnTo>
                    <a:pt x="219295" y="89247"/>
                  </a:lnTo>
                  <a:lnTo>
                    <a:pt x="229341" y="51922"/>
                  </a:lnTo>
                  <a:lnTo>
                    <a:pt x="228897" y="9677"/>
                  </a:lnTo>
                  <a:lnTo>
                    <a:pt x="226704" y="8568"/>
                  </a:lnTo>
                  <a:lnTo>
                    <a:pt x="223126" y="9945"/>
                  </a:lnTo>
                  <a:lnTo>
                    <a:pt x="218623" y="12980"/>
                  </a:lnTo>
                  <a:lnTo>
                    <a:pt x="211739" y="25760"/>
                  </a:lnTo>
                  <a:lnTo>
                    <a:pt x="198200" y="69451"/>
                  </a:lnTo>
                  <a:lnTo>
                    <a:pt x="196201" y="107832"/>
                  </a:lnTo>
                  <a:lnTo>
                    <a:pt x="200363" y="125771"/>
                  </a:lnTo>
                  <a:lnTo>
                    <a:pt x="203448" y="132531"/>
                  </a:lnTo>
                  <a:lnTo>
                    <a:pt x="207622" y="136332"/>
                  </a:lnTo>
                  <a:lnTo>
                    <a:pt x="212520" y="138160"/>
                  </a:lnTo>
                  <a:lnTo>
                    <a:pt x="217903" y="138673"/>
                  </a:lnTo>
                  <a:lnTo>
                    <a:pt x="229529" y="133599"/>
                  </a:lnTo>
                  <a:lnTo>
                    <a:pt x="235592" y="129283"/>
                  </a:lnTo>
                  <a:lnTo>
                    <a:pt x="244210" y="116961"/>
                  </a:lnTo>
                  <a:lnTo>
                    <a:pt x="257840" y="85722"/>
                  </a:lnTo>
                  <a:lnTo>
                    <a:pt x="260111" y="83959"/>
                  </a:lnTo>
                  <a:lnTo>
                    <a:pt x="262330" y="83490"/>
                  </a:lnTo>
                  <a:lnTo>
                    <a:pt x="264516" y="86704"/>
                  </a:lnTo>
                  <a:lnTo>
                    <a:pt x="274974" y="124737"/>
                  </a:lnTo>
                  <a:lnTo>
                    <a:pt x="281704" y="159861"/>
                  </a:lnTo>
                  <a:lnTo>
                    <a:pt x="287047" y="206046"/>
                  </a:lnTo>
                  <a:lnTo>
                    <a:pt x="288755" y="231203"/>
                  </a:lnTo>
                  <a:lnTo>
                    <a:pt x="289892" y="257146"/>
                  </a:lnTo>
                  <a:lnTo>
                    <a:pt x="290651" y="283614"/>
                  </a:lnTo>
                  <a:lnTo>
                    <a:pt x="288335" y="308315"/>
                  </a:lnTo>
                  <a:lnTo>
                    <a:pt x="278236" y="354575"/>
                  </a:lnTo>
                  <a:lnTo>
                    <a:pt x="262458" y="389246"/>
                  </a:lnTo>
                  <a:lnTo>
                    <a:pt x="253312" y="403431"/>
                  </a:lnTo>
                  <a:lnTo>
                    <a:pt x="242980" y="412887"/>
                  </a:lnTo>
                  <a:lnTo>
                    <a:pt x="220213" y="423394"/>
                  </a:lnTo>
                  <a:lnTo>
                    <a:pt x="208215" y="422668"/>
                  </a:lnTo>
                  <a:lnTo>
                    <a:pt x="183595" y="412454"/>
                  </a:lnTo>
                  <a:lnTo>
                    <a:pt x="166067" y="388630"/>
                  </a:lnTo>
                  <a:lnTo>
                    <a:pt x="14611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94"/>
            <p:cNvSpPr/>
            <p:nvPr>
              <p:custDataLst>
                <p:tags r:id="rId181"/>
              </p:custDataLst>
            </p:nvPr>
          </p:nvSpPr>
          <p:spPr>
            <a:xfrm>
              <a:off x="4302944" y="543776"/>
              <a:ext cx="173807" cy="348531"/>
            </a:xfrm>
            <a:custGeom>
              <a:avLst/>
              <a:gdLst/>
              <a:ahLst/>
              <a:cxnLst/>
              <a:rect l="0" t="0" r="0" b="0"/>
              <a:pathLst>
                <a:path w="173807" h="348531">
                  <a:moveTo>
                    <a:pt x="59506" y="269024"/>
                  </a:moveTo>
                  <a:lnTo>
                    <a:pt x="59506" y="269024"/>
                  </a:lnTo>
                  <a:lnTo>
                    <a:pt x="71715" y="256815"/>
                  </a:lnTo>
                  <a:lnTo>
                    <a:pt x="75515" y="247370"/>
                  </a:lnTo>
                  <a:lnTo>
                    <a:pt x="77955" y="224060"/>
                  </a:lnTo>
                  <a:lnTo>
                    <a:pt x="76039" y="218587"/>
                  </a:lnTo>
                  <a:lnTo>
                    <a:pt x="68265" y="208743"/>
                  </a:lnTo>
                  <a:lnTo>
                    <a:pt x="63228" y="206259"/>
                  </a:lnTo>
                  <a:lnTo>
                    <a:pt x="51988" y="205380"/>
                  </a:lnTo>
                  <a:lnTo>
                    <a:pt x="38055" y="212986"/>
                  </a:lnTo>
                  <a:lnTo>
                    <a:pt x="30389" y="218965"/>
                  </a:lnTo>
                  <a:lnTo>
                    <a:pt x="9486" y="250978"/>
                  </a:lnTo>
                  <a:lnTo>
                    <a:pt x="0" y="291742"/>
                  </a:lnTo>
                  <a:lnTo>
                    <a:pt x="3426" y="316751"/>
                  </a:lnTo>
                  <a:lnTo>
                    <a:pt x="12003" y="336803"/>
                  </a:lnTo>
                  <a:lnTo>
                    <a:pt x="22871" y="348066"/>
                  </a:lnTo>
                  <a:lnTo>
                    <a:pt x="31555" y="348530"/>
                  </a:lnTo>
                  <a:lnTo>
                    <a:pt x="54374" y="341519"/>
                  </a:lnTo>
                  <a:lnTo>
                    <a:pt x="91617" y="314963"/>
                  </a:lnTo>
                  <a:lnTo>
                    <a:pt x="111172" y="284738"/>
                  </a:lnTo>
                  <a:lnTo>
                    <a:pt x="124802" y="243552"/>
                  </a:lnTo>
                  <a:lnTo>
                    <a:pt x="128437" y="216765"/>
                  </a:lnTo>
                  <a:lnTo>
                    <a:pt x="130860" y="187618"/>
                  </a:lnTo>
                  <a:lnTo>
                    <a:pt x="131064" y="156192"/>
                  </a:lnTo>
                  <a:lnTo>
                    <a:pt x="129789" y="123247"/>
                  </a:lnTo>
                  <a:lnTo>
                    <a:pt x="127528" y="89289"/>
                  </a:lnTo>
                  <a:lnTo>
                    <a:pt x="121252" y="42151"/>
                  </a:lnTo>
                  <a:lnTo>
                    <a:pt x="113760" y="12969"/>
                  </a:lnTo>
                  <a:lnTo>
                    <a:pt x="105726" y="0"/>
                  </a:lnTo>
                  <a:lnTo>
                    <a:pt x="100903" y="69"/>
                  </a:lnTo>
                  <a:lnTo>
                    <a:pt x="89899" y="9553"/>
                  </a:lnTo>
                  <a:lnTo>
                    <a:pt x="78546" y="54952"/>
                  </a:lnTo>
                  <a:lnTo>
                    <a:pt x="76905" y="97681"/>
                  </a:lnTo>
                  <a:lnTo>
                    <a:pt x="80644" y="144188"/>
                  </a:lnTo>
                  <a:lnTo>
                    <a:pt x="91714" y="190729"/>
                  </a:lnTo>
                  <a:lnTo>
                    <a:pt x="107922" y="233520"/>
                  </a:lnTo>
                  <a:lnTo>
                    <a:pt x="127591" y="270178"/>
                  </a:lnTo>
                  <a:lnTo>
                    <a:pt x="173806" y="31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80"/>
          <p:cNvGrpSpPr/>
          <p:nvPr/>
        </p:nvGrpSpPr>
        <p:grpSpPr>
          <a:xfrm>
            <a:off x="5588000" y="615950"/>
            <a:ext cx="171451" cy="215901"/>
            <a:chOff x="5588000" y="615950"/>
            <a:chExt cx="171451" cy="215901"/>
          </a:xfrm>
        </p:grpSpPr>
        <p:sp>
          <p:nvSpPr>
            <p:cNvPr id="12" name="SMARTInkShape-795"/>
            <p:cNvSpPr/>
            <p:nvPr>
              <p:custDataLst>
                <p:tags r:id="rId176"/>
              </p:custDataLst>
            </p:nvPr>
          </p:nvSpPr>
          <p:spPr>
            <a:xfrm>
              <a:off x="5588000" y="730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883" y="4209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96"/>
            <p:cNvSpPr/>
            <p:nvPr>
              <p:custDataLst>
                <p:tags r:id="rId177"/>
              </p:custDataLst>
            </p:nvPr>
          </p:nvSpPr>
          <p:spPr>
            <a:xfrm>
              <a:off x="5613400" y="615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97"/>
            <p:cNvSpPr/>
            <p:nvPr>
              <p:custDataLst>
                <p:tags r:id="rId178"/>
              </p:custDataLst>
            </p:nvPr>
          </p:nvSpPr>
          <p:spPr>
            <a:xfrm>
              <a:off x="5670550" y="663092"/>
              <a:ext cx="88901" cy="168759"/>
            </a:xfrm>
            <a:custGeom>
              <a:avLst/>
              <a:gdLst/>
              <a:ahLst/>
              <a:cxnLst/>
              <a:rect l="0" t="0" r="0" b="0"/>
              <a:pathLst>
                <a:path w="88901" h="168759">
                  <a:moveTo>
                    <a:pt x="88900" y="3658"/>
                  </a:moveTo>
                  <a:lnTo>
                    <a:pt x="88900" y="3658"/>
                  </a:lnTo>
                  <a:lnTo>
                    <a:pt x="85529" y="287"/>
                  </a:lnTo>
                  <a:lnTo>
                    <a:pt x="83125" y="0"/>
                  </a:lnTo>
                  <a:lnTo>
                    <a:pt x="76691" y="1562"/>
                  </a:lnTo>
                  <a:lnTo>
                    <a:pt x="52334" y="18453"/>
                  </a:lnTo>
                  <a:lnTo>
                    <a:pt x="31369" y="45013"/>
                  </a:lnTo>
                  <a:lnTo>
                    <a:pt x="27168" y="61772"/>
                  </a:lnTo>
                  <a:lnTo>
                    <a:pt x="28067" y="72055"/>
                  </a:lnTo>
                  <a:lnTo>
                    <a:pt x="32230" y="82740"/>
                  </a:lnTo>
                  <a:lnTo>
                    <a:pt x="51308" y="117362"/>
                  </a:lnTo>
                  <a:lnTo>
                    <a:pt x="51138" y="123911"/>
                  </a:lnTo>
                  <a:lnTo>
                    <a:pt x="45306" y="136831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81"/>
          <p:cNvGrpSpPr/>
          <p:nvPr/>
        </p:nvGrpSpPr>
        <p:grpSpPr>
          <a:xfrm>
            <a:off x="6337300" y="476250"/>
            <a:ext cx="1485901" cy="400051"/>
            <a:chOff x="6337300" y="476250"/>
            <a:chExt cx="1485901" cy="400051"/>
          </a:xfrm>
        </p:grpSpPr>
        <p:sp>
          <p:nvSpPr>
            <p:cNvPr id="16" name="SMARTInkShape-798"/>
            <p:cNvSpPr/>
            <p:nvPr>
              <p:custDataLst>
                <p:tags r:id="rId165"/>
              </p:custDataLst>
            </p:nvPr>
          </p:nvSpPr>
          <p:spPr>
            <a:xfrm>
              <a:off x="6337300" y="656004"/>
              <a:ext cx="127001" cy="173573"/>
            </a:xfrm>
            <a:custGeom>
              <a:avLst/>
              <a:gdLst/>
              <a:ahLst/>
              <a:cxnLst/>
              <a:rect l="0" t="0" r="0" b="0"/>
              <a:pathLst>
                <a:path w="127001" h="173573">
                  <a:moveTo>
                    <a:pt x="0" y="67896"/>
                  </a:moveTo>
                  <a:lnTo>
                    <a:pt x="0" y="67896"/>
                  </a:lnTo>
                  <a:lnTo>
                    <a:pt x="41427" y="53149"/>
                  </a:lnTo>
                  <a:lnTo>
                    <a:pt x="77720" y="34487"/>
                  </a:lnTo>
                  <a:lnTo>
                    <a:pt x="96798" y="16605"/>
                  </a:lnTo>
                  <a:lnTo>
                    <a:pt x="104646" y="4642"/>
                  </a:lnTo>
                  <a:lnTo>
                    <a:pt x="104336" y="2444"/>
                  </a:lnTo>
                  <a:lnTo>
                    <a:pt x="102718" y="978"/>
                  </a:lnTo>
                  <a:lnTo>
                    <a:pt x="100228" y="0"/>
                  </a:lnTo>
                  <a:lnTo>
                    <a:pt x="89937" y="6441"/>
                  </a:lnTo>
                  <a:lnTo>
                    <a:pt x="75955" y="20827"/>
                  </a:lnTo>
                  <a:lnTo>
                    <a:pt x="54333" y="57399"/>
                  </a:lnTo>
                  <a:lnTo>
                    <a:pt x="43224" y="101553"/>
                  </a:lnTo>
                  <a:lnTo>
                    <a:pt x="41029" y="137213"/>
                  </a:lnTo>
                  <a:lnTo>
                    <a:pt x="45517" y="156795"/>
                  </a:lnTo>
                  <a:lnTo>
                    <a:pt x="50805" y="163851"/>
                  </a:lnTo>
                  <a:lnTo>
                    <a:pt x="66089" y="173572"/>
                  </a:lnTo>
                  <a:lnTo>
                    <a:pt x="88405" y="172719"/>
                  </a:lnTo>
                  <a:lnTo>
                    <a:pt x="127000" y="16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99"/>
            <p:cNvSpPr/>
            <p:nvPr>
              <p:custDataLst>
                <p:tags r:id="rId166"/>
              </p:custDataLst>
            </p:nvPr>
          </p:nvSpPr>
          <p:spPr>
            <a:xfrm>
              <a:off x="6595267" y="476250"/>
              <a:ext cx="84934" cy="393701"/>
            </a:xfrm>
            <a:custGeom>
              <a:avLst/>
              <a:gdLst/>
              <a:ahLst/>
              <a:cxnLst/>
              <a:rect l="0" t="0" r="0" b="0"/>
              <a:pathLst>
                <a:path w="84934" h="393701">
                  <a:moveTo>
                    <a:pt x="84933" y="0"/>
                  </a:moveTo>
                  <a:lnTo>
                    <a:pt x="84933" y="0"/>
                  </a:lnTo>
                  <a:lnTo>
                    <a:pt x="74819" y="0"/>
                  </a:lnTo>
                  <a:lnTo>
                    <a:pt x="55046" y="6742"/>
                  </a:lnTo>
                  <a:lnTo>
                    <a:pt x="41311" y="21341"/>
                  </a:lnTo>
                  <a:lnTo>
                    <a:pt x="19797" y="57123"/>
                  </a:lnTo>
                  <a:lnTo>
                    <a:pt x="6594" y="89594"/>
                  </a:lnTo>
                  <a:lnTo>
                    <a:pt x="726" y="129895"/>
                  </a:lnTo>
                  <a:lnTo>
                    <a:pt x="0" y="173677"/>
                  </a:lnTo>
                  <a:lnTo>
                    <a:pt x="2030" y="218301"/>
                  </a:lnTo>
                  <a:lnTo>
                    <a:pt x="5284" y="261652"/>
                  </a:lnTo>
                  <a:lnTo>
                    <a:pt x="9081" y="302557"/>
                  </a:lnTo>
                  <a:lnTo>
                    <a:pt x="11710" y="339081"/>
                  </a:lnTo>
                  <a:lnTo>
                    <a:pt x="8733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00"/>
            <p:cNvSpPr/>
            <p:nvPr>
              <p:custDataLst>
                <p:tags r:id="rId167"/>
              </p:custDataLst>
            </p:nvPr>
          </p:nvSpPr>
          <p:spPr>
            <a:xfrm>
              <a:off x="6511729" y="666750"/>
              <a:ext cx="143072" cy="38101"/>
            </a:xfrm>
            <a:custGeom>
              <a:avLst/>
              <a:gdLst/>
              <a:ahLst/>
              <a:cxnLst/>
              <a:rect l="0" t="0" r="0" b="0"/>
              <a:pathLst>
                <a:path w="1430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5" y="34729"/>
                  </a:lnTo>
                  <a:lnTo>
                    <a:pt x="49234" y="25235"/>
                  </a:lnTo>
                  <a:lnTo>
                    <a:pt x="94572" y="15238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01"/>
            <p:cNvSpPr/>
            <p:nvPr>
              <p:custDataLst>
                <p:tags r:id="rId168"/>
              </p:custDataLst>
            </p:nvPr>
          </p:nvSpPr>
          <p:spPr>
            <a:xfrm>
              <a:off x="6743700" y="486982"/>
              <a:ext cx="114301" cy="389319"/>
            </a:xfrm>
            <a:custGeom>
              <a:avLst/>
              <a:gdLst/>
              <a:ahLst/>
              <a:cxnLst/>
              <a:rect l="0" t="0" r="0" b="0"/>
              <a:pathLst>
                <a:path w="114301" h="389319">
                  <a:moveTo>
                    <a:pt x="114300" y="21018"/>
                  </a:moveTo>
                  <a:lnTo>
                    <a:pt x="114300" y="21018"/>
                  </a:lnTo>
                  <a:lnTo>
                    <a:pt x="110929" y="10905"/>
                  </a:lnTo>
                  <a:lnTo>
                    <a:pt x="103629" y="4059"/>
                  </a:lnTo>
                  <a:lnTo>
                    <a:pt x="98720" y="1245"/>
                  </a:lnTo>
                  <a:lnTo>
                    <a:pt x="87620" y="0"/>
                  </a:lnTo>
                  <a:lnTo>
                    <a:pt x="81697" y="656"/>
                  </a:lnTo>
                  <a:lnTo>
                    <a:pt x="69470" y="10792"/>
                  </a:lnTo>
                  <a:lnTo>
                    <a:pt x="44374" y="52786"/>
                  </a:lnTo>
                  <a:lnTo>
                    <a:pt x="33598" y="85702"/>
                  </a:lnTo>
                  <a:lnTo>
                    <a:pt x="24810" y="125966"/>
                  </a:lnTo>
                  <a:lnTo>
                    <a:pt x="21479" y="149545"/>
                  </a:lnTo>
                  <a:lnTo>
                    <a:pt x="18552" y="174436"/>
                  </a:lnTo>
                  <a:lnTo>
                    <a:pt x="16601" y="198791"/>
                  </a:lnTo>
                  <a:lnTo>
                    <a:pt x="15301" y="222789"/>
                  </a:lnTo>
                  <a:lnTo>
                    <a:pt x="13150" y="268738"/>
                  </a:lnTo>
                  <a:lnTo>
                    <a:pt x="9842" y="310327"/>
                  </a:lnTo>
                  <a:lnTo>
                    <a:pt x="4014" y="355957"/>
                  </a:lnTo>
                  <a:lnTo>
                    <a:pt x="0" y="389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02"/>
            <p:cNvSpPr/>
            <p:nvPr>
              <p:custDataLst>
                <p:tags r:id="rId169"/>
              </p:custDataLst>
            </p:nvPr>
          </p:nvSpPr>
          <p:spPr>
            <a:xfrm>
              <a:off x="6695591" y="711200"/>
              <a:ext cx="111610" cy="25401"/>
            </a:xfrm>
            <a:custGeom>
              <a:avLst/>
              <a:gdLst/>
              <a:ahLst/>
              <a:cxnLst/>
              <a:rect l="0" t="0" r="0" b="0"/>
              <a:pathLst>
                <a:path w="111610" h="25401">
                  <a:moveTo>
                    <a:pt x="3659" y="25400"/>
                  </a:moveTo>
                  <a:lnTo>
                    <a:pt x="3659" y="25400"/>
                  </a:lnTo>
                  <a:lnTo>
                    <a:pt x="3658" y="22029"/>
                  </a:lnTo>
                  <a:lnTo>
                    <a:pt x="1777" y="18492"/>
                  </a:lnTo>
                  <a:lnTo>
                    <a:pt x="288" y="16562"/>
                  </a:lnTo>
                  <a:lnTo>
                    <a:pt x="0" y="15274"/>
                  </a:lnTo>
                  <a:lnTo>
                    <a:pt x="514" y="14416"/>
                  </a:lnTo>
                  <a:lnTo>
                    <a:pt x="1563" y="13844"/>
                  </a:lnTo>
                  <a:lnTo>
                    <a:pt x="38007" y="9429"/>
                  </a:lnTo>
                  <a:lnTo>
                    <a:pt x="81021" y="3891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03"/>
            <p:cNvSpPr/>
            <p:nvPr>
              <p:custDataLst>
                <p:tags r:id="rId170"/>
              </p:custDataLst>
            </p:nvPr>
          </p:nvSpPr>
          <p:spPr>
            <a:xfrm>
              <a:off x="6862100" y="660041"/>
              <a:ext cx="93786" cy="165460"/>
            </a:xfrm>
            <a:custGeom>
              <a:avLst/>
              <a:gdLst/>
              <a:ahLst/>
              <a:cxnLst/>
              <a:rect l="0" t="0" r="0" b="0"/>
              <a:pathLst>
                <a:path w="93786" h="165460">
                  <a:moveTo>
                    <a:pt x="78450" y="63859"/>
                  </a:moveTo>
                  <a:lnTo>
                    <a:pt x="78450" y="63859"/>
                  </a:lnTo>
                  <a:lnTo>
                    <a:pt x="93377" y="27263"/>
                  </a:lnTo>
                  <a:lnTo>
                    <a:pt x="93785" y="15609"/>
                  </a:lnTo>
                  <a:lnTo>
                    <a:pt x="92906" y="10526"/>
                  </a:lnTo>
                  <a:lnTo>
                    <a:pt x="89499" y="6431"/>
                  </a:lnTo>
                  <a:lnTo>
                    <a:pt x="78186" y="0"/>
                  </a:lnTo>
                  <a:lnTo>
                    <a:pt x="71219" y="120"/>
                  </a:lnTo>
                  <a:lnTo>
                    <a:pt x="55951" y="5897"/>
                  </a:lnTo>
                  <a:lnTo>
                    <a:pt x="31489" y="31163"/>
                  </a:lnTo>
                  <a:lnTo>
                    <a:pt x="9737" y="68831"/>
                  </a:lnTo>
                  <a:lnTo>
                    <a:pt x="0" y="107901"/>
                  </a:lnTo>
                  <a:lnTo>
                    <a:pt x="3367" y="129765"/>
                  </a:lnTo>
                  <a:lnTo>
                    <a:pt x="7228" y="139546"/>
                  </a:lnTo>
                  <a:lnTo>
                    <a:pt x="22807" y="154177"/>
                  </a:lnTo>
                  <a:lnTo>
                    <a:pt x="32888" y="160054"/>
                  </a:lnTo>
                  <a:lnTo>
                    <a:pt x="55378" y="164703"/>
                  </a:lnTo>
                  <a:lnTo>
                    <a:pt x="91150" y="16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04"/>
            <p:cNvSpPr/>
            <p:nvPr>
              <p:custDataLst>
                <p:tags r:id="rId171"/>
              </p:custDataLst>
            </p:nvPr>
          </p:nvSpPr>
          <p:spPr>
            <a:xfrm>
              <a:off x="6992220" y="713848"/>
              <a:ext cx="119781" cy="143403"/>
            </a:xfrm>
            <a:custGeom>
              <a:avLst/>
              <a:gdLst/>
              <a:ahLst/>
              <a:cxnLst/>
              <a:rect l="0" t="0" r="0" b="0"/>
              <a:pathLst>
                <a:path w="119781" h="143403">
                  <a:moveTo>
                    <a:pt x="119780" y="10052"/>
                  </a:moveTo>
                  <a:lnTo>
                    <a:pt x="119780" y="10052"/>
                  </a:lnTo>
                  <a:lnTo>
                    <a:pt x="113038" y="3310"/>
                  </a:lnTo>
                  <a:lnTo>
                    <a:pt x="100321" y="0"/>
                  </a:lnTo>
                  <a:lnTo>
                    <a:pt x="73327" y="18"/>
                  </a:lnTo>
                  <a:lnTo>
                    <a:pt x="41105" y="8255"/>
                  </a:lnTo>
                  <a:lnTo>
                    <a:pt x="29230" y="13087"/>
                  </a:lnTo>
                  <a:lnTo>
                    <a:pt x="12273" y="29745"/>
                  </a:lnTo>
                  <a:lnTo>
                    <a:pt x="5775" y="40114"/>
                  </a:lnTo>
                  <a:lnTo>
                    <a:pt x="437" y="62924"/>
                  </a:lnTo>
                  <a:lnTo>
                    <a:pt x="0" y="74933"/>
                  </a:lnTo>
                  <a:lnTo>
                    <a:pt x="7043" y="99566"/>
                  </a:lnTo>
                  <a:lnTo>
                    <a:pt x="12871" y="112061"/>
                  </a:lnTo>
                  <a:lnTo>
                    <a:pt x="30637" y="129708"/>
                  </a:lnTo>
                  <a:lnTo>
                    <a:pt x="41302" y="136389"/>
                  </a:lnTo>
                  <a:lnTo>
                    <a:pt x="68203" y="141931"/>
                  </a:lnTo>
                  <a:lnTo>
                    <a:pt x="113430" y="14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05"/>
            <p:cNvSpPr/>
            <p:nvPr>
              <p:custDataLst>
                <p:tags r:id="rId172"/>
              </p:custDataLst>
            </p:nvPr>
          </p:nvSpPr>
          <p:spPr>
            <a:xfrm>
              <a:off x="7222468" y="482600"/>
              <a:ext cx="60983" cy="353942"/>
            </a:xfrm>
            <a:custGeom>
              <a:avLst/>
              <a:gdLst/>
              <a:ahLst/>
              <a:cxnLst/>
              <a:rect l="0" t="0" r="0" b="0"/>
              <a:pathLst>
                <a:path w="60983" h="353942">
                  <a:moveTo>
                    <a:pt x="60982" y="0"/>
                  </a:moveTo>
                  <a:lnTo>
                    <a:pt x="60982" y="0"/>
                  </a:lnTo>
                  <a:lnTo>
                    <a:pt x="45402" y="34532"/>
                  </a:lnTo>
                  <a:lnTo>
                    <a:pt x="36184" y="67794"/>
                  </a:lnTo>
                  <a:lnTo>
                    <a:pt x="27383" y="109153"/>
                  </a:lnTo>
                  <a:lnTo>
                    <a:pt x="18767" y="155757"/>
                  </a:lnTo>
                  <a:lnTo>
                    <a:pt x="14494" y="180038"/>
                  </a:lnTo>
                  <a:lnTo>
                    <a:pt x="10235" y="204692"/>
                  </a:lnTo>
                  <a:lnTo>
                    <a:pt x="3149" y="251841"/>
                  </a:lnTo>
                  <a:lnTo>
                    <a:pt x="0" y="291611"/>
                  </a:lnTo>
                  <a:lnTo>
                    <a:pt x="1600" y="332250"/>
                  </a:lnTo>
                  <a:lnTo>
                    <a:pt x="6602" y="347104"/>
                  </a:lnTo>
                  <a:lnTo>
                    <a:pt x="9912" y="352053"/>
                  </a:lnTo>
                  <a:lnTo>
                    <a:pt x="14235" y="353941"/>
                  </a:lnTo>
                  <a:lnTo>
                    <a:pt x="19234" y="353788"/>
                  </a:lnTo>
                  <a:lnTo>
                    <a:pt x="35582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06"/>
            <p:cNvSpPr/>
            <p:nvPr>
              <p:custDataLst>
                <p:tags r:id="rId173"/>
              </p:custDataLst>
            </p:nvPr>
          </p:nvSpPr>
          <p:spPr>
            <a:xfrm>
              <a:off x="7193297" y="603250"/>
              <a:ext cx="191754" cy="218024"/>
            </a:xfrm>
            <a:custGeom>
              <a:avLst/>
              <a:gdLst/>
              <a:ahLst/>
              <a:cxnLst/>
              <a:rect l="0" t="0" r="0" b="0"/>
              <a:pathLst>
                <a:path w="191754" h="218024">
                  <a:moveTo>
                    <a:pt x="33003" y="114300"/>
                  </a:moveTo>
                  <a:lnTo>
                    <a:pt x="33003" y="114300"/>
                  </a:lnTo>
                  <a:lnTo>
                    <a:pt x="6284" y="103469"/>
                  </a:lnTo>
                  <a:lnTo>
                    <a:pt x="431" y="99373"/>
                  </a:lnTo>
                  <a:lnTo>
                    <a:pt x="0" y="97293"/>
                  </a:lnTo>
                  <a:lnTo>
                    <a:pt x="1123" y="95201"/>
                  </a:lnTo>
                  <a:lnTo>
                    <a:pt x="3282" y="93101"/>
                  </a:lnTo>
                  <a:lnTo>
                    <a:pt x="45948" y="85898"/>
                  </a:lnTo>
                  <a:lnTo>
                    <a:pt x="82777" y="80171"/>
                  </a:lnTo>
                  <a:lnTo>
                    <a:pt x="127214" y="78396"/>
                  </a:lnTo>
                  <a:lnTo>
                    <a:pt x="140961" y="83291"/>
                  </a:lnTo>
                  <a:lnTo>
                    <a:pt x="151775" y="93933"/>
                  </a:lnTo>
                  <a:lnTo>
                    <a:pt x="156634" y="100722"/>
                  </a:lnTo>
                  <a:lnTo>
                    <a:pt x="162033" y="117673"/>
                  </a:lnTo>
                  <a:lnTo>
                    <a:pt x="168870" y="157300"/>
                  </a:lnTo>
                  <a:lnTo>
                    <a:pt x="172198" y="200849"/>
                  </a:lnTo>
                  <a:lnTo>
                    <a:pt x="171773" y="212738"/>
                  </a:lnTo>
                  <a:lnTo>
                    <a:pt x="170672" y="215909"/>
                  </a:lnTo>
                  <a:lnTo>
                    <a:pt x="169233" y="218023"/>
                  </a:lnTo>
                  <a:lnTo>
                    <a:pt x="168272" y="216609"/>
                  </a:lnTo>
                  <a:lnTo>
                    <a:pt x="166606" y="179784"/>
                  </a:lnTo>
                  <a:lnTo>
                    <a:pt x="170228" y="145520"/>
                  </a:lnTo>
                  <a:lnTo>
                    <a:pt x="176542" y="102776"/>
                  </a:lnTo>
                  <a:lnTo>
                    <a:pt x="184052" y="57908"/>
                  </a:lnTo>
                  <a:lnTo>
                    <a:pt x="190231" y="12902"/>
                  </a:lnTo>
                  <a:lnTo>
                    <a:pt x="1917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07"/>
            <p:cNvSpPr/>
            <p:nvPr>
              <p:custDataLst>
                <p:tags r:id="rId174"/>
              </p:custDataLst>
            </p:nvPr>
          </p:nvSpPr>
          <p:spPr>
            <a:xfrm>
              <a:off x="7480300" y="647700"/>
              <a:ext cx="88901" cy="155623"/>
            </a:xfrm>
            <a:custGeom>
              <a:avLst/>
              <a:gdLst/>
              <a:ahLst/>
              <a:cxnLst/>
              <a:rect l="0" t="0" r="0" b="0"/>
              <a:pathLst>
                <a:path w="88901" h="155623">
                  <a:moveTo>
                    <a:pt x="0" y="0"/>
                  </a:moveTo>
                  <a:lnTo>
                    <a:pt x="0" y="0"/>
                  </a:lnTo>
                  <a:lnTo>
                    <a:pt x="3658" y="23100"/>
                  </a:lnTo>
                  <a:lnTo>
                    <a:pt x="2103" y="62191"/>
                  </a:lnTo>
                  <a:lnTo>
                    <a:pt x="5483" y="101212"/>
                  </a:lnTo>
                  <a:lnTo>
                    <a:pt x="12947" y="142916"/>
                  </a:lnTo>
                  <a:lnTo>
                    <a:pt x="17042" y="151713"/>
                  </a:lnTo>
                  <a:lnTo>
                    <a:pt x="21215" y="155622"/>
                  </a:lnTo>
                  <a:lnTo>
                    <a:pt x="24021" y="153843"/>
                  </a:lnTo>
                  <a:lnTo>
                    <a:pt x="46080" y="116380"/>
                  </a:lnTo>
                  <a:lnTo>
                    <a:pt x="57875" y="85826"/>
                  </a:lnTo>
                  <a:lnTo>
                    <a:pt x="74533" y="3836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08"/>
            <p:cNvSpPr/>
            <p:nvPr>
              <p:custDataLst>
                <p:tags r:id="rId175"/>
              </p:custDataLst>
            </p:nvPr>
          </p:nvSpPr>
          <p:spPr>
            <a:xfrm>
              <a:off x="7600950" y="641978"/>
              <a:ext cx="222251" cy="164473"/>
            </a:xfrm>
            <a:custGeom>
              <a:avLst/>
              <a:gdLst/>
              <a:ahLst/>
              <a:cxnLst/>
              <a:rect l="0" t="0" r="0" b="0"/>
              <a:pathLst>
                <a:path w="222251" h="164473">
                  <a:moveTo>
                    <a:pt x="0" y="69222"/>
                  </a:moveTo>
                  <a:lnTo>
                    <a:pt x="0" y="69222"/>
                  </a:lnTo>
                  <a:lnTo>
                    <a:pt x="17676" y="86899"/>
                  </a:lnTo>
                  <a:lnTo>
                    <a:pt x="22367" y="88768"/>
                  </a:lnTo>
                  <a:lnTo>
                    <a:pt x="33224" y="88963"/>
                  </a:lnTo>
                  <a:lnTo>
                    <a:pt x="51236" y="81735"/>
                  </a:lnTo>
                  <a:lnTo>
                    <a:pt x="80650" y="55806"/>
                  </a:lnTo>
                  <a:lnTo>
                    <a:pt x="107307" y="13929"/>
                  </a:lnTo>
                  <a:lnTo>
                    <a:pt x="108228" y="8371"/>
                  </a:lnTo>
                  <a:lnTo>
                    <a:pt x="107429" y="3960"/>
                  </a:lnTo>
                  <a:lnTo>
                    <a:pt x="105486" y="314"/>
                  </a:lnTo>
                  <a:lnTo>
                    <a:pt x="102074" y="0"/>
                  </a:lnTo>
                  <a:lnTo>
                    <a:pt x="92639" y="5296"/>
                  </a:lnTo>
                  <a:lnTo>
                    <a:pt x="51222" y="47599"/>
                  </a:lnTo>
                  <a:lnTo>
                    <a:pt x="27406" y="84922"/>
                  </a:lnTo>
                  <a:lnTo>
                    <a:pt x="16414" y="110772"/>
                  </a:lnTo>
                  <a:lnTo>
                    <a:pt x="13881" y="131668"/>
                  </a:lnTo>
                  <a:lnTo>
                    <a:pt x="17014" y="140486"/>
                  </a:lnTo>
                  <a:lnTo>
                    <a:pt x="29904" y="155928"/>
                  </a:lnTo>
                  <a:lnTo>
                    <a:pt x="60563" y="162321"/>
                  </a:lnTo>
                  <a:lnTo>
                    <a:pt x="105233" y="163516"/>
                  </a:lnTo>
                  <a:lnTo>
                    <a:pt x="132950" y="163835"/>
                  </a:lnTo>
                  <a:lnTo>
                    <a:pt x="162716" y="164047"/>
                  </a:lnTo>
                  <a:lnTo>
                    <a:pt x="222250" y="164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82"/>
          <p:cNvGrpSpPr/>
          <p:nvPr/>
        </p:nvGrpSpPr>
        <p:grpSpPr>
          <a:xfrm>
            <a:off x="8316981" y="472172"/>
            <a:ext cx="344420" cy="374980"/>
            <a:chOff x="8316981" y="472172"/>
            <a:chExt cx="344420" cy="374980"/>
          </a:xfrm>
        </p:grpSpPr>
        <p:sp>
          <p:nvSpPr>
            <p:cNvPr id="28" name="SMARTInkShape-809"/>
            <p:cNvSpPr/>
            <p:nvPr>
              <p:custDataLst>
                <p:tags r:id="rId163"/>
              </p:custDataLst>
            </p:nvPr>
          </p:nvSpPr>
          <p:spPr>
            <a:xfrm>
              <a:off x="8316981" y="472172"/>
              <a:ext cx="344420" cy="374980"/>
            </a:xfrm>
            <a:custGeom>
              <a:avLst/>
              <a:gdLst/>
              <a:ahLst/>
              <a:cxnLst/>
              <a:rect l="0" t="0" r="0" b="0"/>
              <a:pathLst>
                <a:path w="344420" h="374980">
                  <a:moveTo>
                    <a:pt x="160269" y="302528"/>
                  </a:moveTo>
                  <a:lnTo>
                    <a:pt x="160269" y="302528"/>
                  </a:lnTo>
                  <a:lnTo>
                    <a:pt x="140496" y="302528"/>
                  </a:lnTo>
                  <a:lnTo>
                    <a:pt x="138619" y="301117"/>
                  </a:lnTo>
                  <a:lnTo>
                    <a:pt x="119434" y="257094"/>
                  </a:lnTo>
                  <a:lnTo>
                    <a:pt x="102308" y="234268"/>
                  </a:lnTo>
                  <a:lnTo>
                    <a:pt x="96229" y="230210"/>
                  </a:lnTo>
                  <a:lnTo>
                    <a:pt x="83829" y="227583"/>
                  </a:lnTo>
                  <a:lnTo>
                    <a:pt x="67499" y="236293"/>
                  </a:lnTo>
                  <a:lnTo>
                    <a:pt x="38472" y="264794"/>
                  </a:lnTo>
                  <a:lnTo>
                    <a:pt x="11292" y="304518"/>
                  </a:lnTo>
                  <a:lnTo>
                    <a:pt x="218" y="330929"/>
                  </a:lnTo>
                  <a:lnTo>
                    <a:pt x="0" y="352075"/>
                  </a:lnTo>
                  <a:lnTo>
                    <a:pt x="4034" y="360254"/>
                  </a:lnTo>
                  <a:lnTo>
                    <a:pt x="17923" y="373104"/>
                  </a:lnTo>
                  <a:lnTo>
                    <a:pt x="26566" y="374979"/>
                  </a:lnTo>
                  <a:lnTo>
                    <a:pt x="45577" y="371417"/>
                  </a:lnTo>
                  <a:lnTo>
                    <a:pt x="90185" y="342450"/>
                  </a:lnTo>
                  <a:lnTo>
                    <a:pt x="132325" y="299418"/>
                  </a:lnTo>
                  <a:lnTo>
                    <a:pt x="133173" y="299749"/>
                  </a:lnTo>
                  <a:lnTo>
                    <a:pt x="143641" y="343792"/>
                  </a:lnTo>
                  <a:lnTo>
                    <a:pt x="149586" y="354499"/>
                  </a:lnTo>
                  <a:lnTo>
                    <a:pt x="153147" y="358342"/>
                  </a:lnTo>
                  <a:lnTo>
                    <a:pt x="162748" y="362612"/>
                  </a:lnTo>
                  <a:lnTo>
                    <a:pt x="168272" y="363751"/>
                  </a:lnTo>
                  <a:lnTo>
                    <a:pt x="199643" y="351869"/>
                  </a:lnTo>
                  <a:lnTo>
                    <a:pt x="236846" y="327104"/>
                  </a:lnTo>
                  <a:lnTo>
                    <a:pt x="262037" y="294401"/>
                  </a:lnTo>
                  <a:lnTo>
                    <a:pt x="274681" y="273826"/>
                  </a:lnTo>
                  <a:lnTo>
                    <a:pt x="286638" y="246705"/>
                  </a:lnTo>
                  <a:lnTo>
                    <a:pt x="298137" y="215218"/>
                  </a:lnTo>
                  <a:lnTo>
                    <a:pt x="309331" y="180821"/>
                  </a:lnTo>
                  <a:lnTo>
                    <a:pt x="318205" y="146601"/>
                  </a:lnTo>
                  <a:lnTo>
                    <a:pt x="325531" y="112499"/>
                  </a:lnTo>
                  <a:lnTo>
                    <a:pt x="331828" y="78475"/>
                  </a:lnTo>
                  <a:lnTo>
                    <a:pt x="338823" y="35027"/>
                  </a:lnTo>
                  <a:lnTo>
                    <a:pt x="339815" y="10777"/>
                  </a:lnTo>
                  <a:lnTo>
                    <a:pt x="337116" y="4311"/>
                  </a:lnTo>
                  <a:lnTo>
                    <a:pt x="333200" y="0"/>
                  </a:lnTo>
                  <a:lnTo>
                    <a:pt x="327767" y="654"/>
                  </a:lnTo>
                  <a:lnTo>
                    <a:pt x="314205" y="10788"/>
                  </a:lnTo>
                  <a:lnTo>
                    <a:pt x="287332" y="56552"/>
                  </a:lnTo>
                  <a:lnTo>
                    <a:pt x="278139" y="79278"/>
                  </a:lnTo>
                  <a:lnTo>
                    <a:pt x="269188" y="105011"/>
                  </a:lnTo>
                  <a:lnTo>
                    <a:pt x="260398" y="132750"/>
                  </a:lnTo>
                  <a:lnTo>
                    <a:pt x="253128" y="161120"/>
                  </a:lnTo>
                  <a:lnTo>
                    <a:pt x="246869" y="189912"/>
                  </a:lnTo>
                  <a:lnTo>
                    <a:pt x="241286" y="218984"/>
                  </a:lnTo>
                  <a:lnTo>
                    <a:pt x="238269" y="244715"/>
                  </a:lnTo>
                  <a:lnTo>
                    <a:pt x="236799" y="290239"/>
                  </a:lnTo>
                  <a:lnTo>
                    <a:pt x="244141" y="325994"/>
                  </a:lnTo>
                  <a:lnTo>
                    <a:pt x="250050" y="341455"/>
                  </a:lnTo>
                  <a:lnTo>
                    <a:pt x="258929" y="352468"/>
                  </a:lnTo>
                  <a:lnTo>
                    <a:pt x="281964" y="366587"/>
                  </a:lnTo>
                  <a:lnTo>
                    <a:pt x="306783" y="367687"/>
                  </a:lnTo>
                  <a:lnTo>
                    <a:pt x="344419" y="359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10"/>
            <p:cNvSpPr/>
            <p:nvPr>
              <p:custDataLst>
                <p:tags r:id="rId164"/>
              </p:custDataLst>
            </p:nvPr>
          </p:nvSpPr>
          <p:spPr>
            <a:xfrm>
              <a:off x="8477250" y="6286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7902" y="19541"/>
                  </a:lnTo>
                  <a:lnTo>
                    <a:pt x="76582" y="11977"/>
                  </a:lnTo>
                  <a:lnTo>
                    <a:pt x="115175" y="53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83"/>
          <p:cNvGrpSpPr/>
          <p:nvPr/>
        </p:nvGrpSpPr>
        <p:grpSpPr>
          <a:xfrm>
            <a:off x="9001818" y="501650"/>
            <a:ext cx="1235633" cy="631322"/>
            <a:chOff x="9001818" y="501650"/>
            <a:chExt cx="1235633" cy="631322"/>
          </a:xfrm>
        </p:grpSpPr>
        <p:sp>
          <p:nvSpPr>
            <p:cNvPr id="31" name="SMARTInkShape-811"/>
            <p:cNvSpPr/>
            <p:nvPr>
              <p:custDataLst>
                <p:tags r:id="rId156"/>
              </p:custDataLst>
            </p:nvPr>
          </p:nvSpPr>
          <p:spPr>
            <a:xfrm>
              <a:off x="9076599" y="501650"/>
              <a:ext cx="67402" cy="337977"/>
            </a:xfrm>
            <a:custGeom>
              <a:avLst/>
              <a:gdLst/>
              <a:ahLst/>
              <a:cxnLst/>
              <a:rect l="0" t="0" r="0" b="0"/>
              <a:pathLst>
                <a:path w="67402" h="337977">
                  <a:moveTo>
                    <a:pt x="67401" y="0"/>
                  </a:moveTo>
                  <a:lnTo>
                    <a:pt x="67401" y="0"/>
                  </a:lnTo>
                  <a:lnTo>
                    <a:pt x="64030" y="0"/>
                  </a:lnTo>
                  <a:lnTo>
                    <a:pt x="55192" y="10113"/>
                  </a:lnTo>
                  <a:lnTo>
                    <a:pt x="40265" y="33257"/>
                  </a:lnTo>
                  <a:lnTo>
                    <a:pt x="29178" y="72570"/>
                  </a:lnTo>
                  <a:lnTo>
                    <a:pt x="21955" y="111276"/>
                  </a:lnTo>
                  <a:lnTo>
                    <a:pt x="14041" y="156700"/>
                  </a:lnTo>
                  <a:lnTo>
                    <a:pt x="9956" y="180667"/>
                  </a:lnTo>
                  <a:lnTo>
                    <a:pt x="3064" y="227052"/>
                  </a:lnTo>
                  <a:lnTo>
                    <a:pt x="0" y="266482"/>
                  </a:lnTo>
                  <a:lnTo>
                    <a:pt x="8390" y="310301"/>
                  </a:lnTo>
                  <a:lnTo>
                    <a:pt x="20478" y="328647"/>
                  </a:lnTo>
                  <a:lnTo>
                    <a:pt x="27652" y="335515"/>
                  </a:lnTo>
                  <a:lnTo>
                    <a:pt x="35257" y="337976"/>
                  </a:lnTo>
                  <a:lnTo>
                    <a:pt x="43150" y="337501"/>
                  </a:lnTo>
                  <a:lnTo>
                    <a:pt x="51234" y="335067"/>
                  </a:lnTo>
                  <a:lnTo>
                    <a:pt x="56623" y="329917"/>
                  </a:lnTo>
                  <a:lnTo>
                    <a:pt x="6740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12"/>
            <p:cNvSpPr/>
            <p:nvPr>
              <p:custDataLst>
                <p:tags r:id="rId157"/>
              </p:custDataLst>
            </p:nvPr>
          </p:nvSpPr>
          <p:spPr>
            <a:xfrm>
              <a:off x="9001818" y="673100"/>
              <a:ext cx="237433" cy="144361"/>
            </a:xfrm>
            <a:custGeom>
              <a:avLst/>
              <a:gdLst/>
              <a:ahLst/>
              <a:cxnLst/>
              <a:rect l="0" t="0" r="0" b="0"/>
              <a:pathLst>
                <a:path w="237433" h="144361">
                  <a:moveTo>
                    <a:pt x="15182" y="12700"/>
                  </a:moveTo>
                  <a:lnTo>
                    <a:pt x="15182" y="12700"/>
                  </a:lnTo>
                  <a:lnTo>
                    <a:pt x="3249" y="7674"/>
                  </a:lnTo>
                  <a:lnTo>
                    <a:pt x="0" y="6938"/>
                  </a:lnTo>
                  <a:lnTo>
                    <a:pt x="122" y="6742"/>
                  </a:lnTo>
                  <a:lnTo>
                    <a:pt x="38972" y="6373"/>
                  </a:lnTo>
                  <a:lnTo>
                    <a:pt x="85263" y="12835"/>
                  </a:lnTo>
                  <a:lnTo>
                    <a:pt x="125347" y="31150"/>
                  </a:lnTo>
                  <a:lnTo>
                    <a:pt x="140345" y="41361"/>
                  </a:lnTo>
                  <a:lnTo>
                    <a:pt x="154065" y="55307"/>
                  </a:lnTo>
                  <a:lnTo>
                    <a:pt x="166948" y="82396"/>
                  </a:lnTo>
                  <a:lnTo>
                    <a:pt x="165183" y="102472"/>
                  </a:lnTo>
                  <a:lnTo>
                    <a:pt x="161749" y="112765"/>
                  </a:lnTo>
                  <a:lnTo>
                    <a:pt x="148527" y="129845"/>
                  </a:lnTo>
                  <a:lnTo>
                    <a:pt x="140061" y="137364"/>
                  </a:lnTo>
                  <a:lnTo>
                    <a:pt x="123130" y="143836"/>
                  </a:lnTo>
                  <a:lnTo>
                    <a:pt x="108315" y="144360"/>
                  </a:lnTo>
                  <a:lnTo>
                    <a:pt x="99378" y="142242"/>
                  </a:lnTo>
                  <a:lnTo>
                    <a:pt x="97417" y="137161"/>
                  </a:lnTo>
                  <a:lnTo>
                    <a:pt x="97122" y="120227"/>
                  </a:lnTo>
                  <a:lnTo>
                    <a:pt x="117777" y="76780"/>
                  </a:lnTo>
                  <a:lnTo>
                    <a:pt x="157450" y="37174"/>
                  </a:lnTo>
                  <a:lnTo>
                    <a:pt x="204953" y="13210"/>
                  </a:lnTo>
                  <a:lnTo>
                    <a:pt x="237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13"/>
            <p:cNvSpPr/>
            <p:nvPr>
              <p:custDataLst>
                <p:tags r:id="rId158"/>
              </p:custDataLst>
            </p:nvPr>
          </p:nvSpPr>
          <p:spPr>
            <a:xfrm>
              <a:off x="9294977" y="513025"/>
              <a:ext cx="484024" cy="327737"/>
            </a:xfrm>
            <a:custGeom>
              <a:avLst/>
              <a:gdLst/>
              <a:ahLst/>
              <a:cxnLst/>
              <a:rect l="0" t="0" r="0" b="0"/>
              <a:pathLst>
                <a:path w="484024" h="327737">
                  <a:moveTo>
                    <a:pt x="58573" y="210875"/>
                  </a:moveTo>
                  <a:lnTo>
                    <a:pt x="58573" y="210875"/>
                  </a:lnTo>
                  <a:lnTo>
                    <a:pt x="76249" y="189827"/>
                  </a:lnTo>
                  <a:lnTo>
                    <a:pt x="80541" y="178237"/>
                  </a:lnTo>
                  <a:lnTo>
                    <a:pt x="81685" y="172183"/>
                  </a:lnTo>
                  <a:lnTo>
                    <a:pt x="81037" y="168147"/>
                  </a:lnTo>
                  <a:lnTo>
                    <a:pt x="79193" y="165456"/>
                  </a:lnTo>
                  <a:lnTo>
                    <a:pt x="76553" y="163663"/>
                  </a:lnTo>
                  <a:lnTo>
                    <a:pt x="66093" y="165432"/>
                  </a:lnTo>
                  <a:lnTo>
                    <a:pt x="59354" y="167880"/>
                  </a:lnTo>
                  <a:lnTo>
                    <a:pt x="36383" y="188179"/>
                  </a:lnTo>
                  <a:lnTo>
                    <a:pt x="11703" y="226650"/>
                  </a:lnTo>
                  <a:lnTo>
                    <a:pt x="0" y="267054"/>
                  </a:lnTo>
                  <a:lnTo>
                    <a:pt x="2907" y="289231"/>
                  </a:lnTo>
                  <a:lnTo>
                    <a:pt x="6646" y="299095"/>
                  </a:lnTo>
                  <a:lnTo>
                    <a:pt x="13371" y="306378"/>
                  </a:lnTo>
                  <a:lnTo>
                    <a:pt x="32133" y="316350"/>
                  </a:lnTo>
                  <a:lnTo>
                    <a:pt x="73239" y="319189"/>
                  </a:lnTo>
                  <a:lnTo>
                    <a:pt x="117795" y="305449"/>
                  </a:lnTo>
                  <a:lnTo>
                    <a:pt x="155535" y="276762"/>
                  </a:lnTo>
                  <a:lnTo>
                    <a:pt x="185688" y="231338"/>
                  </a:lnTo>
                  <a:lnTo>
                    <a:pt x="199013" y="197888"/>
                  </a:lnTo>
                  <a:lnTo>
                    <a:pt x="198061" y="191634"/>
                  </a:lnTo>
                  <a:lnTo>
                    <a:pt x="194604" y="187464"/>
                  </a:lnTo>
                  <a:lnTo>
                    <a:pt x="189477" y="184684"/>
                  </a:lnTo>
                  <a:lnTo>
                    <a:pt x="183237" y="185653"/>
                  </a:lnTo>
                  <a:lnTo>
                    <a:pt x="168777" y="194256"/>
                  </a:lnTo>
                  <a:lnTo>
                    <a:pt x="133545" y="236572"/>
                  </a:lnTo>
                  <a:lnTo>
                    <a:pt x="121058" y="258750"/>
                  </a:lnTo>
                  <a:lnTo>
                    <a:pt x="118574" y="268191"/>
                  </a:lnTo>
                  <a:lnTo>
                    <a:pt x="119576" y="284327"/>
                  </a:lnTo>
                  <a:lnTo>
                    <a:pt x="123230" y="289476"/>
                  </a:lnTo>
                  <a:lnTo>
                    <a:pt x="128489" y="292909"/>
                  </a:lnTo>
                  <a:lnTo>
                    <a:pt x="134817" y="295198"/>
                  </a:lnTo>
                  <a:lnTo>
                    <a:pt x="151256" y="293978"/>
                  </a:lnTo>
                  <a:lnTo>
                    <a:pt x="169615" y="287321"/>
                  </a:lnTo>
                  <a:lnTo>
                    <a:pt x="209906" y="259228"/>
                  </a:lnTo>
                  <a:lnTo>
                    <a:pt x="214026" y="254002"/>
                  </a:lnTo>
                  <a:lnTo>
                    <a:pt x="215125" y="253738"/>
                  </a:lnTo>
                  <a:lnTo>
                    <a:pt x="215859" y="254972"/>
                  </a:lnTo>
                  <a:lnTo>
                    <a:pt x="216346" y="257207"/>
                  </a:lnTo>
                  <a:lnTo>
                    <a:pt x="215966" y="259402"/>
                  </a:lnTo>
                  <a:lnTo>
                    <a:pt x="213663" y="263722"/>
                  </a:lnTo>
                  <a:lnTo>
                    <a:pt x="213471" y="266567"/>
                  </a:lnTo>
                  <a:lnTo>
                    <a:pt x="215140" y="273492"/>
                  </a:lnTo>
                  <a:lnTo>
                    <a:pt x="220047" y="281953"/>
                  </a:lnTo>
                  <a:lnTo>
                    <a:pt x="231469" y="282917"/>
                  </a:lnTo>
                  <a:lnTo>
                    <a:pt x="249010" y="279583"/>
                  </a:lnTo>
                  <a:lnTo>
                    <a:pt x="283392" y="263688"/>
                  </a:lnTo>
                  <a:lnTo>
                    <a:pt x="310422" y="244225"/>
                  </a:lnTo>
                  <a:lnTo>
                    <a:pt x="338898" y="208294"/>
                  </a:lnTo>
                  <a:lnTo>
                    <a:pt x="353406" y="185871"/>
                  </a:lnTo>
                  <a:lnTo>
                    <a:pt x="366606" y="158928"/>
                  </a:lnTo>
                  <a:lnTo>
                    <a:pt x="378935" y="128971"/>
                  </a:lnTo>
                  <a:lnTo>
                    <a:pt x="390681" y="97006"/>
                  </a:lnTo>
                  <a:lnTo>
                    <a:pt x="405613" y="50200"/>
                  </a:lnTo>
                  <a:lnTo>
                    <a:pt x="412485" y="18814"/>
                  </a:lnTo>
                  <a:lnTo>
                    <a:pt x="410835" y="2513"/>
                  </a:lnTo>
                  <a:lnTo>
                    <a:pt x="407714" y="0"/>
                  </a:lnTo>
                  <a:lnTo>
                    <a:pt x="403517" y="442"/>
                  </a:lnTo>
                  <a:lnTo>
                    <a:pt x="398603" y="2853"/>
                  </a:lnTo>
                  <a:lnTo>
                    <a:pt x="381572" y="26472"/>
                  </a:lnTo>
                  <a:lnTo>
                    <a:pt x="371226" y="59774"/>
                  </a:lnTo>
                  <a:lnTo>
                    <a:pt x="362630" y="102797"/>
                  </a:lnTo>
                  <a:lnTo>
                    <a:pt x="356457" y="150140"/>
                  </a:lnTo>
                  <a:lnTo>
                    <a:pt x="355125" y="195641"/>
                  </a:lnTo>
                  <a:lnTo>
                    <a:pt x="358297" y="237971"/>
                  </a:lnTo>
                  <a:lnTo>
                    <a:pt x="366761" y="275599"/>
                  </a:lnTo>
                  <a:lnTo>
                    <a:pt x="383223" y="303612"/>
                  </a:lnTo>
                  <a:lnTo>
                    <a:pt x="393539" y="315033"/>
                  </a:lnTo>
                  <a:lnTo>
                    <a:pt x="405356" y="321941"/>
                  </a:lnTo>
                  <a:lnTo>
                    <a:pt x="431656" y="327736"/>
                  </a:lnTo>
                  <a:lnTo>
                    <a:pt x="454163" y="322315"/>
                  </a:lnTo>
                  <a:lnTo>
                    <a:pt x="484023" y="306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14"/>
            <p:cNvSpPr/>
            <p:nvPr>
              <p:custDataLst>
                <p:tags r:id="rId159"/>
              </p:custDataLst>
            </p:nvPr>
          </p:nvSpPr>
          <p:spPr>
            <a:xfrm>
              <a:off x="9639300" y="673100"/>
              <a:ext cx="95251" cy="16359"/>
            </a:xfrm>
            <a:custGeom>
              <a:avLst/>
              <a:gdLst/>
              <a:ahLst/>
              <a:cxnLst/>
              <a:rect l="0" t="0" r="0" b="0"/>
              <a:pathLst>
                <a:path w="95251" h="16359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5774" y="16358"/>
                  </a:lnTo>
                  <a:lnTo>
                    <a:pt x="48116" y="80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15"/>
            <p:cNvSpPr/>
            <p:nvPr>
              <p:custDataLst>
                <p:tags r:id="rId160"/>
              </p:custDataLst>
            </p:nvPr>
          </p:nvSpPr>
          <p:spPr>
            <a:xfrm>
              <a:off x="9829800" y="704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376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16"/>
            <p:cNvSpPr/>
            <p:nvPr>
              <p:custDataLst>
                <p:tags r:id="rId161"/>
              </p:custDataLst>
            </p:nvPr>
          </p:nvSpPr>
          <p:spPr>
            <a:xfrm>
              <a:off x="9861550" y="603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17"/>
            <p:cNvSpPr/>
            <p:nvPr>
              <p:custDataLst>
                <p:tags r:id="rId162"/>
              </p:custDataLst>
            </p:nvPr>
          </p:nvSpPr>
          <p:spPr>
            <a:xfrm>
              <a:off x="9933038" y="660984"/>
              <a:ext cx="304413" cy="471988"/>
            </a:xfrm>
            <a:custGeom>
              <a:avLst/>
              <a:gdLst/>
              <a:ahLst/>
              <a:cxnLst/>
              <a:rect l="0" t="0" r="0" b="0"/>
              <a:pathLst>
                <a:path w="304413" h="471988">
                  <a:moveTo>
                    <a:pt x="61862" y="56566"/>
                  </a:moveTo>
                  <a:lnTo>
                    <a:pt x="61862" y="56566"/>
                  </a:lnTo>
                  <a:lnTo>
                    <a:pt x="40193" y="104096"/>
                  </a:lnTo>
                  <a:lnTo>
                    <a:pt x="21964" y="130709"/>
                  </a:lnTo>
                  <a:lnTo>
                    <a:pt x="13321" y="138437"/>
                  </a:lnTo>
                  <a:lnTo>
                    <a:pt x="9746" y="140074"/>
                  </a:lnTo>
                  <a:lnTo>
                    <a:pt x="6656" y="140460"/>
                  </a:lnTo>
                  <a:lnTo>
                    <a:pt x="3891" y="140012"/>
                  </a:lnTo>
                  <a:lnTo>
                    <a:pt x="2047" y="137597"/>
                  </a:lnTo>
                  <a:lnTo>
                    <a:pt x="0" y="129269"/>
                  </a:lnTo>
                  <a:lnTo>
                    <a:pt x="5589" y="105938"/>
                  </a:lnTo>
                  <a:lnTo>
                    <a:pt x="22924" y="69940"/>
                  </a:lnTo>
                  <a:lnTo>
                    <a:pt x="49306" y="31366"/>
                  </a:lnTo>
                  <a:lnTo>
                    <a:pt x="79465" y="6609"/>
                  </a:lnTo>
                  <a:lnTo>
                    <a:pt x="88414" y="3506"/>
                  </a:lnTo>
                  <a:lnTo>
                    <a:pt x="104001" y="3821"/>
                  </a:lnTo>
                  <a:lnTo>
                    <a:pt x="109006" y="7291"/>
                  </a:lnTo>
                  <a:lnTo>
                    <a:pt x="112340" y="12427"/>
                  </a:lnTo>
                  <a:lnTo>
                    <a:pt x="116046" y="26365"/>
                  </a:lnTo>
                  <a:lnTo>
                    <a:pt x="120307" y="67821"/>
                  </a:lnTo>
                  <a:lnTo>
                    <a:pt x="131106" y="113039"/>
                  </a:lnTo>
                  <a:lnTo>
                    <a:pt x="140615" y="125880"/>
                  </a:lnTo>
                  <a:lnTo>
                    <a:pt x="146114" y="130292"/>
                  </a:lnTo>
                  <a:lnTo>
                    <a:pt x="161632" y="135194"/>
                  </a:lnTo>
                  <a:lnTo>
                    <a:pt x="170708" y="136502"/>
                  </a:lnTo>
                  <a:lnTo>
                    <a:pt x="188319" y="132310"/>
                  </a:lnTo>
                  <a:lnTo>
                    <a:pt x="204849" y="122685"/>
                  </a:lnTo>
                  <a:lnTo>
                    <a:pt x="219250" y="109001"/>
                  </a:lnTo>
                  <a:lnTo>
                    <a:pt x="242629" y="65203"/>
                  </a:lnTo>
                  <a:lnTo>
                    <a:pt x="257318" y="21025"/>
                  </a:lnTo>
                  <a:lnTo>
                    <a:pt x="262768" y="1350"/>
                  </a:lnTo>
                  <a:lnTo>
                    <a:pt x="262121" y="0"/>
                  </a:lnTo>
                  <a:lnTo>
                    <a:pt x="260279" y="511"/>
                  </a:lnTo>
                  <a:lnTo>
                    <a:pt x="257640" y="2263"/>
                  </a:lnTo>
                  <a:lnTo>
                    <a:pt x="235148" y="37441"/>
                  </a:lnTo>
                  <a:lnTo>
                    <a:pt x="232481" y="50183"/>
                  </a:lnTo>
                  <a:lnTo>
                    <a:pt x="232758" y="56544"/>
                  </a:lnTo>
                  <a:lnTo>
                    <a:pt x="235058" y="61490"/>
                  </a:lnTo>
                  <a:lnTo>
                    <a:pt x="243260" y="68867"/>
                  </a:lnTo>
                  <a:lnTo>
                    <a:pt x="248411" y="70411"/>
                  </a:lnTo>
                  <a:lnTo>
                    <a:pt x="278078" y="72927"/>
                  </a:lnTo>
                  <a:lnTo>
                    <a:pt x="293535" y="81561"/>
                  </a:lnTo>
                  <a:lnTo>
                    <a:pt x="300765" y="92840"/>
                  </a:lnTo>
                  <a:lnTo>
                    <a:pt x="303681" y="99798"/>
                  </a:lnTo>
                  <a:lnTo>
                    <a:pt x="304412" y="133189"/>
                  </a:lnTo>
                  <a:lnTo>
                    <a:pt x="301837" y="163998"/>
                  </a:lnTo>
                  <a:lnTo>
                    <a:pt x="297634" y="200269"/>
                  </a:lnTo>
                  <a:lnTo>
                    <a:pt x="291062" y="242260"/>
                  </a:lnTo>
                  <a:lnTo>
                    <a:pt x="288040" y="265734"/>
                  </a:lnTo>
                  <a:lnTo>
                    <a:pt x="285320" y="290556"/>
                  </a:lnTo>
                  <a:lnTo>
                    <a:pt x="282801" y="316276"/>
                  </a:lnTo>
                  <a:lnTo>
                    <a:pt x="279004" y="341889"/>
                  </a:lnTo>
                  <a:lnTo>
                    <a:pt x="274356" y="367431"/>
                  </a:lnTo>
                  <a:lnTo>
                    <a:pt x="262137" y="413451"/>
                  </a:lnTo>
                  <a:lnTo>
                    <a:pt x="236837" y="456370"/>
                  </a:lnTo>
                  <a:lnTo>
                    <a:pt x="222178" y="470147"/>
                  </a:lnTo>
                  <a:lnTo>
                    <a:pt x="216011" y="471987"/>
                  </a:lnTo>
                  <a:lnTo>
                    <a:pt x="210489" y="471097"/>
                  </a:lnTo>
                  <a:lnTo>
                    <a:pt x="205397" y="468386"/>
                  </a:lnTo>
                  <a:lnTo>
                    <a:pt x="197856" y="450323"/>
                  </a:lnTo>
                  <a:lnTo>
                    <a:pt x="188862" y="41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84"/>
          <p:cNvGrpSpPr/>
          <p:nvPr/>
        </p:nvGrpSpPr>
        <p:grpSpPr>
          <a:xfrm>
            <a:off x="10800087" y="561507"/>
            <a:ext cx="1290314" cy="422567"/>
            <a:chOff x="10800087" y="561507"/>
            <a:chExt cx="1290314" cy="422567"/>
          </a:xfrm>
        </p:grpSpPr>
        <p:sp>
          <p:nvSpPr>
            <p:cNvPr id="39" name="SMARTInkShape-818"/>
            <p:cNvSpPr/>
            <p:nvPr>
              <p:custDataLst>
                <p:tags r:id="rId147"/>
              </p:custDataLst>
            </p:nvPr>
          </p:nvSpPr>
          <p:spPr>
            <a:xfrm>
              <a:off x="10800087" y="561507"/>
              <a:ext cx="198114" cy="343205"/>
            </a:xfrm>
            <a:custGeom>
              <a:avLst/>
              <a:gdLst/>
              <a:ahLst/>
              <a:cxnLst/>
              <a:rect l="0" t="0" r="0" b="0"/>
              <a:pathLst>
                <a:path w="198114" h="343205">
                  <a:moveTo>
                    <a:pt x="64763" y="232243"/>
                  </a:moveTo>
                  <a:lnTo>
                    <a:pt x="64763" y="232243"/>
                  </a:lnTo>
                  <a:lnTo>
                    <a:pt x="55925" y="217937"/>
                  </a:lnTo>
                  <a:lnTo>
                    <a:pt x="48135" y="215302"/>
                  </a:lnTo>
                  <a:lnTo>
                    <a:pt x="43094" y="214599"/>
                  </a:lnTo>
                  <a:lnTo>
                    <a:pt x="37617" y="216952"/>
                  </a:lnTo>
                  <a:lnTo>
                    <a:pt x="25887" y="227093"/>
                  </a:lnTo>
                  <a:lnTo>
                    <a:pt x="10753" y="252041"/>
                  </a:lnTo>
                  <a:lnTo>
                    <a:pt x="703" y="285146"/>
                  </a:lnTo>
                  <a:lnTo>
                    <a:pt x="0" y="318395"/>
                  </a:lnTo>
                  <a:lnTo>
                    <a:pt x="3244" y="327072"/>
                  </a:lnTo>
                  <a:lnTo>
                    <a:pt x="14372" y="340476"/>
                  </a:lnTo>
                  <a:lnTo>
                    <a:pt x="23409" y="343204"/>
                  </a:lnTo>
                  <a:lnTo>
                    <a:pt x="46618" y="342472"/>
                  </a:lnTo>
                  <a:lnTo>
                    <a:pt x="84081" y="327384"/>
                  </a:lnTo>
                  <a:lnTo>
                    <a:pt x="121991" y="291556"/>
                  </a:lnTo>
                  <a:lnTo>
                    <a:pt x="141704" y="251784"/>
                  </a:lnTo>
                  <a:lnTo>
                    <a:pt x="149924" y="228337"/>
                  </a:lnTo>
                  <a:lnTo>
                    <a:pt x="156108" y="199300"/>
                  </a:lnTo>
                  <a:lnTo>
                    <a:pt x="160938" y="166537"/>
                  </a:lnTo>
                  <a:lnTo>
                    <a:pt x="164863" y="131289"/>
                  </a:lnTo>
                  <a:lnTo>
                    <a:pt x="167479" y="100029"/>
                  </a:lnTo>
                  <a:lnTo>
                    <a:pt x="169225" y="71428"/>
                  </a:lnTo>
                  <a:lnTo>
                    <a:pt x="169751" y="26009"/>
                  </a:lnTo>
                  <a:lnTo>
                    <a:pt x="165282" y="3470"/>
                  </a:lnTo>
                  <a:lnTo>
                    <a:pt x="160704" y="0"/>
                  </a:lnTo>
                  <a:lnTo>
                    <a:pt x="154829" y="509"/>
                  </a:lnTo>
                  <a:lnTo>
                    <a:pt x="148090" y="3670"/>
                  </a:lnTo>
                  <a:lnTo>
                    <a:pt x="134958" y="24116"/>
                  </a:lnTo>
                  <a:lnTo>
                    <a:pt x="123477" y="57898"/>
                  </a:lnTo>
                  <a:lnTo>
                    <a:pt x="119428" y="80735"/>
                  </a:lnTo>
                  <a:lnTo>
                    <a:pt x="116023" y="105838"/>
                  </a:lnTo>
                  <a:lnTo>
                    <a:pt x="115870" y="131039"/>
                  </a:lnTo>
                  <a:lnTo>
                    <a:pt x="117884" y="156307"/>
                  </a:lnTo>
                  <a:lnTo>
                    <a:pt x="121344" y="181619"/>
                  </a:lnTo>
                  <a:lnTo>
                    <a:pt x="136478" y="228558"/>
                  </a:lnTo>
                  <a:lnTo>
                    <a:pt x="156608" y="269411"/>
                  </a:lnTo>
                  <a:lnTo>
                    <a:pt x="198113" y="32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19"/>
            <p:cNvSpPr/>
            <p:nvPr>
              <p:custDataLst>
                <p:tags r:id="rId148"/>
              </p:custDataLst>
            </p:nvPr>
          </p:nvSpPr>
          <p:spPr>
            <a:xfrm>
              <a:off x="11087982" y="800100"/>
              <a:ext cx="11819" cy="63501"/>
            </a:xfrm>
            <a:custGeom>
              <a:avLst/>
              <a:gdLst/>
              <a:ahLst/>
              <a:cxnLst/>
              <a:rect l="0" t="0" r="0" b="0"/>
              <a:pathLst>
                <a:path w="11819" h="635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1181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20"/>
            <p:cNvSpPr/>
            <p:nvPr>
              <p:custDataLst>
                <p:tags r:id="rId149"/>
              </p:custDataLst>
            </p:nvPr>
          </p:nvSpPr>
          <p:spPr>
            <a:xfrm>
              <a:off x="11144250" y="692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12700" y="5958"/>
                  </a:lnTo>
                  <a:lnTo>
                    <a:pt x="11288" y="3972"/>
                  </a:lnTo>
                  <a:lnTo>
                    <a:pt x="8937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21"/>
            <p:cNvSpPr/>
            <p:nvPr>
              <p:custDataLst>
                <p:tags r:id="rId150"/>
              </p:custDataLst>
            </p:nvPr>
          </p:nvSpPr>
          <p:spPr>
            <a:xfrm>
              <a:off x="11239405" y="766385"/>
              <a:ext cx="95346" cy="132389"/>
            </a:xfrm>
            <a:custGeom>
              <a:avLst/>
              <a:gdLst/>
              <a:ahLst/>
              <a:cxnLst/>
              <a:rect l="0" t="0" r="0" b="0"/>
              <a:pathLst>
                <a:path w="95346" h="132389">
                  <a:moveTo>
                    <a:pt x="95345" y="21015"/>
                  </a:moveTo>
                  <a:lnTo>
                    <a:pt x="95345" y="21015"/>
                  </a:lnTo>
                  <a:lnTo>
                    <a:pt x="91974" y="14273"/>
                  </a:lnTo>
                  <a:lnTo>
                    <a:pt x="84674" y="9081"/>
                  </a:lnTo>
                  <a:lnTo>
                    <a:pt x="55999" y="0"/>
                  </a:lnTo>
                  <a:lnTo>
                    <a:pt x="23245" y="3656"/>
                  </a:lnTo>
                  <a:lnTo>
                    <a:pt x="8502" y="10007"/>
                  </a:lnTo>
                  <a:lnTo>
                    <a:pt x="3583" y="13677"/>
                  </a:lnTo>
                  <a:lnTo>
                    <a:pt x="1010" y="17534"/>
                  </a:lnTo>
                  <a:lnTo>
                    <a:pt x="0" y="21516"/>
                  </a:lnTo>
                  <a:lnTo>
                    <a:pt x="31" y="25583"/>
                  </a:lnTo>
                  <a:lnTo>
                    <a:pt x="6819" y="41418"/>
                  </a:lnTo>
                  <a:lnTo>
                    <a:pt x="21138" y="56145"/>
                  </a:lnTo>
                  <a:lnTo>
                    <a:pt x="44233" y="75174"/>
                  </a:lnTo>
                  <a:lnTo>
                    <a:pt x="54048" y="89065"/>
                  </a:lnTo>
                  <a:lnTo>
                    <a:pt x="57471" y="102765"/>
                  </a:lnTo>
                  <a:lnTo>
                    <a:pt x="57395" y="109382"/>
                  </a:lnTo>
                  <a:lnTo>
                    <a:pt x="53548" y="120497"/>
                  </a:lnTo>
                  <a:lnTo>
                    <a:pt x="47841" y="128729"/>
                  </a:lnTo>
                  <a:lnTo>
                    <a:pt x="42953" y="132388"/>
                  </a:lnTo>
                  <a:lnTo>
                    <a:pt x="34665" y="132133"/>
                  </a:lnTo>
                  <a:lnTo>
                    <a:pt x="19145" y="12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22"/>
            <p:cNvSpPr/>
            <p:nvPr>
              <p:custDataLst>
                <p:tags r:id="rId151"/>
              </p:custDataLst>
            </p:nvPr>
          </p:nvSpPr>
          <p:spPr>
            <a:xfrm>
              <a:off x="11388372" y="802450"/>
              <a:ext cx="111479" cy="118301"/>
            </a:xfrm>
            <a:custGeom>
              <a:avLst/>
              <a:gdLst/>
              <a:ahLst/>
              <a:cxnLst/>
              <a:rect l="0" t="0" r="0" b="0"/>
              <a:pathLst>
                <a:path w="111479" h="118301">
                  <a:moveTo>
                    <a:pt x="28928" y="10350"/>
                  </a:moveTo>
                  <a:lnTo>
                    <a:pt x="28928" y="10350"/>
                  </a:lnTo>
                  <a:lnTo>
                    <a:pt x="35670" y="13721"/>
                  </a:lnTo>
                  <a:lnTo>
                    <a:pt x="40861" y="19139"/>
                  </a:lnTo>
                  <a:lnTo>
                    <a:pt x="43233" y="22559"/>
                  </a:lnTo>
                  <a:lnTo>
                    <a:pt x="46226" y="24840"/>
                  </a:lnTo>
                  <a:lnTo>
                    <a:pt x="53313" y="27373"/>
                  </a:lnTo>
                  <a:lnTo>
                    <a:pt x="68609" y="25428"/>
                  </a:lnTo>
                  <a:lnTo>
                    <a:pt x="72315" y="23225"/>
                  </a:lnTo>
                  <a:lnTo>
                    <a:pt x="74786" y="20344"/>
                  </a:lnTo>
                  <a:lnTo>
                    <a:pt x="77533" y="13381"/>
                  </a:lnTo>
                  <a:lnTo>
                    <a:pt x="78752" y="5582"/>
                  </a:lnTo>
                  <a:lnTo>
                    <a:pt x="76961" y="2938"/>
                  </a:lnTo>
                  <a:lnTo>
                    <a:pt x="69326" y="0"/>
                  </a:lnTo>
                  <a:lnTo>
                    <a:pt x="56995" y="2458"/>
                  </a:lnTo>
                  <a:lnTo>
                    <a:pt x="22713" y="18904"/>
                  </a:lnTo>
                  <a:lnTo>
                    <a:pt x="8291" y="32261"/>
                  </a:lnTo>
                  <a:lnTo>
                    <a:pt x="2470" y="39774"/>
                  </a:lnTo>
                  <a:lnTo>
                    <a:pt x="0" y="46899"/>
                  </a:lnTo>
                  <a:lnTo>
                    <a:pt x="1019" y="60461"/>
                  </a:lnTo>
                  <a:lnTo>
                    <a:pt x="16269" y="83367"/>
                  </a:lnTo>
                  <a:lnTo>
                    <a:pt x="45403" y="104657"/>
                  </a:lnTo>
                  <a:lnTo>
                    <a:pt x="84217" y="114257"/>
                  </a:lnTo>
                  <a:lnTo>
                    <a:pt x="111478" y="11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23"/>
            <p:cNvSpPr/>
            <p:nvPr>
              <p:custDataLst>
                <p:tags r:id="rId152"/>
              </p:custDataLst>
            </p:nvPr>
          </p:nvSpPr>
          <p:spPr>
            <a:xfrm>
              <a:off x="11554707" y="803698"/>
              <a:ext cx="167394" cy="110703"/>
            </a:xfrm>
            <a:custGeom>
              <a:avLst/>
              <a:gdLst/>
              <a:ahLst/>
              <a:cxnLst/>
              <a:rect l="0" t="0" r="0" b="0"/>
              <a:pathLst>
                <a:path w="167394" h="110703">
                  <a:moveTo>
                    <a:pt x="84843" y="9102"/>
                  </a:moveTo>
                  <a:lnTo>
                    <a:pt x="84843" y="9102"/>
                  </a:lnTo>
                  <a:lnTo>
                    <a:pt x="79067" y="4032"/>
                  </a:lnTo>
                  <a:lnTo>
                    <a:pt x="72634" y="264"/>
                  </a:lnTo>
                  <a:lnTo>
                    <a:pt x="61307" y="0"/>
                  </a:lnTo>
                  <a:lnTo>
                    <a:pt x="39064" y="5699"/>
                  </a:lnTo>
                  <a:lnTo>
                    <a:pt x="23574" y="13234"/>
                  </a:lnTo>
                  <a:lnTo>
                    <a:pt x="9634" y="23639"/>
                  </a:lnTo>
                  <a:lnTo>
                    <a:pt x="2028" y="35318"/>
                  </a:lnTo>
                  <a:lnTo>
                    <a:pt x="0" y="41396"/>
                  </a:lnTo>
                  <a:lnTo>
                    <a:pt x="1509" y="57557"/>
                  </a:lnTo>
                  <a:lnTo>
                    <a:pt x="3886" y="66805"/>
                  </a:lnTo>
                  <a:lnTo>
                    <a:pt x="14054" y="80844"/>
                  </a:lnTo>
                  <a:lnTo>
                    <a:pt x="28687" y="91082"/>
                  </a:lnTo>
                  <a:lnTo>
                    <a:pt x="46950" y="97984"/>
                  </a:lnTo>
                  <a:lnTo>
                    <a:pt x="64944" y="97759"/>
                  </a:lnTo>
                  <a:lnTo>
                    <a:pt x="73695" y="95723"/>
                  </a:lnTo>
                  <a:lnTo>
                    <a:pt x="87179" y="85935"/>
                  </a:lnTo>
                  <a:lnTo>
                    <a:pt x="108381" y="56469"/>
                  </a:lnTo>
                  <a:lnTo>
                    <a:pt x="109003" y="56908"/>
                  </a:lnTo>
                  <a:lnTo>
                    <a:pt x="110079" y="74856"/>
                  </a:lnTo>
                  <a:lnTo>
                    <a:pt x="112956" y="79749"/>
                  </a:lnTo>
                  <a:lnTo>
                    <a:pt x="123679" y="88949"/>
                  </a:lnTo>
                  <a:lnTo>
                    <a:pt x="167393" y="11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24"/>
            <p:cNvSpPr/>
            <p:nvPr>
              <p:custDataLst>
                <p:tags r:id="rId153"/>
              </p:custDataLst>
            </p:nvPr>
          </p:nvSpPr>
          <p:spPr>
            <a:xfrm>
              <a:off x="11776908" y="776635"/>
              <a:ext cx="95482" cy="161322"/>
            </a:xfrm>
            <a:custGeom>
              <a:avLst/>
              <a:gdLst/>
              <a:ahLst/>
              <a:cxnLst/>
              <a:rect l="0" t="0" r="0" b="0"/>
              <a:pathLst>
                <a:path w="95482" h="161322">
                  <a:moveTo>
                    <a:pt x="91242" y="61565"/>
                  </a:moveTo>
                  <a:lnTo>
                    <a:pt x="91242" y="61565"/>
                  </a:lnTo>
                  <a:lnTo>
                    <a:pt x="82453" y="25765"/>
                  </a:lnTo>
                  <a:lnTo>
                    <a:pt x="79033" y="18648"/>
                  </a:lnTo>
                  <a:lnTo>
                    <a:pt x="65826" y="6978"/>
                  </a:lnTo>
                  <a:lnTo>
                    <a:pt x="57363" y="1890"/>
                  </a:lnTo>
                  <a:lnTo>
                    <a:pt x="38555" y="0"/>
                  </a:lnTo>
                  <a:lnTo>
                    <a:pt x="19849" y="4569"/>
                  </a:lnTo>
                  <a:lnTo>
                    <a:pt x="4478" y="13656"/>
                  </a:lnTo>
                  <a:lnTo>
                    <a:pt x="944" y="19748"/>
                  </a:lnTo>
                  <a:lnTo>
                    <a:pt x="0" y="26631"/>
                  </a:lnTo>
                  <a:lnTo>
                    <a:pt x="778" y="34043"/>
                  </a:lnTo>
                  <a:lnTo>
                    <a:pt x="11054" y="47922"/>
                  </a:lnTo>
                  <a:lnTo>
                    <a:pt x="49769" y="77450"/>
                  </a:lnTo>
                  <a:lnTo>
                    <a:pt x="82266" y="110459"/>
                  </a:lnTo>
                  <a:lnTo>
                    <a:pt x="93367" y="127275"/>
                  </a:lnTo>
                  <a:lnTo>
                    <a:pt x="95481" y="134300"/>
                  </a:lnTo>
                  <a:lnTo>
                    <a:pt x="95480" y="140394"/>
                  </a:lnTo>
                  <a:lnTo>
                    <a:pt x="94067" y="145867"/>
                  </a:lnTo>
                  <a:lnTo>
                    <a:pt x="91008" y="150222"/>
                  </a:lnTo>
                  <a:lnTo>
                    <a:pt x="81963" y="156942"/>
                  </a:lnTo>
                  <a:lnTo>
                    <a:pt x="64974" y="161321"/>
                  </a:lnTo>
                  <a:lnTo>
                    <a:pt x="59619" y="160525"/>
                  </a:lnTo>
                  <a:lnTo>
                    <a:pt x="40442" y="15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25"/>
            <p:cNvSpPr/>
            <p:nvPr>
              <p:custDataLst>
                <p:tags r:id="rId154"/>
              </p:custDataLst>
            </p:nvPr>
          </p:nvSpPr>
          <p:spPr>
            <a:xfrm>
              <a:off x="11914060" y="827396"/>
              <a:ext cx="176341" cy="156678"/>
            </a:xfrm>
            <a:custGeom>
              <a:avLst/>
              <a:gdLst/>
              <a:ahLst/>
              <a:cxnLst/>
              <a:rect l="0" t="0" r="0" b="0"/>
              <a:pathLst>
                <a:path w="176341" h="156678">
                  <a:moveTo>
                    <a:pt x="30290" y="36204"/>
                  </a:moveTo>
                  <a:lnTo>
                    <a:pt x="30290" y="36204"/>
                  </a:lnTo>
                  <a:lnTo>
                    <a:pt x="46190" y="35498"/>
                  </a:lnTo>
                  <a:lnTo>
                    <a:pt x="54056" y="32833"/>
                  </a:lnTo>
                  <a:lnTo>
                    <a:pt x="66416" y="23995"/>
                  </a:lnTo>
                  <a:lnTo>
                    <a:pt x="71041" y="18313"/>
                  </a:lnTo>
                  <a:lnTo>
                    <a:pt x="74010" y="12287"/>
                  </a:lnTo>
                  <a:lnTo>
                    <a:pt x="71152" y="4501"/>
                  </a:lnTo>
                  <a:lnTo>
                    <a:pt x="68114" y="2369"/>
                  </a:lnTo>
                  <a:lnTo>
                    <a:pt x="59095" y="0"/>
                  </a:lnTo>
                  <a:lnTo>
                    <a:pt x="38745" y="5408"/>
                  </a:lnTo>
                  <a:lnTo>
                    <a:pt x="14842" y="26060"/>
                  </a:lnTo>
                  <a:lnTo>
                    <a:pt x="3903" y="46512"/>
                  </a:lnTo>
                  <a:lnTo>
                    <a:pt x="0" y="57893"/>
                  </a:lnTo>
                  <a:lnTo>
                    <a:pt x="1306" y="79945"/>
                  </a:lnTo>
                  <a:lnTo>
                    <a:pt x="9647" y="101506"/>
                  </a:lnTo>
                  <a:lnTo>
                    <a:pt x="22760" y="122847"/>
                  </a:lnTo>
                  <a:lnTo>
                    <a:pt x="45523" y="138447"/>
                  </a:lnTo>
                  <a:lnTo>
                    <a:pt x="91953" y="153282"/>
                  </a:lnTo>
                  <a:lnTo>
                    <a:pt x="124725" y="156677"/>
                  </a:lnTo>
                  <a:lnTo>
                    <a:pt x="176340" y="144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26"/>
            <p:cNvSpPr/>
            <p:nvPr>
              <p:custDataLst>
                <p:tags r:id="rId155"/>
              </p:custDataLst>
            </p:nvPr>
          </p:nvSpPr>
          <p:spPr>
            <a:xfrm>
              <a:off x="10872083" y="762000"/>
              <a:ext cx="107068" cy="22344"/>
            </a:xfrm>
            <a:custGeom>
              <a:avLst/>
              <a:gdLst/>
              <a:ahLst/>
              <a:cxnLst/>
              <a:rect l="0" t="0" r="0" b="0"/>
              <a:pathLst>
                <a:path w="107068" h="22344">
                  <a:moveTo>
                    <a:pt x="5467" y="12700"/>
                  </a:moveTo>
                  <a:lnTo>
                    <a:pt x="5467" y="12700"/>
                  </a:lnTo>
                  <a:lnTo>
                    <a:pt x="5467" y="16071"/>
                  </a:lnTo>
                  <a:lnTo>
                    <a:pt x="4761" y="17064"/>
                  </a:lnTo>
                  <a:lnTo>
                    <a:pt x="3586" y="17726"/>
                  </a:lnTo>
                  <a:lnTo>
                    <a:pt x="0" y="18789"/>
                  </a:lnTo>
                  <a:lnTo>
                    <a:pt x="1391" y="20815"/>
                  </a:lnTo>
                  <a:lnTo>
                    <a:pt x="2749" y="22343"/>
                  </a:lnTo>
                  <a:lnTo>
                    <a:pt x="9904" y="22160"/>
                  </a:lnTo>
                  <a:lnTo>
                    <a:pt x="56918" y="13765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85"/>
          <p:cNvGrpSpPr/>
          <p:nvPr/>
        </p:nvGrpSpPr>
        <p:grpSpPr>
          <a:xfrm>
            <a:off x="2735883" y="1883579"/>
            <a:ext cx="1950418" cy="453222"/>
            <a:chOff x="2735883" y="1883579"/>
            <a:chExt cx="1950418" cy="453222"/>
          </a:xfrm>
        </p:grpSpPr>
        <p:sp>
          <p:nvSpPr>
            <p:cNvPr id="49" name="SMARTInkShape-827"/>
            <p:cNvSpPr/>
            <p:nvPr>
              <p:custDataLst>
                <p:tags r:id="rId138"/>
              </p:custDataLst>
            </p:nvPr>
          </p:nvSpPr>
          <p:spPr>
            <a:xfrm>
              <a:off x="2993593" y="1983488"/>
              <a:ext cx="9958" cy="353313"/>
            </a:xfrm>
            <a:custGeom>
              <a:avLst/>
              <a:gdLst/>
              <a:ahLst/>
              <a:cxnLst/>
              <a:rect l="0" t="0" r="0" b="0"/>
              <a:pathLst>
                <a:path w="9958" h="353313">
                  <a:moveTo>
                    <a:pt x="9957" y="23112"/>
                  </a:moveTo>
                  <a:lnTo>
                    <a:pt x="9957" y="23112"/>
                  </a:lnTo>
                  <a:lnTo>
                    <a:pt x="9957" y="0"/>
                  </a:lnTo>
                  <a:lnTo>
                    <a:pt x="6586" y="8503"/>
                  </a:lnTo>
                  <a:lnTo>
                    <a:pt x="4490" y="41283"/>
                  </a:lnTo>
                  <a:lnTo>
                    <a:pt x="3999" y="80341"/>
                  </a:lnTo>
                  <a:lnTo>
                    <a:pt x="3868" y="103598"/>
                  </a:lnTo>
                  <a:lnTo>
                    <a:pt x="3076" y="128275"/>
                  </a:lnTo>
                  <a:lnTo>
                    <a:pt x="1842" y="153898"/>
                  </a:lnTo>
                  <a:lnTo>
                    <a:pt x="313" y="180153"/>
                  </a:lnTo>
                  <a:lnTo>
                    <a:pt x="0" y="205417"/>
                  </a:lnTo>
                  <a:lnTo>
                    <a:pt x="497" y="230021"/>
                  </a:lnTo>
                  <a:lnTo>
                    <a:pt x="2225" y="275938"/>
                  </a:lnTo>
                  <a:lnTo>
                    <a:pt x="2993" y="315161"/>
                  </a:lnTo>
                  <a:lnTo>
                    <a:pt x="3607" y="35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28"/>
            <p:cNvSpPr/>
            <p:nvPr>
              <p:custDataLst>
                <p:tags r:id="rId139"/>
              </p:custDataLst>
            </p:nvPr>
          </p:nvSpPr>
          <p:spPr>
            <a:xfrm>
              <a:off x="2735883" y="1906392"/>
              <a:ext cx="445468" cy="170059"/>
            </a:xfrm>
            <a:custGeom>
              <a:avLst/>
              <a:gdLst/>
              <a:ahLst/>
              <a:cxnLst/>
              <a:rect l="0" t="0" r="0" b="0"/>
              <a:pathLst>
                <a:path w="445468" h="170059">
                  <a:moveTo>
                    <a:pt x="7317" y="170058"/>
                  </a:moveTo>
                  <a:lnTo>
                    <a:pt x="7317" y="170058"/>
                  </a:lnTo>
                  <a:lnTo>
                    <a:pt x="575" y="166687"/>
                  </a:lnTo>
                  <a:lnTo>
                    <a:pt x="0" y="164283"/>
                  </a:lnTo>
                  <a:lnTo>
                    <a:pt x="3124" y="157848"/>
                  </a:lnTo>
                  <a:lnTo>
                    <a:pt x="50573" y="125600"/>
                  </a:lnTo>
                  <a:lnTo>
                    <a:pt x="94510" y="100675"/>
                  </a:lnTo>
                  <a:lnTo>
                    <a:pt x="121185" y="87819"/>
                  </a:lnTo>
                  <a:lnTo>
                    <a:pt x="150257" y="75016"/>
                  </a:lnTo>
                  <a:lnTo>
                    <a:pt x="180927" y="62247"/>
                  </a:lnTo>
                  <a:lnTo>
                    <a:pt x="209840" y="50911"/>
                  </a:lnTo>
                  <a:lnTo>
                    <a:pt x="237582" y="40533"/>
                  </a:lnTo>
                  <a:lnTo>
                    <a:pt x="264544" y="30791"/>
                  </a:lnTo>
                  <a:lnTo>
                    <a:pt x="289574" y="22886"/>
                  </a:lnTo>
                  <a:lnTo>
                    <a:pt x="336200" y="10339"/>
                  </a:lnTo>
                  <a:lnTo>
                    <a:pt x="372915" y="3822"/>
                  </a:lnTo>
                  <a:lnTo>
                    <a:pt x="411741" y="153"/>
                  </a:lnTo>
                  <a:lnTo>
                    <a:pt x="427655" y="0"/>
                  </a:lnTo>
                  <a:lnTo>
                    <a:pt x="445467" y="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29"/>
            <p:cNvSpPr/>
            <p:nvPr>
              <p:custDataLst>
                <p:tags r:id="rId140"/>
              </p:custDataLst>
            </p:nvPr>
          </p:nvSpPr>
          <p:spPr>
            <a:xfrm>
              <a:off x="3124200" y="2139950"/>
              <a:ext cx="127001" cy="182979"/>
            </a:xfrm>
            <a:custGeom>
              <a:avLst/>
              <a:gdLst/>
              <a:ahLst/>
              <a:cxnLst/>
              <a:rect l="0" t="0" r="0" b="0"/>
              <a:pathLst>
                <a:path w="127001" h="182979">
                  <a:moveTo>
                    <a:pt x="0" y="19050"/>
                  </a:moveTo>
                  <a:lnTo>
                    <a:pt x="0" y="19050"/>
                  </a:lnTo>
                  <a:lnTo>
                    <a:pt x="10831" y="8924"/>
                  </a:lnTo>
                  <a:lnTo>
                    <a:pt x="14927" y="7494"/>
                  </a:lnTo>
                  <a:lnTo>
                    <a:pt x="27941" y="10060"/>
                  </a:lnTo>
                  <a:lnTo>
                    <a:pt x="37348" y="20934"/>
                  </a:lnTo>
                  <a:lnTo>
                    <a:pt x="54884" y="63402"/>
                  </a:lnTo>
                  <a:lnTo>
                    <a:pt x="64318" y="108313"/>
                  </a:lnTo>
                  <a:lnTo>
                    <a:pt x="68211" y="150626"/>
                  </a:lnTo>
                  <a:lnTo>
                    <a:pt x="65162" y="180455"/>
                  </a:lnTo>
                  <a:lnTo>
                    <a:pt x="64608" y="182392"/>
                  </a:lnTo>
                  <a:lnTo>
                    <a:pt x="64239" y="182978"/>
                  </a:lnTo>
                  <a:lnTo>
                    <a:pt x="60348" y="170319"/>
                  </a:lnTo>
                  <a:lnTo>
                    <a:pt x="58487" y="124843"/>
                  </a:lnTo>
                  <a:lnTo>
                    <a:pt x="63112" y="79951"/>
                  </a:lnTo>
                  <a:lnTo>
                    <a:pt x="74517" y="41328"/>
                  </a:lnTo>
                  <a:lnTo>
                    <a:pt x="87682" y="23307"/>
                  </a:lnTo>
                  <a:lnTo>
                    <a:pt x="102940" y="1200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30"/>
            <p:cNvSpPr/>
            <p:nvPr>
              <p:custDataLst>
                <p:tags r:id="rId141"/>
              </p:custDataLst>
            </p:nvPr>
          </p:nvSpPr>
          <p:spPr>
            <a:xfrm>
              <a:off x="3314215" y="2114434"/>
              <a:ext cx="114786" cy="209117"/>
            </a:xfrm>
            <a:custGeom>
              <a:avLst/>
              <a:gdLst/>
              <a:ahLst/>
              <a:cxnLst/>
              <a:rect l="0" t="0" r="0" b="0"/>
              <a:pathLst>
                <a:path w="114786" h="209117">
                  <a:moveTo>
                    <a:pt x="25885" y="69966"/>
                  </a:moveTo>
                  <a:lnTo>
                    <a:pt x="25885" y="69966"/>
                  </a:lnTo>
                  <a:lnTo>
                    <a:pt x="25885" y="64499"/>
                  </a:lnTo>
                  <a:lnTo>
                    <a:pt x="26590" y="64204"/>
                  </a:lnTo>
                  <a:lnTo>
                    <a:pt x="29256" y="63877"/>
                  </a:lnTo>
                  <a:lnTo>
                    <a:pt x="46150" y="53528"/>
                  </a:lnTo>
                  <a:lnTo>
                    <a:pt x="58779" y="41969"/>
                  </a:lnTo>
                  <a:lnTo>
                    <a:pt x="64728" y="33769"/>
                  </a:lnTo>
                  <a:lnTo>
                    <a:pt x="65961" y="21658"/>
                  </a:lnTo>
                  <a:lnTo>
                    <a:pt x="64158" y="8985"/>
                  </a:lnTo>
                  <a:lnTo>
                    <a:pt x="61004" y="1000"/>
                  </a:lnTo>
                  <a:lnTo>
                    <a:pt x="57059" y="0"/>
                  </a:lnTo>
                  <a:lnTo>
                    <a:pt x="45149" y="2651"/>
                  </a:lnTo>
                  <a:lnTo>
                    <a:pt x="32330" y="14178"/>
                  </a:lnTo>
                  <a:lnTo>
                    <a:pt x="20283" y="33177"/>
                  </a:lnTo>
                  <a:lnTo>
                    <a:pt x="6273" y="76312"/>
                  </a:lnTo>
                  <a:lnTo>
                    <a:pt x="0" y="110887"/>
                  </a:lnTo>
                  <a:lnTo>
                    <a:pt x="2615" y="155939"/>
                  </a:lnTo>
                  <a:lnTo>
                    <a:pt x="19068" y="192728"/>
                  </a:lnTo>
                  <a:lnTo>
                    <a:pt x="27690" y="200490"/>
                  </a:lnTo>
                  <a:lnTo>
                    <a:pt x="48560" y="209116"/>
                  </a:lnTo>
                  <a:lnTo>
                    <a:pt x="73827" y="205423"/>
                  </a:lnTo>
                  <a:lnTo>
                    <a:pt x="114785" y="190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31"/>
            <p:cNvSpPr/>
            <p:nvPr>
              <p:custDataLst>
                <p:tags r:id="rId142"/>
              </p:custDataLst>
            </p:nvPr>
          </p:nvSpPr>
          <p:spPr>
            <a:xfrm>
              <a:off x="3467634" y="1883579"/>
              <a:ext cx="310617" cy="412449"/>
            </a:xfrm>
            <a:custGeom>
              <a:avLst/>
              <a:gdLst/>
              <a:ahLst/>
              <a:cxnLst/>
              <a:rect l="0" t="0" r="0" b="0"/>
              <a:pathLst>
                <a:path w="310617" h="412449">
                  <a:moveTo>
                    <a:pt x="113766" y="275421"/>
                  </a:moveTo>
                  <a:lnTo>
                    <a:pt x="113766" y="275421"/>
                  </a:lnTo>
                  <a:lnTo>
                    <a:pt x="112354" y="244325"/>
                  </a:lnTo>
                  <a:lnTo>
                    <a:pt x="107024" y="231262"/>
                  </a:lnTo>
                  <a:lnTo>
                    <a:pt x="98069" y="222163"/>
                  </a:lnTo>
                  <a:lnTo>
                    <a:pt x="92718" y="218749"/>
                  </a:lnTo>
                  <a:lnTo>
                    <a:pt x="86329" y="218590"/>
                  </a:lnTo>
                  <a:lnTo>
                    <a:pt x="71703" y="224057"/>
                  </a:lnTo>
                  <a:lnTo>
                    <a:pt x="44231" y="252519"/>
                  </a:lnTo>
                  <a:lnTo>
                    <a:pt x="17120" y="298974"/>
                  </a:lnTo>
                  <a:lnTo>
                    <a:pt x="5431" y="332691"/>
                  </a:lnTo>
                  <a:lnTo>
                    <a:pt x="0" y="364374"/>
                  </a:lnTo>
                  <a:lnTo>
                    <a:pt x="2290" y="390215"/>
                  </a:lnTo>
                  <a:lnTo>
                    <a:pt x="6288" y="399222"/>
                  </a:lnTo>
                  <a:lnTo>
                    <a:pt x="18256" y="411112"/>
                  </a:lnTo>
                  <a:lnTo>
                    <a:pt x="25398" y="412448"/>
                  </a:lnTo>
                  <a:lnTo>
                    <a:pt x="40860" y="408289"/>
                  </a:lnTo>
                  <a:lnTo>
                    <a:pt x="65431" y="383934"/>
                  </a:lnTo>
                  <a:lnTo>
                    <a:pt x="92537" y="337778"/>
                  </a:lnTo>
                  <a:lnTo>
                    <a:pt x="106016" y="290791"/>
                  </a:lnTo>
                  <a:lnTo>
                    <a:pt x="106483" y="292017"/>
                  </a:lnTo>
                  <a:lnTo>
                    <a:pt x="109216" y="336467"/>
                  </a:lnTo>
                  <a:lnTo>
                    <a:pt x="113860" y="358291"/>
                  </a:lnTo>
                  <a:lnTo>
                    <a:pt x="122980" y="377398"/>
                  </a:lnTo>
                  <a:lnTo>
                    <a:pt x="134089" y="389654"/>
                  </a:lnTo>
                  <a:lnTo>
                    <a:pt x="140015" y="393909"/>
                  </a:lnTo>
                  <a:lnTo>
                    <a:pt x="146787" y="395335"/>
                  </a:lnTo>
                  <a:lnTo>
                    <a:pt x="161839" y="393157"/>
                  </a:lnTo>
                  <a:lnTo>
                    <a:pt x="177935" y="378078"/>
                  </a:lnTo>
                  <a:lnTo>
                    <a:pt x="206627" y="338058"/>
                  </a:lnTo>
                  <a:lnTo>
                    <a:pt x="228416" y="300437"/>
                  </a:lnTo>
                  <a:lnTo>
                    <a:pt x="238177" y="276576"/>
                  </a:lnTo>
                  <a:lnTo>
                    <a:pt x="247507" y="250791"/>
                  </a:lnTo>
                  <a:lnTo>
                    <a:pt x="255843" y="220901"/>
                  </a:lnTo>
                  <a:lnTo>
                    <a:pt x="263517" y="188274"/>
                  </a:lnTo>
                  <a:lnTo>
                    <a:pt x="270750" y="153823"/>
                  </a:lnTo>
                  <a:lnTo>
                    <a:pt x="275572" y="121683"/>
                  </a:lnTo>
                  <a:lnTo>
                    <a:pt x="278787" y="91085"/>
                  </a:lnTo>
                  <a:lnTo>
                    <a:pt x="280929" y="61514"/>
                  </a:lnTo>
                  <a:lnTo>
                    <a:pt x="283311" y="24893"/>
                  </a:lnTo>
                  <a:lnTo>
                    <a:pt x="282958" y="6031"/>
                  </a:lnTo>
                  <a:lnTo>
                    <a:pt x="280888" y="1989"/>
                  </a:lnTo>
                  <a:lnTo>
                    <a:pt x="278098" y="0"/>
                  </a:lnTo>
                  <a:lnTo>
                    <a:pt x="267471" y="16604"/>
                  </a:lnTo>
                  <a:lnTo>
                    <a:pt x="254752" y="50324"/>
                  </a:lnTo>
                  <a:lnTo>
                    <a:pt x="249384" y="73145"/>
                  </a:lnTo>
                  <a:lnTo>
                    <a:pt x="244394" y="98237"/>
                  </a:lnTo>
                  <a:lnTo>
                    <a:pt x="240363" y="125548"/>
                  </a:lnTo>
                  <a:lnTo>
                    <a:pt x="236969" y="154339"/>
                  </a:lnTo>
                  <a:lnTo>
                    <a:pt x="234002" y="184117"/>
                  </a:lnTo>
                  <a:lnTo>
                    <a:pt x="232729" y="213846"/>
                  </a:lnTo>
                  <a:lnTo>
                    <a:pt x="232585" y="243543"/>
                  </a:lnTo>
                  <a:lnTo>
                    <a:pt x="233196" y="273219"/>
                  </a:lnTo>
                  <a:lnTo>
                    <a:pt x="235013" y="299353"/>
                  </a:lnTo>
                  <a:lnTo>
                    <a:pt x="240796" y="345324"/>
                  </a:lnTo>
                  <a:lnTo>
                    <a:pt x="251833" y="377515"/>
                  </a:lnTo>
                  <a:lnTo>
                    <a:pt x="265440" y="397702"/>
                  </a:lnTo>
                  <a:lnTo>
                    <a:pt x="272032" y="402097"/>
                  </a:lnTo>
                  <a:lnTo>
                    <a:pt x="278543" y="404321"/>
                  </a:lnTo>
                  <a:lnTo>
                    <a:pt x="285001" y="401571"/>
                  </a:lnTo>
                  <a:lnTo>
                    <a:pt x="310616" y="370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32"/>
            <p:cNvSpPr/>
            <p:nvPr>
              <p:custDataLst>
                <p:tags r:id="rId143"/>
              </p:custDataLst>
            </p:nvPr>
          </p:nvSpPr>
          <p:spPr>
            <a:xfrm>
              <a:off x="3662174" y="2082800"/>
              <a:ext cx="116077" cy="31751"/>
            </a:xfrm>
            <a:custGeom>
              <a:avLst/>
              <a:gdLst/>
              <a:ahLst/>
              <a:cxnLst/>
              <a:rect l="0" t="0" r="0" b="0"/>
              <a:pathLst>
                <a:path w="116077" h="31751">
                  <a:moveTo>
                    <a:pt x="14476" y="31750"/>
                  </a:moveTo>
                  <a:lnTo>
                    <a:pt x="14476" y="31750"/>
                  </a:lnTo>
                  <a:lnTo>
                    <a:pt x="0" y="31750"/>
                  </a:lnTo>
                  <a:lnTo>
                    <a:pt x="10030" y="30339"/>
                  </a:lnTo>
                  <a:lnTo>
                    <a:pt x="44830" y="20905"/>
                  </a:lnTo>
                  <a:lnTo>
                    <a:pt x="91830" y="7135"/>
                  </a:lnTo>
                  <a:lnTo>
                    <a:pt x="116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33"/>
            <p:cNvSpPr/>
            <p:nvPr>
              <p:custDataLst>
                <p:tags r:id="rId144"/>
              </p:custDataLst>
            </p:nvPr>
          </p:nvSpPr>
          <p:spPr>
            <a:xfrm>
              <a:off x="3867609" y="2084136"/>
              <a:ext cx="196392" cy="190390"/>
            </a:xfrm>
            <a:custGeom>
              <a:avLst/>
              <a:gdLst/>
              <a:ahLst/>
              <a:cxnLst/>
              <a:rect l="0" t="0" r="0" b="0"/>
              <a:pathLst>
                <a:path w="196392" h="190390">
                  <a:moveTo>
                    <a:pt x="12241" y="17714"/>
                  </a:moveTo>
                  <a:lnTo>
                    <a:pt x="12241" y="17714"/>
                  </a:lnTo>
                  <a:lnTo>
                    <a:pt x="12241" y="10972"/>
                  </a:lnTo>
                  <a:lnTo>
                    <a:pt x="12946" y="8986"/>
                  </a:lnTo>
                  <a:lnTo>
                    <a:pt x="14123" y="7662"/>
                  </a:lnTo>
                  <a:lnTo>
                    <a:pt x="17310" y="6191"/>
                  </a:lnTo>
                  <a:lnTo>
                    <a:pt x="21079" y="5537"/>
                  </a:lnTo>
                  <a:lnTo>
                    <a:pt x="23072" y="8185"/>
                  </a:lnTo>
                  <a:lnTo>
                    <a:pt x="27168" y="18653"/>
                  </a:lnTo>
                  <a:lnTo>
                    <a:pt x="30069" y="53897"/>
                  </a:lnTo>
                  <a:lnTo>
                    <a:pt x="26985" y="86007"/>
                  </a:lnTo>
                  <a:lnTo>
                    <a:pt x="20911" y="119327"/>
                  </a:lnTo>
                  <a:lnTo>
                    <a:pt x="10263" y="159770"/>
                  </a:lnTo>
                  <a:lnTo>
                    <a:pt x="1092" y="190389"/>
                  </a:lnTo>
                  <a:lnTo>
                    <a:pt x="575" y="189981"/>
                  </a:lnTo>
                  <a:lnTo>
                    <a:pt x="0" y="183883"/>
                  </a:lnTo>
                  <a:lnTo>
                    <a:pt x="10476" y="140326"/>
                  </a:lnTo>
                  <a:lnTo>
                    <a:pt x="20629" y="105134"/>
                  </a:lnTo>
                  <a:lnTo>
                    <a:pt x="34078" y="64093"/>
                  </a:lnTo>
                  <a:lnTo>
                    <a:pt x="48758" y="26332"/>
                  </a:lnTo>
                  <a:lnTo>
                    <a:pt x="62337" y="4846"/>
                  </a:lnTo>
                  <a:lnTo>
                    <a:pt x="68922" y="669"/>
                  </a:lnTo>
                  <a:lnTo>
                    <a:pt x="75428" y="0"/>
                  </a:lnTo>
                  <a:lnTo>
                    <a:pt x="81882" y="1672"/>
                  </a:lnTo>
                  <a:lnTo>
                    <a:pt x="86891" y="7724"/>
                  </a:lnTo>
                  <a:lnTo>
                    <a:pt x="94338" y="27621"/>
                  </a:lnTo>
                  <a:lnTo>
                    <a:pt x="99797" y="72744"/>
                  </a:lnTo>
                  <a:lnTo>
                    <a:pt x="100037" y="91483"/>
                  </a:lnTo>
                  <a:lnTo>
                    <a:pt x="98994" y="94410"/>
                  </a:lnTo>
                  <a:lnTo>
                    <a:pt x="97593" y="96361"/>
                  </a:lnTo>
                  <a:lnTo>
                    <a:pt x="96659" y="96957"/>
                  </a:lnTo>
                  <a:lnTo>
                    <a:pt x="96036" y="96648"/>
                  </a:lnTo>
                  <a:lnTo>
                    <a:pt x="95621" y="95737"/>
                  </a:lnTo>
                  <a:lnTo>
                    <a:pt x="112478" y="55854"/>
                  </a:lnTo>
                  <a:lnTo>
                    <a:pt x="138972" y="15135"/>
                  </a:lnTo>
                  <a:lnTo>
                    <a:pt x="146117" y="10350"/>
                  </a:lnTo>
                  <a:lnTo>
                    <a:pt x="161582" y="6915"/>
                  </a:lnTo>
                  <a:lnTo>
                    <a:pt x="168246" y="10515"/>
                  </a:lnTo>
                  <a:lnTo>
                    <a:pt x="179413" y="25803"/>
                  </a:lnTo>
                  <a:lnTo>
                    <a:pt x="190263" y="64953"/>
                  </a:lnTo>
                  <a:lnTo>
                    <a:pt x="194575" y="105559"/>
                  </a:lnTo>
                  <a:lnTo>
                    <a:pt x="196391" y="132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34"/>
            <p:cNvSpPr/>
            <p:nvPr>
              <p:custDataLst>
                <p:tags r:id="rId145"/>
              </p:custDataLst>
            </p:nvPr>
          </p:nvSpPr>
          <p:spPr>
            <a:xfrm>
              <a:off x="4140200" y="2080405"/>
              <a:ext cx="247651" cy="193714"/>
            </a:xfrm>
            <a:custGeom>
              <a:avLst/>
              <a:gdLst/>
              <a:ahLst/>
              <a:cxnLst/>
              <a:rect l="0" t="0" r="0" b="0"/>
              <a:pathLst>
                <a:path w="247651" h="193714">
                  <a:moveTo>
                    <a:pt x="0" y="53195"/>
                  </a:moveTo>
                  <a:lnTo>
                    <a:pt x="0" y="53195"/>
                  </a:lnTo>
                  <a:lnTo>
                    <a:pt x="11933" y="67010"/>
                  </a:lnTo>
                  <a:lnTo>
                    <a:pt x="17298" y="74152"/>
                  </a:lnTo>
                  <a:lnTo>
                    <a:pt x="24386" y="79678"/>
                  </a:lnTo>
                  <a:lnTo>
                    <a:pt x="28957" y="80728"/>
                  </a:lnTo>
                  <a:lnTo>
                    <a:pt x="39681" y="80013"/>
                  </a:lnTo>
                  <a:lnTo>
                    <a:pt x="49621" y="73581"/>
                  </a:lnTo>
                  <a:lnTo>
                    <a:pt x="58037" y="63666"/>
                  </a:lnTo>
                  <a:lnTo>
                    <a:pt x="64129" y="52204"/>
                  </a:lnTo>
                  <a:lnTo>
                    <a:pt x="68155" y="23738"/>
                  </a:lnTo>
                  <a:lnTo>
                    <a:pt x="66603" y="15213"/>
                  </a:lnTo>
                  <a:lnTo>
                    <a:pt x="59235" y="1977"/>
                  </a:lnTo>
                  <a:lnTo>
                    <a:pt x="55012" y="0"/>
                  </a:lnTo>
                  <a:lnTo>
                    <a:pt x="50786" y="798"/>
                  </a:lnTo>
                  <a:lnTo>
                    <a:pt x="46557" y="3447"/>
                  </a:lnTo>
                  <a:lnTo>
                    <a:pt x="27122" y="27401"/>
                  </a:lnTo>
                  <a:lnTo>
                    <a:pt x="10231" y="71423"/>
                  </a:lnTo>
                  <a:lnTo>
                    <a:pt x="6429" y="104570"/>
                  </a:lnTo>
                  <a:lnTo>
                    <a:pt x="9207" y="136000"/>
                  </a:lnTo>
                  <a:lnTo>
                    <a:pt x="19849" y="161729"/>
                  </a:lnTo>
                  <a:lnTo>
                    <a:pt x="37750" y="179279"/>
                  </a:lnTo>
                  <a:lnTo>
                    <a:pt x="48450" y="185934"/>
                  </a:lnTo>
                  <a:lnTo>
                    <a:pt x="59111" y="188254"/>
                  </a:lnTo>
                  <a:lnTo>
                    <a:pt x="80364" y="185188"/>
                  </a:lnTo>
                  <a:lnTo>
                    <a:pt x="101569" y="171125"/>
                  </a:lnTo>
                  <a:lnTo>
                    <a:pt x="122047" y="149353"/>
                  </a:lnTo>
                  <a:lnTo>
                    <a:pt x="148737" y="104656"/>
                  </a:lnTo>
                  <a:lnTo>
                    <a:pt x="163472" y="69716"/>
                  </a:lnTo>
                  <a:lnTo>
                    <a:pt x="179334" y="23715"/>
                  </a:lnTo>
                  <a:lnTo>
                    <a:pt x="182009" y="15398"/>
                  </a:lnTo>
                  <a:lnTo>
                    <a:pt x="182723" y="14592"/>
                  </a:lnTo>
                  <a:lnTo>
                    <a:pt x="183199" y="15465"/>
                  </a:lnTo>
                  <a:lnTo>
                    <a:pt x="183516" y="17458"/>
                  </a:lnTo>
                  <a:lnTo>
                    <a:pt x="178250" y="56144"/>
                  </a:lnTo>
                  <a:lnTo>
                    <a:pt x="168918" y="96324"/>
                  </a:lnTo>
                  <a:lnTo>
                    <a:pt x="161371" y="133942"/>
                  </a:lnTo>
                  <a:lnTo>
                    <a:pt x="153720" y="168033"/>
                  </a:lnTo>
                  <a:lnTo>
                    <a:pt x="153281" y="167854"/>
                  </a:lnTo>
                  <a:lnTo>
                    <a:pt x="152791" y="162010"/>
                  </a:lnTo>
                  <a:lnTo>
                    <a:pt x="158958" y="128050"/>
                  </a:lnTo>
                  <a:lnTo>
                    <a:pt x="174098" y="81489"/>
                  </a:lnTo>
                  <a:lnTo>
                    <a:pt x="195440" y="35159"/>
                  </a:lnTo>
                  <a:lnTo>
                    <a:pt x="208923" y="14840"/>
                  </a:lnTo>
                  <a:lnTo>
                    <a:pt x="221971" y="4398"/>
                  </a:lnTo>
                  <a:lnTo>
                    <a:pt x="228414" y="1614"/>
                  </a:lnTo>
                  <a:lnTo>
                    <a:pt x="232709" y="3285"/>
                  </a:lnTo>
                  <a:lnTo>
                    <a:pt x="235572" y="7927"/>
                  </a:lnTo>
                  <a:lnTo>
                    <a:pt x="237482" y="14550"/>
                  </a:lnTo>
                  <a:lnTo>
                    <a:pt x="236798" y="54209"/>
                  </a:lnTo>
                  <a:lnTo>
                    <a:pt x="233890" y="88218"/>
                  </a:lnTo>
                  <a:lnTo>
                    <a:pt x="230245" y="123089"/>
                  </a:lnTo>
                  <a:lnTo>
                    <a:pt x="224932" y="167665"/>
                  </a:lnTo>
                  <a:lnTo>
                    <a:pt x="223750" y="192005"/>
                  </a:lnTo>
                  <a:lnTo>
                    <a:pt x="224661" y="193713"/>
                  </a:lnTo>
                  <a:lnTo>
                    <a:pt x="225974" y="193440"/>
                  </a:lnTo>
                  <a:lnTo>
                    <a:pt x="247650" y="154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35"/>
            <p:cNvSpPr/>
            <p:nvPr>
              <p:custDataLst>
                <p:tags r:id="rId146"/>
              </p:custDataLst>
            </p:nvPr>
          </p:nvSpPr>
          <p:spPr>
            <a:xfrm>
              <a:off x="4483049" y="1895111"/>
              <a:ext cx="203252" cy="370708"/>
            </a:xfrm>
            <a:custGeom>
              <a:avLst/>
              <a:gdLst/>
              <a:ahLst/>
              <a:cxnLst/>
              <a:rect l="0" t="0" r="0" b="0"/>
              <a:pathLst>
                <a:path w="203252" h="370708">
                  <a:moveTo>
                    <a:pt x="25451" y="35289"/>
                  </a:moveTo>
                  <a:lnTo>
                    <a:pt x="25451" y="35289"/>
                  </a:lnTo>
                  <a:lnTo>
                    <a:pt x="38543" y="16422"/>
                  </a:lnTo>
                  <a:lnTo>
                    <a:pt x="43717" y="0"/>
                  </a:lnTo>
                  <a:lnTo>
                    <a:pt x="30583" y="45267"/>
                  </a:lnTo>
                  <a:lnTo>
                    <a:pt x="22088" y="89112"/>
                  </a:lnTo>
                  <a:lnTo>
                    <a:pt x="16859" y="115621"/>
                  </a:lnTo>
                  <a:lnTo>
                    <a:pt x="11256" y="143877"/>
                  </a:lnTo>
                  <a:lnTo>
                    <a:pt x="6815" y="173298"/>
                  </a:lnTo>
                  <a:lnTo>
                    <a:pt x="3149" y="203495"/>
                  </a:lnTo>
                  <a:lnTo>
                    <a:pt x="0" y="234209"/>
                  </a:lnTo>
                  <a:lnTo>
                    <a:pt x="17" y="261036"/>
                  </a:lnTo>
                  <a:lnTo>
                    <a:pt x="5680" y="307777"/>
                  </a:lnTo>
                  <a:lnTo>
                    <a:pt x="17398" y="352936"/>
                  </a:lnTo>
                  <a:lnTo>
                    <a:pt x="25635" y="366965"/>
                  </a:lnTo>
                  <a:lnTo>
                    <a:pt x="29807" y="370707"/>
                  </a:lnTo>
                  <a:lnTo>
                    <a:pt x="33999" y="369673"/>
                  </a:lnTo>
                  <a:lnTo>
                    <a:pt x="42420" y="359117"/>
                  </a:lnTo>
                  <a:lnTo>
                    <a:pt x="48353" y="316485"/>
                  </a:lnTo>
                  <a:lnTo>
                    <a:pt x="47859" y="277152"/>
                  </a:lnTo>
                  <a:lnTo>
                    <a:pt x="45993" y="238034"/>
                  </a:lnTo>
                  <a:lnTo>
                    <a:pt x="42826" y="199000"/>
                  </a:lnTo>
                  <a:lnTo>
                    <a:pt x="34584" y="186131"/>
                  </a:lnTo>
                  <a:lnTo>
                    <a:pt x="25747" y="179941"/>
                  </a:lnTo>
                  <a:lnTo>
                    <a:pt x="15318" y="175967"/>
                  </a:lnTo>
                  <a:lnTo>
                    <a:pt x="15874" y="175641"/>
                  </a:lnTo>
                  <a:lnTo>
                    <a:pt x="20254" y="175279"/>
                  </a:lnTo>
                  <a:lnTo>
                    <a:pt x="56958" y="160543"/>
                  </a:lnTo>
                  <a:lnTo>
                    <a:pt x="88137" y="151870"/>
                  </a:lnTo>
                  <a:lnTo>
                    <a:pt x="130688" y="139549"/>
                  </a:lnTo>
                  <a:lnTo>
                    <a:pt x="171001" y="127488"/>
                  </a:lnTo>
                  <a:lnTo>
                    <a:pt x="203251" y="11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86"/>
          <p:cNvGrpSpPr/>
          <p:nvPr/>
        </p:nvGrpSpPr>
        <p:grpSpPr>
          <a:xfrm>
            <a:off x="5405454" y="2073323"/>
            <a:ext cx="1067613" cy="479271"/>
            <a:chOff x="5405454" y="2073323"/>
            <a:chExt cx="1067613" cy="479271"/>
          </a:xfrm>
        </p:grpSpPr>
        <p:sp>
          <p:nvSpPr>
            <p:cNvPr id="59" name="SMARTInkShape-836"/>
            <p:cNvSpPr/>
            <p:nvPr>
              <p:custDataLst>
                <p:tags r:id="rId133"/>
              </p:custDataLst>
            </p:nvPr>
          </p:nvSpPr>
          <p:spPr>
            <a:xfrm>
              <a:off x="5405454" y="2103703"/>
              <a:ext cx="181161" cy="448891"/>
            </a:xfrm>
            <a:custGeom>
              <a:avLst/>
              <a:gdLst/>
              <a:ahLst/>
              <a:cxnLst/>
              <a:rect l="0" t="0" r="0" b="0"/>
              <a:pathLst>
                <a:path w="181161" h="448891">
                  <a:moveTo>
                    <a:pt x="74596" y="67997"/>
                  </a:moveTo>
                  <a:lnTo>
                    <a:pt x="74596" y="67997"/>
                  </a:lnTo>
                  <a:lnTo>
                    <a:pt x="84709" y="64626"/>
                  </a:lnTo>
                  <a:lnTo>
                    <a:pt x="91556" y="57327"/>
                  </a:lnTo>
                  <a:lnTo>
                    <a:pt x="94369" y="52417"/>
                  </a:lnTo>
                  <a:lnTo>
                    <a:pt x="94834" y="46321"/>
                  </a:lnTo>
                  <a:lnTo>
                    <a:pt x="88746" y="24258"/>
                  </a:lnTo>
                  <a:lnTo>
                    <a:pt x="81825" y="8106"/>
                  </a:lnTo>
                  <a:lnTo>
                    <a:pt x="76593" y="3375"/>
                  </a:lnTo>
                  <a:lnTo>
                    <a:pt x="70283" y="927"/>
                  </a:lnTo>
                  <a:lnTo>
                    <a:pt x="63254" y="0"/>
                  </a:lnTo>
                  <a:lnTo>
                    <a:pt x="44155" y="10259"/>
                  </a:lnTo>
                  <a:lnTo>
                    <a:pt x="33135" y="18922"/>
                  </a:lnTo>
                  <a:lnTo>
                    <a:pt x="7513" y="61452"/>
                  </a:lnTo>
                  <a:lnTo>
                    <a:pt x="801" y="90488"/>
                  </a:lnTo>
                  <a:lnTo>
                    <a:pt x="0" y="104158"/>
                  </a:lnTo>
                  <a:lnTo>
                    <a:pt x="6635" y="126872"/>
                  </a:lnTo>
                  <a:lnTo>
                    <a:pt x="12355" y="136880"/>
                  </a:lnTo>
                  <a:lnTo>
                    <a:pt x="21108" y="143552"/>
                  </a:lnTo>
                  <a:lnTo>
                    <a:pt x="44003" y="150966"/>
                  </a:lnTo>
                  <a:lnTo>
                    <a:pt x="70642" y="148616"/>
                  </a:lnTo>
                  <a:lnTo>
                    <a:pt x="111524" y="133512"/>
                  </a:lnTo>
                  <a:lnTo>
                    <a:pt x="135458" y="118282"/>
                  </a:lnTo>
                  <a:lnTo>
                    <a:pt x="158716" y="91285"/>
                  </a:lnTo>
                  <a:lnTo>
                    <a:pt x="167647" y="70010"/>
                  </a:lnTo>
                  <a:lnTo>
                    <a:pt x="168380" y="69339"/>
                  </a:lnTo>
                  <a:lnTo>
                    <a:pt x="164627" y="115263"/>
                  </a:lnTo>
                  <a:lnTo>
                    <a:pt x="165409" y="149682"/>
                  </a:lnTo>
                  <a:lnTo>
                    <a:pt x="170461" y="190850"/>
                  </a:lnTo>
                  <a:lnTo>
                    <a:pt x="173078" y="214104"/>
                  </a:lnTo>
                  <a:lnTo>
                    <a:pt x="175529" y="238780"/>
                  </a:lnTo>
                  <a:lnTo>
                    <a:pt x="177867" y="264402"/>
                  </a:lnTo>
                  <a:lnTo>
                    <a:pt x="179427" y="289950"/>
                  </a:lnTo>
                  <a:lnTo>
                    <a:pt x="180467" y="315449"/>
                  </a:lnTo>
                  <a:lnTo>
                    <a:pt x="181160" y="340915"/>
                  </a:lnTo>
                  <a:lnTo>
                    <a:pt x="178167" y="384263"/>
                  </a:lnTo>
                  <a:lnTo>
                    <a:pt x="170722" y="418815"/>
                  </a:lnTo>
                  <a:lnTo>
                    <a:pt x="158006" y="441227"/>
                  </a:lnTo>
                  <a:lnTo>
                    <a:pt x="149958" y="446639"/>
                  </a:lnTo>
                  <a:lnTo>
                    <a:pt x="141066" y="448836"/>
                  </a:lnTo>
                  <a:lnTo>
                    <a:pt x="131608" y="448890"/>
                  </a:lnTo>
                  <a:lnTo>
                    <a:pt x="98073" y="435481"/>
                  </a:lnTo>
                  <a:lnTo>
                    <a:pt x="57414" y="391033"/>
                  </a:lnTo>
                  <a:lnTo>
                    <a:pt x="42846" y="37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37"/>
            <p:cNvSpPr/>
            <p:nvPr>
              <p:custDataLst>
                <p:tags r:id="rId134"/>
              </p:custDataLst>
            </p:nvPr>
          </p:nvSpPr>
          <p:spPr>
            <a:xfrm>
              <a:off x="5684133" y="2076450"/>
              <a:ext cx="107068" cy="172583"/>
            </a:xfrm>
            <a:custGeom>
              <a:avLst/>
              <a:gdLst/>
              <a:ahLst/>
              <a:cxnLst/>
              <a:rect l="0" t="0" r="0" b="0"/>
              <a:pathLst>
                <a:path w="107068" h="172583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6120" y="28640"/>
                  </a:lnTo>
                  <a:lnTo>
                    <a:pt x="16811" y="28722"/>
                  </a:lnTo>
                  <a:lnTo>
                    <a:pt x="23613" y="29731"/>
                  </a:lnTo>
                  <a:lnTo>
                    <a:pt x="38697" y="40260"/>
                  </a:lnTo>
                  <a:lnTo>
                    <a:pt x="46670" y="48007"/>
                  </a:lnTo>
                  <a:lnTo>
                    <a:pt x="64634" y="85877"/>
                  </a:lnTo>
                  <a:lnTo>
                    <a:pt x="75522" y="129475"/>
                  </a:lnTo>
                  <a:lnTo>
                    <a:pt x="75660" y="172582"/>
                  </a:lnTo>
                  <a:lnTo>
                    <a:pt x="74135" y="172205"/>
                  </a:lnTo>
                  <a:lnTo>
                    <a:pt x="68676" y="166141"/>
                  </a:lnTo>
                  <a:lnTo>
                    <a:pt x="64412" y="144085"/>
                  </a:lnTo>
                  <a:lnTo>
                    <a:pt x="66520" y="105094"/>
                  </a:lnTo>
                  <a:lnTo>
                    <a:pt x="73524" y="70227"/>
                  </a:lnTo>
                  <a:lnTo>
                    <a:pt x="83692" y="36856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38"/>
            <p:cNvSpPr/>
            <p:nvPr>
              <p:custDataLst>
                <p:tags r:id="rId135"/>
              </p:custDataLst>
            </p:nvPr>
          </p:nvSpPr>
          <p:spPr>
            <a:xfrm>
              <a:off x="5890597" y="2091234"/>
              <a:ext cx="106646" cy="154846"/>
            </a:xfrm>
            <a:custGeom>
              <a:avLst/>
              <a:gdLst/>
              <a:ahLst/>
              <a:cxnLst/>
              <a:rect l="0" t="0" r="0" b="0"/>
              <a:pathLst>
                <a:path w="106646" h="154846">
                  <a:moveTo>
                    <a:pt x="97453" y="55066"/>
                  </a:moveTo>
                  <a:lnTo>
                    <a:pt x="97453" y="55066"/>
                  </a:lnTo>
                  <a:lnTo>
                    <a:pt x="94082" y="41582"/>
                  </a:lnTo>
                  <a:lnTo>
                    <a:pt x="78501" y="19713"/>
                  </a:lnTo>
                  <a:lnTo>
                    <a:pt x="56011" y="2101"/>
                  </a:lnTo>
                  <a:lnTo>
                    <a:pt x="47953" y="0"/>
                  </a:lnTo>
                  <a:lnTo>
                    <a:pt x="31473" y="1429"/>
                  </a:lnTo>
                  <a:lnTo>
                    <a:pt x="16623" y="12413"/>
                  </a:lnTo>
                  <a:lnTo>
                    <a:pt x="9699" y="20281"/>
                  </a:lnTo>
                  <a:lnTo>
                    <a:pt x="2007" y="44074"/>
                  </a:lnTo>
                  <a:lnTo>
                    <a:pt x="0" y="72759"/>
                  </a:lnTo>
                  <a:lnTo>
                    <a:pt x="3811" y="101970"/>
                  </a:lnTo>
                  <a:lnTo>
                    <a:pt x="15853" y="125771"/>
                  </a:lnTo>
                  <a:lnTo>
                    <a:pt x="32258" y="143641"/>
                  </a:lnTo>
                  <a:lnTo>
                    <a:pt x="48957" y="153934"/>
                  </a:lnTo>
                  <a:lnTo>
                    <a:pt x="58067" y="154845"/>
                  </a:lnTo>
                  <a:lnTo>
                    <a:pt x="77596" y="150212"/>
                  </a:lnTo>
                  <a:lnTo>
                    <a:pt x="92390" y="137335"/>
                  </a:lnTo>
                  <a:lnTo>
                    <a:pt x="98311" y="128962"/>
                  </a:lnTo>
                  <a:lnTo>
                    <a:pt x="106645" y="93581"/>
                  </a:lnTo>
                  <a:lnTo>
                    <a:pt x="102949" y="67950"/>
                  </a:lnTo>
                  <a:lnTo>
                    <a:pt x="93545" y="44565"/>
                  </a:lnTo>
                  <a:lnTo>
                    <a:pt x="79959" y="27115"/>
                  </a:lnTo>
                  <a:lnTo>
                    <a:pt x="73090" y="23026"/>
                  </a:lnTo>
                  <a:lnTo>
                    <a:pt x="66395" y="21712"/>
                  </a:lnTo>
                  <a:lnTo>
                    <a:pt x="46653" y="2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39"/>
            <p:cNvSpPr/>
            <p:nvPr>
              <p:custDataLst>
                <p:tags r:id="rId136"/>
              </p:custDataLst>
            </p:nvPr>
          </p:nvSpPr>
          <p:spPr>
            <a:xfrm>
              <a:off x="6054141" y="2098148"/>
              <a:ext cx="264110" cy="144898"/>
            </a:xfrm>
            <a:custGeom>
              <a:avLst/>
              <a:gdLst/>
              <a:ahLst/>
              <a:cxnLst/>
              <a:rect l="0" t="0" r="0" b="0"/>
              <a:pathLst>
                <a:path w="264110" h="144898">
                  <a:moveTo>
                    <a:pt x="60909" y="16402"/>
                  </a:moveTo>
                  <a:lnTo>
                    <a:pt x="60909" y="16402"/>
                  </a:lnTo>
                  <a:lnTo>
                    <a:pt x="54167" y="6289"/>
                  </a:lnTo>
                  <a:lnTo>
                    <a:pt x="50065" y="3310"/>
                  </a:lnTo>
                  <a:lnTo>
                    <a:pt x="39861" y="0"/>
                  </a:lnTo>
                  <a:lnTo>
                    <a:pt x="28271" y="2292"/>
                  </a:lnTo>
                  <a:lnTo>
                    <a:pt x="22216" y="4878"/>
                  </a:lnTo>
                  <a:lnTo>
                    <a:pt x="11727" y="20923"/>
                  </a:lnTo>
                  <a:lnTo>
                    <a:pt x="3773" y="43811"/>
                  </a:lnTo>
                  <a:lnTo>
                    <a:pt x="0" y="80497"/>
                  </a:lnTo>
                  <a:lnTo>
                    <a:pt x="4448" y="116062"/>
                  </a:lnTo>
                  <a:lnTo>
                    <a:pt x="13236" y="133368"/>
                  </a:lnTo>
                  <a:lnTo>
                    <a:pt x="19250" y="138829"/>
                  </a:lnTo>
                  <a:lnTo>
                    <a:pt x="33457" y="144897"/>
                  </a:lnTo>
                  <a:lnTo>
                    <a:pt x="51060" y="143831"/>
                  </a:lnTo>
                  <a:lnTo>
                    <a:pt x="60693" y="141572"/>
                  </a:lnTo>
                  <a:lnTo>
                    <a:pt x="77040" y="131535"/>
                  </a:lnTo>
                  <a:lnTo>
                    <a:pt x="91361" y="116255"/>
                  </a:lnTo>
                  <a:lnTo>
                    <a:pt x="109914" y="83853"/>
                  </a:lnTo>
                  <a:lnTo>
                    <a:pt x="122361" y="39291"/>
                  </a:lnTo>
                  <a:lnTo>
                    <a:pt x="122339" y="36600"/>
                  </a:lnTo>
                  <a:lnTo>
                    <a:pt x="121617" y="35512"/>
                  </a:lnTo>
                  <a:lnTo>
                    <a:pt x="120431" y="35492"/>
                  </a:lnTo>
                  <a:lnTo>
                    <a:pt x="118762" y="48948"/>
                  </a:lnTo>
                  <a:lnTo>
                    <a:pt x="123973" y="78779"/>
                  </a:lnTo>
                  <a:lnTo>
                    <a:pt x="134706" y="102069"/>
                  </a:lnTo>
                  <a:lnTo>
                    <a:pt x="145213" y="113508"/>
                  </a:lnTo>
                  <a:lnTo>
                    <a:pt x="156938" y="119532"/>
                  </a:lnTo>
                  <a:lnTo>
                    <a:pt x="163028" y="121139"/>
                  </a:lnTo>
                  <a:lnTo>
                    <a:pt x="177322" y="119161"/>
                  </a:lnTo>
                  <a:lnTo>
                    <a:pt x="201235" y="108232"/>
                  </a:lnTo>
                  <a:lnTo>
                    <a:pt x="224313" y="89707"/>
                  </a:lnTo>
                  <a:lnTo>
                    <a:pt x="264109" y="54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40"/>
            <p:cNvSpPr/>
            <p:nvPr>
              <p:custDataLst>
                <p:tags r:id="rId137"/>
              </p:custDataLst>
            </p:nvPr>
          </p:nvSpPr>
          <p:spPr>
            <a:xfrm>
              <a:off x="6311900" y="2073323"/>
              <a:ext cx="161167" cy="415691"/>
            </a:xfrm>
            <a:custGeom>
              <a:avLst/>
              <a:gdLst/>
              <a:ahLst/>
              <a:cxnLst/>
              <a:rect l="0" t="0" r="0" b="0"/>
              <a:pathLst>
                <a:path w="161167" h="415691">
                  <a:moveTo>
                    <a:pt x="0" y="53927"/>
                  </a:moveTo>
                  <a:lnTo>
                    <a:pt x="0" y="53927"/>
                  </a:lnTo>
                  <a:lnTo>
                    <a:pt x="3371" y="60669"/>
                  </a:lnTo>
                  <a:lnTo>
                    <a:pt x="7839" y="99117"/>
                  </a:lnTo>
                  <a:lnTo>
                    <a:pt x="13141" y="140459"/>
                  </a:lnTo>
                  <a:lnTo>
                    <a:pt x="16423" y="174936"/>
                  </a:lnTo>
                  <a:lnTo>
                    <a:pt x="17883" y="218481"/>
                  </a:lnTo>
                  <a:lnTo>
                    <a:pt x="18531" y="264175"/>
                  </a:lnTo>
                  <a:lnTo>
                    <a:pt x="18114" y="308237"/>
                  </a:lnTo>
                  <a:lnTo>
                    <a:pt x="15577" y="346635"/>
                  </a:lnTo>
                  <a:lnTo>
                    <a:pt x="13553" y="389873"/>
                  </a:lnTo>
                  <a:lnTo>
                    <a:pt x="12953" y="411543"/>
                  </a:lnTo>
                  <a:lnTo>
                    <a:pt x="13574" y="414399"/>
                  </a:lnTo>
                  <a:lnTo>
                    <a:pt x="14694" y="415597"/>
                  </a:lnTo>
                  <a:lnTo>
                    <a:pt x="16146" y="415690"/>
                  </a:lnTo>
                  <a:lnTo>
                    <a:pt x="15523" y="368763"/>
                  </a:lnTo>
                  <a:lnTo>
                    <a:pt x="18893" y="332143"/>
                  </a:lnTo>
                  <a:lnTo>
                    <a:pt x="21768" y="308549"/>
                  </a:lnTo>
                  <a:lnTo>
                    <a:pt x="25095" y="282942"/>
                  </a:lnTo>
                  <a:lnTo>
                    <a:pt x="29430" y="253170"/>
                  </a:lnTo>
                  <a:lnTo>
                    <a:pt x="34437" y="220622"/>
                  </a:lnTo>
                  <a:lnTo>
                    <a:pt x="39891" y="186224"/>
                  </a:lnTo>
                  <a:lnTo>
                    <a:pt x="47055" y="152708"/>
                  </a:lnTo>
                  <a:lnTo>
                    <a:pt x="55359" y="119781"/>
                  </a:lnTo>
                  <a:lnTo>
                    <a:pt x="64422" y="87246"/>
                  </a:lnTo>
                  <a:lnTo>
                    <a:pt x="80139" y="41689"/>
                  </a:lnTo>
                  <a:lnTo>
                    <a:pt x="93472" y="13210"/>
                  </a:lnTo>
                  <a:lnTo>
                    <a:pt x="104103" y="553"/>
                  </a:lnTo>
                  <a:lnTo>
                    <a:pt x="110323" y="0"/>
                  </a:lnTo>
                  <a:lnTo>
                    <a:pt x="124762" y="6911"/>
                  </a:lnTo>
                  <a:lnTo>
                    <a:pt x="148758" y="40153"/>
                  </a:lnTo>
                  <a:lnTo>
                    <a:pt x="157837" y="75557"/>
                  </a:lnTo>
                  <a:lnTo>
                    <a:pt x="161166" y="115752"/>
                  </a:lnTo>
                  <a:lnTo>
                    <a:pt x="160293" y="154782"/>
                  </a:lnTo>
                  <a:lnTo>
                    <a:pt x="148147" y="187651"/>
                  </a:lnTo>
                  <a:lnTo>
                    <a:pt x="138981" y="202343"/>
                  </a:lnTo>
                  <a:lnTo>
                    <a:pt x="111864" y="222430"/>
                  </a:lnTo>
                  <a:lnTo>
                    <a:pt x="63500" y="24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841"/>
          <p:cNvSpPr/>
          <p:nvPr>
            <p:custDataLst>
              <p:tags r:id="rId3"/>
            </p:custDataLst>
          </p:nvPr>
        </p:nvSpPr>
        <p:spPr>
          <a:xfrm>
            <a:off x="7054850" y="1571429"/>
            <a:ext cx="65239" cy="1857572"/>
          </a:xfrm>
          <a:custGeom>
            <a:avLst/>
            <a:gdLst/>
            <a:ahLst/>
            <a:cxnLst/>
            <a:rect l="0" t="0" r="0" b="0"/>
            <a:pathLst>
              <a:path w="65239" h="1857572">
                <a:moveTo>
                  <a:pt x="25400" y="3371"/>
                </a:moveTo>
                <a:lnTo>
                  <a:pt x="25400" y="3371"/>
                </a:lnTo>
                <a:lnTo>
                  <a:pt x="32141" y="0"/>
                </a:lnTo>
                <a:lnTo>
                  <a:pt x="36244" y="3240"/>
                </a:lnTo>
                <a:lnTo>
                  <a:pt x="46447" y="18130"/>
                </a:lnTo>
                <a:lnTo>
                  <a:pt x="54275" y="57673"/>
                </a:lnTo>
                <a:lnTo>
                  <a:pt x="57349" y="84022"/>
                </a:lnTo>
                <a:lnTo>
                  <a:pt x="60105" y="119227"/>
                </a:lnTo>
                <a:lnTo>
                  <a:pt x="62648" y="160336"/>
                </a:lnTo>
                <a:lnTo>
                  <a:pt x="65049" y="205381"/>
                </a:lnTo>
                <a:lnTo>
                  <a:pt x="65238" y="257283"/>
                </a:lnTo>
                <a:lnTo>
                  <a:pt x="63953" y="313757"/>
                </a:lnTo>
                <a:lnTo>
                  <a:pt x="61685" y="373278"/>
                </a:lnTo>
                <a:lnTo>
                  <a:pt x="58762" y="439770"/>
                </a:lnTo>
                <a:lnTo>
                  <a:pt x="55402" y="510910"/>
                </a:lnTo>
                <a:lnTo>
                  <a:pt x="51752" y="585147"/>
                </a:lnTo>
                <a:lnTo>
                  <a:pt x="47907" y="661449"/>
                </a:lnTo>
                <a:lnTo>
                  <a:pt x="43933" y="739129"/>
                </a:lnTo>
                <a:lnTo>
                  <a:pt x="39872" y="817726"/>
                </a:lnTo>
                <a:lnTo>
                  <a:pt x="35047" y="894819"/>
                </a:lnTo>
                <a:lnTo>
                  <a:pt x="29715" y="970908"/>
                </a:lnTo>
                <a:lnTo>
                  <a:pt x="24043" y="1046329"/>
                </a:lnTo>
                <a:lnTo>
                  <a:pt x="19557" y="1119893"/>
                </a:lnTo>
                <a:lnTo>
                  <a:pt x="15860" y="1192219"/>
                </a:lnTo>
                <a:lnTo>
                  <a:pt x="12690" y="1263720"/>
                </a:lnTo>
                <a:lnTo>
                  <a:pt x="10577" y="1329731"/>
                </a:lnTo>
                <a:lnTo>
                  <a:pt x="9168" y="1392084"/>
                </a:lnTo>
                <a:lnTo>
                  <a:pt x="8228" y="1451996"/>
                </a:lnTo>
                <a:lnTo>
                  <a:pt x="7602" y="1507460"/>
                </a:lnTo>
                <a:lnTo>
                  <a:pt x="7184" y="1559958"/>
                </a:lnTo>
                <a:lnTo>
                  <a:pt x="6907" y="1610479"/>
                </a:lnTo>
                <a:lnTo>
                  <a:pt x="6721" y="1655449"/>
                </a:lnTo>
                <a:lnTo>
                  <a:pt x="6597" y="1696717"/>
                </a:lnTo>
                <a:lnTo>
                  <a:pt x="6515" y="1735518"/>
                </a:lnTo>
                <a:lnTo>
                  <a:pt x="6460" y="1765619"/>
                </a:lnTo>
                <a:lnTo>
                  <a:pt x="6398" y="1810353"/>
                </a:lnTo>
                <a:lnTo>
                  <a:pt x="0" y="18575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188"/>
          <p:cNvGrpSpPr/>
          <p:nvPr/>
        </p:nvGrpSpPr>
        <p:grpSpPr>
          <a:xfrm>
            <a:off x="8136193" y="2057400"/>
            <a:ext cx="1199917" cy="476251"/>
            <a:chOff x="8136193" y="2057400"/>
            <a:chExt cx="1199917" cy="476251"/>
          </a:xfrm>
        </p:grpSpPr>
        <p:sp>
          <p:nvSpPr>
            <p:cNvPr id="66" name="SMARTInkShape-842"/>
            <p:cNvSpPr/>
            <p:nvPr>
              <p:custDataLst>
                <p:tags r:id="rId126"/>
              </p:custDataLst>
            </p:nvPr>
          </p:nvSpPr>
          <p:spPr>
            <a:xfrm>
              <a:off x="8136193" y="2180338"/>
              <a:ext cx="106108" cy="289813"/>
            </a:xfrm>
            <a:custGeom>
              <a:avLst/>
              <a:gdLst/>
              <a:ahLst/>
              <a:cxnLst/>
              <a:rect l="0" t="0" r="0" b="0"/>
              <a:pathLst>
                <a:path w="106108" h="289813">
                  <a:moveTo>
                    <a:pt x="106107" y="23112"/>
                  </a:moveTo>
                  <a:lnTo>
                    <a:pt x="106107" y="23112"/>
                  </a:lnTo>
                  <a:lnTo>
                    <a:pt x="97318" y="9297"/>
                  </a:lnTo>
                  <a:lnTo>
                    <a:pt x="93898" y="5435"/>
                  </a:lnTo>
                  <a:lnTo>
                    <a:pt x="84453" y="1145"/>
                  </a:lnTo>
                  <a:lnTo>
                    <a:pt x="78971" y="0"/>
                  </a:lnTo>
                  <a:lnTo>
                    <a:pt x="73199" y="1354"/>
                  </a:lnTo>
                  <a:lnTo>
                    <a:pt x="61143" y="8503"/>
                  </a:lnTo>
                  <a:lnTo>
                    <a:pt x="39083" y="44654"/>
                  </a:lnTo>
                  <a:lnTo>
                    <a:pt x="24814" y="81605"/>
                  </a:lnTo>
                  <a:lnTo>
                    <a:pt x="12121" y="123192"/>
                  </a:lnTo>
                  <a:lnTo>
                    <a:pt x="1775" y="165194"/>
                  </a:lnTo>
                  <a:lnTo>
                    <a:pt x="0" y="203617"/>
                  </a:lnTo>
                  <a:lnTo>
                    <a:pt x="6032" y="237392"/>
                  </a:lnTo>
                  <a:lnTo>
                    <a:pt x="36257" y="28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43"/>
            <p:cNvSpPr/>
            <p:nvPr>
              <p:custDataLst>
                <p:tags r:id="rId127"/>
              </p:custDataLst>
            </p:nvPr>
          </p:nvSpPr>
          <p:spPr>
            <a:xfrm>
              <a:off x="8307793" y="2235915"/>
              <a:ext cx="141681" cy="191004"/>
            </a:xfrm>
            <a:custGeom>
              <a:avLst/>
              <a:gdLst/>
              <a:ahLst/>
              <a:cxnLst/>
              <a:rect l="0" t="0" r="0" b="0"/>
              <a:pathLst>
                <a:path w="141681" h="191004">
                  <a:moveTo>
                    <a:pt x="112307" y="37385"/>
                  </a:moveTo>
                  <a:lnTo>
                    <a:pt x="112307" y="37385"/>
                  </a:lnTo>
                  <a:lnTo>
                    <a:pt x="112307" y="23901"/>
                  </a:lnTo>
                  <a:lnTo>
                    <a:pt x="106662" y="11636"/>
                  </a:lnTo>
                  <a:lnTo>
                    <a:pt x="102194" y="5403"/>
                  </a:lnTo>
                  <a:lnTo>
                    <a:pt x="96392" y="1952"/>
                  </a:lnTo>
                  <a:lnTo>
                    <a:pt x="82420" y="0"/>
                  </a:lnTo>
                  <a:lnTo>
                    <a:pt x="63040" y="9010"/>
                  </a:lnTo>
                  <a:lnTo>
                    <a:pt x="41021" y="26891"/>
                  </a:lnTo>
                  <a:lnTo>
                    <a:pt x="19476" y="53652"/>
                  </a:lnTo>
                  <a:lnTo>
                    <a:pt x="5667" y="86243"/>
                  </a:lnTo>
                  <a:lnTo>
                    <a:pt x="0" y="119777"/>
                  </a:lnTo>
                  <a:lnTo>
                    <a:pt x="4537" y="148793"/>
                  </a:lnTo>
                  <a:lnTo>
                    <a:pt x="15490" y="170155"/>
                  </a:lnTo>
                  <a:lnTo>
                    <a:pt x="22362" y="178815"/>
                  </a:lnTo>
                  <a:lnTo>
                    <a:pt x="43169" y="188437"/>
                  </a:lnTo>
                  <a:lnTo>
                    <a:pt x="55631" y="191003"/>
                  </a:lnTo>
                  <a:lnTo>
                    <a:pt x="80767" y="186328"/>
                  </a:lnTo>
                  <a:lnTo>
                    <a:pt x="104639" y="174138"/>
                  </a:lnTo>
                  <a:lnTo>
                    <a:pt x="124657" y="156960"/>
                  </a:lnTo>
                  <a:lnTo>
                    <a:pt x="137316" y="133804"/>
                  </a:lnTo>
                  <a:lnTo>
                    <a:pt x="141680" y="120714"/>
                  </a:lnTo>
                  <a:lnTo>
                    <a:pt x="140884" y="91118"/>
                  </a:lnTo>
                  <a:lnTo>
                    <a:pt x="132063" y="61972"/>
                  </a:lnTo>
                  <a:lnTo>
                    <a:pt x="116383" y="39611"/>
                  </a:lnTo>
                  <a:lnTo>
                    <a:pt x="97655" y="27791"/>
                  </a:lnTo>
                  <a:lnTo>
                    <a:pt x="87722" y="24639"/>
                  </a:lnTo>
                  <a:lnTo>
                    <a:pt x="78279" y="24654"/>
                  </a:lnTo>
                  <a:lnTo>
                    <a:pt x="42457" y="37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44"/>
            <p:cNvSpPr/>
            <p:nvPr>
              <p:custDataLst>
                <p:tags r:id="rId128"/>
              </p:custDataLst>
            </p:nvPr>
          </p:nvSpPr>
          <p:spPr>
            <a:xfrm>
              <a:off x="8512593" y="2263481"/>
              <a:ext cx="121355" cy="174087"/>
            </a:xfrm>
            <a:custGeom>
              <a:avLst/>
              <a:gdLst/>
              <a:ahLst/>
              <a:cxnLst/>
              <a:rect l="0" t="0" r="0" b="0"/>
              <a:pathLst>
                <a:path w="121355" h="174087">
                  <a:moveTo>
                    <a:pt x="47207" y="16169"/>
                  </a:moveTo>
                  <a:lnTo>
                    <a:pt x="47207" y="16169"/>
                  </a:lnTo>
                  <a:lnTo>
                    <a:pt x="47207" y="12798"/>
                  </a:lnTo>
                  <a:lnTo>
                    <a:pt x="46501" y="12511"/>
                  </a:lnTo>
                  <a:lnTo>
                    <a:pt x="43836" y="14073"/>
                  </a:lnTo>
                  <a:lnTo>
                    <a:pt x="27434" y="54193"/>
                  </a:lnTo>
                  <a:lnTo>
                    <a:pt x="17124" y="94228"/>
                  </a:lnTo>
                  <a:lnTo>
                    <a:pt x="9601" y="133607"/>
                  </a:lnTo>
                  <a:lnTo>
                    <a:pt x="0" y="171987"/>
                  </a:lnTo>
                  <a:lnTo>
                    <a:pt x="213" y="173670"/>
                  </a:lnTo>
                  <a:lnTo>
                    <a:pt x="1061" y="174086"/>
                  </a:lnTo>
                  <a:lnTo>
                    <a:pt x="9350" y="127283"/>
                  </a:lnTo>
                  <a:lnTo>
                    <a:pt x="22150" y="94245"/>
                  </a:lnTo>
                  <a:lnTo>
                    <a:pt x="39598" y="57220"/>
                  </a:lnTo>
                  <a:lnTo>
                    <a:pt x="67844" y="16103"/>
                  </a:lnTo>
                  <a:lnTo>
                    <a:pt x="83190" y="2499"/>
                  </a:lnTo>
                  <a:lnTo>
                    <a:pt x="90245" y="0"/>
                  </a:lnTo>
                  <a:lnTo>
                    <a:pt x="103730" y="986"/>
                  </a:lnTo>
                  <a:lnTo>
                    <a:pt x="108878" y="6753"/>
                  </a:lnTo>
                  <a:lnTo>
                    <a:pt x="116480" y="26330"/>
                  </a:lnTo>
                  <a:lnTo>
                    <a:pt x="121354" y="68490"/>
                  </a:lnTo>
                  <a:lnTo>
                    <a:pt x="116056" y="109988"/>
                  </a:lnTo>
                  <a:lnTo>
                    <a:pt x="110707" y="13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45"/>
            <p:cNvSpPr/>
            <p:nvPr>
              <p:custDataLst>
                <p:tags r:id="rId129"/>
              </p:custDataLst>
            </p:nvPr>
          </p:nvSpPr>
          <p:spPr>
            <a:xfrm>
              <a:off x="8806347" y="2057400"/>
              <a:ext cx="77304" cy="418334"/>
            </a:xfrm>
            <a:custGeom>
              <a:avLst/>
              <a:gdLst/>
              <a:ahLst/>
              <a:cxnLst/>
              <a:rect l="0" t="0" r="0" b="0"/>
              <a:pathLst>
                <a:path w="77304" h="418334">
                  <a:moveTo>
                    <a:pt x="77303" y="0"/>
                  </a:moveTo>
                  <a:lnTo>
                    <a:pt x="77303" y="0"/>
                  </a:lnTo>
                  <a:lnTo>
                    <a:pt x="61607" y="42063"/>
                  </a:lnTo>
                  <a:lnTo>
                    <a:pt x="50571" y="75845"/>
                  </a:lnTo>
                  <a:lnTo>
                    <a:pt x="38611" y="116729"/>
                  </a:lnTo>
                  <a:lnTo>
                    <a:pt x="31752" y="142730"/>
                  </a:lnTo>
                  <a:lnTo>
                    <a:pt x="24358" y="172059"/>
                  </a:lnTo>
                  <a:lnTo>
                    <a:pt x="16607" y="203606"/>
                  </a:lnTo>
                  <a:lnTo>
                    <a:pt x="10733" y="233810"/>
                  </a:lnTo>
                  <a:lnTo>
                    <a:pt x="6111" y="263117"/>
                  </a:lnTo>
                  <a:lnTo>
                    <a:pt x="2325" y="291828"/>
                  </a:lnTo>
                  <a:lnTo>
                    <a:pt x="0" y="338781"/>
                  </a:lnTo>
                  <a:lnTo>
                    <a:pt x="2023" y="375642"/>
                  </a:lnTo>
                  <a:lnTo>
                    <a:pt x="7627" y="401432"/>
                  </a:lnTo>
                  <a:lnTo>
                    <a:pt x="13212" y="409438"/>
                  </a:lnTo>
                  <a:lnTo>
                    <a:pt x="20465" y="414775"/>
                  </a:lnTo>
                  <a:lnTo>
                    <a:pt x="28828" y="418333"/>
                  </a:lnTo>
                  <a:lnTo>
                    <a:pt x="36519" y="417883"/>
                  </a:lnTo>
                  <a:lnTo>
                    <a:pt x="64603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46"/>
            <p:cNvSpPr/>
            <p:nvPr>
              <p:custDataLst>
                <p:tags r:id="rId130"/>
              </p:custDataLst>
            </p:nvPr>
          </p:nvSpPr>
          <p:spPr>
            <a:xfrm>
              <a:off x="8724900" y="2241550"/>
              <a:ext cx="304801" cy="176943"/>
            </a:xfrm>
            <a:custGeom>
              <a:avLst/>
              <a:gdLst/>
              <a:ahLst/>
              <a:cxnLst/>
              <a:rect l="0" t="0" r="0" b="0"/>
              <a:pathLst>
                <a:path w="304801" h="176943">
                  <a:moveTo>
                    <a:pt x="0" y="25400"/>
                  </a:moveTo>
                  <a:lnTo>
                    <a:pt x="0" y="25400"/>
                  </a:lnTo>
                  <a:lnTo>
                    <a:pt x="3370" y="18658"/>
                  </a:lnTo>
                  <a:lnTo>
                    <a:pt x="22322" y="7723"/>
                  </a:lnTo>
                  <a:lnTo>
                    <a:pt x="57022" y="2288"/>
                  </a:lnTo>
                  <a:lnTo>
                    <a:pt x="88136" y="4780"/>
                  </a:lnTo>
                  <a:lnTo>
                    <a:pt x="122427" y="12708"/>
                  </a:lnTo>
                  <a:lnTo>
                    <a:pt x="156482" y="27991"/>
                  </a:lnTo>
                  <a:lnTo>
                    <a:pt x="182907" y="52187"/>
                  </a:lnTo>
                  <a:lnTo>
                    <a:pt x="209887" y="95661"/>
                  </a:lnTo>
                  <a:lnTo>
                    <a:pt x="223055" y="136059"/>
                  </a:lnTo>
                  <a:lnTo>
                    <a:pt x="224725" y="157132"/>
                  </a:lnTo>
                  <a:lnTo>
                    <a:pt x="220763" y="171201"/>
                  </a:lnTo>
                  <a:lnTo>
                    <a:pt x="217731" y="174812"/>
                  </a:lnTo>
                  <a:lnTo>
                    <a:pt x="214298" y="176513"/>
                  </a:lnTo>
                  <a:lnTo>
                    <a:pt x="210599" y="176942"/>
                  </a:lnTo>
                  <a:lnTo>
                    <a:pt x="208132" y="175111"/>
                  </a:lnTo>
                  <a:lnTo>
                    <a:pt x="205392" y="167433"/>
                  </a:lnTo>
                  <a:lnTo>
                    <a:pt x="207220" y="141097"/>
                  </a:lnTo>
                  <a:lnTo>
                    <a:pt x="217922" y="110923"/>
                  </a:lnTo>
                  <a:lnTo>
                    <a:pt x="235143" y="75404"/>
                  </a:lnTo>
                  <a:lnTo>
                    <a:pt x="267227" y="28614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47"/>
            <p:cNvSpPr/>
            <p:nvPr>
              <p:custDataLst>
                <p:tags r:id="rId131"/>
              </p:custDataLst>
            </p:nvPr>
          </p:nvSpPr>
          <p:spPr>
            <a:xfrm>
              <a:off x="9031870" y="2280888"/>
              <a:ext cx="143881" cy="136331"/>
            </a:xfrm>
            <a:custGeom>
              <a:avLst/>
              <a:gdLst/>
              <a:ahLst/>
              <a:cxnLst/>
              <a:rect l="0" t="0" r="0" b="0"/>
              <a:pathLst>
                <a:path w="143881" h="136331">
                  <a:moveTo>
                    <a:pt x="143880" y="24162"/>
                  </a:moveTo>
                  <a:lnTo>
                    <a:pt x="143880" y="24162"/>
                  </a:lnTo>
                  <a:lnTo>
                    <a:pt x="137138" y="14049"/>
                  </a:lnTo>
                  <a:lnTo>
                    <a:pt x="116090" y="1018"/>
                  </a:lnTo>
                  <a:lnTo>
                    <a:pt x="93664" y="0"/>
                  </a:lnTo>
                  <a:lnTo>
                    <a:pt x="67233" y="6368"/>
                  </a:lnTo>
                  <a:lnTo>
                    <a:pt x="39024" y="20957"/>
                  </a:lnTo>
                  <a:lnTo>
                    <a:pt x="17550" y="42964"/>
                  </a:lnTo>
                  <a:lnTo>
                    <a:pt x="3771" y="67796"/>
                  </a:lnTo>
                  <a:lnTo>
                    <a:pt x="0" y="90592"/>
                  </a:lnTo>
                  <a:lnTo>
                    <a:pt x="2804" y="100904"/>
                  </a:lnTo>
                  <a:lnTo>
                    <a:pt x="15328" y="119888"/>
                  </a:lnTo>
                  <a:lnTo>
                    <a:pt x="34535" y="132089"/>
                  </a:lnTo>
                  <a:lnTo>
                    <a:pt x="45583" y="136330"/>
                  </a:lnTo>
                  <a:lnTo>
                    <a:pt x="69147" y="135398"/>
                  </a:lnTo>
                  <a:lnTo>
                    <a:pt x="90910" y="127222"/>
                  </a:lnTo>
                  <a:lnTo>
                    <a:pt x="105286" y="114181"/>
                  </a:lnTo>
                  <a:lnTo>
                    <a:pt x="112616" y="100859"/>
                  </a:lnTo>
                  <a:lnTo>
                    <a:pt x="115169" y="87177"/>
                  </a:lnTo>
                  <a:lnTo>
                    <a:pt x="112130" y="55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48"/>
            <p:cNvSpPr/>
            <p:nvPr>
              <p:custDataLst>
                <p:tags r:id="rId132"/>
              </p:custDataLst>
            </p:nvPr>
          </p:nvSpPr>
          <p:spPr>
            <a:xfrm>
              <a:off x="9239250" y="2085350"/>
              <a:ext cx="96860" cy="448301"/>
            </a:xfrm>
            <a:custGeom>
              <a:avLst/>
              <a:gdLst/>
              <a:ahLst/>
              <a:cxnLst/>
              <a:rect l="0" t="0" r="0" b="0"/>
              <a:pathLst>
                <a:path w="96860" h="448301">
                  <a:moveTo>
                    <a:pt x="50800" y="29200"/>
                  </a:moveTo>
                  <a:lnTo>
                    <a:pt x="50800" y="29200"/>
                  </a:lnTo>
                  <a:lnTo>
                    <a:pt x="95548" y="0"/>
                  </a:lnTo>
                  <a:lnTo>
                    <a:pt x="96859" y="3383"/>
                  </a:lnTo>
                  <a:lnTo>
                    <a:pt x="93923" y="34015"/>
                  </a:lnTo>
                  <a:lnTo>
                    <a:pt x="85488" y="77671"/>
                  </a:lnTo>
                  <a:lnTo>
                    <a:pt x="78864" y="104553"/>
                  </a:lnTo>
                  <a:lnTo>
                    <a:pt x="70920" y="133763"/>
                  </a:lnTo>
                  <a:lnTo>
                    <a:pt x="62097" y="164525"/>
                  </a:lnTo>
                  <a:lnTo>
                    <a:pt x="53392" y="197028"/>
                  </a:lnTo>
                  <a:lnTo>
                    <a:pt x="44767" y="230691"/>
                  </a:lnTo>
                  <a:lnTo>
                    <a:pt x="36195" y="265127"/>
                  </a:lnTo>
                  <a:lnTo>
                    <a:pt x="28363" y="297257"/>
                  </a:lnTo>
                  <a:lnTo>
                    <a:pt x="21026" y="327849"/>
                  </a:lnTo>
                  <a:lnTo>
                    <a:pt x="14017" y="357416"/>
                  </a:lnTo>
                  <a:lnTo>
                    <a:pt x="6230" y="399676"/>
                  </a:lnTo>
                  <a:lnTo>
                    <a:pt x="0" y="44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89"/>
          <p:cNvGrpSpPr/>
          <p:nvPr/>
        </p:nvGrpSpPr>
        <p:grpSpPr>
          <a:xfrm>
            <a:off x="9671050" y="2344483"/>
            <a:ext cx="950172" cy="472115"/>
            <a:chOff x="9671050" y="2344483"/>
            <a:chExt cx="950172" cy="472115"/>
          </a:xfrm>
        </p:grpSpPr>
        <p:sp>
          <p:nvSpPr>
            <p:cNvPr id="74" name="SMARTInkShape-849"/>
            <p:cNvSpPr/>
            <p:nvPr>
              <p:custDataLst>
                <p:tags r:id="rId122"/>
              </p:custDataLst>
            </p:nvPr>
          </p:nvSpPr>
          <p:spPr>
            <a:xfrm>
              <a:off x="9671050" y="2344483"/>
              <a:ext cx="141273" cy="371244"/>
            </a:xfrm>
            <a:custGeom>
              <a:avLst/>
              <a:gdLst/>
              <a:ahLst/>
              <a:cxnLst/>
              <a:rect l="0" t="0" r="0" b="0"/>
              <a:pathLst>
                <a:path w="141273" h="371244">
                  <a:moveTo>
                    <a:pt x="82550" y="68517"/>
                  </a:moveTo>
                  <a:lnTo>
                    <a:pt x="82550" y="68517"/>
                  </a:lnTo>
                  <a:lnTo>
                    <a:pt x="83255" y="57672"/>
                  </a:lnTo>
                  <a:lnTo>
                    <a:pt x="88325" y="42491"/>
                  </a:lnTo>
                  <a:lnTo>
                    <a:pt x="102944" y="16659"/>
                  </a:lnTo>
                  <a:lnTo>
                    <a:pt x="103844" y="6428"/>
                  </a:lnTo>
                  <a:lnTo>
                    <a:pt x="103096" y="1724"/>
                  </a:lnTo>
                  <a:lnTo>
                    <a:pt x="100481" y="0"/>
                  </a:lnTo>
                  <a:lnTo>
                    <a:pt x="96620" y="261"/>
                  </a:lnTo>
                  <a:lnTo>
                    <a:pt x="91931" y="1846"/>
                  </a:lnTo>
                  <a:lnTo>
                    <a:pt x="68474" y="24303"/>
                  </a:lnTo>
                  <a:lnTo>
                    <a:pt x="49295" y="57768"/>
                  </a:lnTo>
                  <a:lnTo>
                    <a:pt x="38046" y="91124"/>
                  </a:lnTo>
                  <a:lnTo>
                    <a:pt x="38311" y="108903"/>
                  </a:lnTo>
                  <a:lnTo>
                    <a:pt x="40357" y="116608"/>
                  </a:lnTo>
                  <a:lnTo>
                    <a:pt x="43838" y="121744"/>
                  </a:lnTo>
                  <a:lnTo>
                    <a:pt x="48275" y="125169"/>
                  </a:lnTo>
                  <a:lnTo>
                    <a:pt x="53349" y="127451"/>
                  </a:lnTo>
                  <a:lnTo>
                    <a:pt x="68395" y="126225"/>
                  </a:lnTo>
                  <a:lnTo>
                    <a:pt x="86841" y="119565"/>
                  </a:lnTo>
                  <a:lnTo>
                    <a:pt x="114944" y="100654"/>
                  </a:lnTo>
                  <a:lnTo>
                    <a:pt x="139533" y="75310"/>
                  </a:lnTo>
                  <a:lnTo>
                    <a:pt x="140998" y="74457"/>
                  </a:lnTo>
                  <a:lnTo>
                    <a:pt x="141272" y="75299"/>
                  </a:lnTo>
                  <a:lnTo>
                    <a:pt x="129766" y="118041"/>
                  </a:lnTo>
                  <a:lnTo>
                    <a:pt x="122115" y="152852"/>
                  </a:lnTo>
                  <a:lnTo>
                    <a:pt x="115892" y="197486"/>
                  </a:lnTo>
                  <a:lnTo>
                    <a:pt x="113244" y="222230"/>
                  </a:lnTo>
                  <a:lnTo>
                    <a:pt x="110068" y="246486"/>
                  </a:lnTo>
                  <a:lnTo>
                    <a:pt x="106540" y="270419"/>
                  </a:lnTo>
                  <a:lnTo>
                    <a:pt x="98151" y="314179"/>
                  </a:lnTo>
                  <a:lnTo>
                    <a:pt x="87367" y="347739"/>
                  </a:lnTo>
                  <a:lnTo>
                    <a:pt x="80118" y="358382"/>
                  </a:lnTo>
                  <a:lnTo>
                    <a:pt x="71755" y="365477"/>
                  </a:lnTo>
                  <a:lnTo>
                    <a:pt x="62654" y="370207"/>
                  </a:lnTo>
                  <a:lnTo>
                    <a:pt x="53763" y="371243"/>
                  </a:lnTo>
                  <a:lnTo>
                    <a:pt x="36360" y="366751"/>
                  </a:lnTo>
                  <a:lnTo>
                    <a:pt x="21098" y="352054"/>
                  </a:lnTo>
                  <a:lnTo>
                    <a:pt x="14066" y="342208"/>
                  </a:lnTo>
                  <a:lnTo>
                    <a:pt x="4168" y="298013"/>
                  </a:lnTo>
                  <a:lnTo>
                    <a:pt x="0" y="26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50"/>
            <p:cNvSpPr/>
            <p:nvPr>
              <p:custDataLst>
                <p:tags r:id="rId123"/>
              </p:custDataLst>
            </p:nvPr>
          </p:nvSpPr>
          <p:spPr>
            <a:xfrm>
              <a:off x="9837555" y="2349500"/>
              <a:ext cx="214496" cy="136888"/>
            </a:xfrm>
            <a:custGeom>
              <a:avLst/>
              <a:gdLst/>
              <a:ahLst/>
              <a:cxnLst/>
              <a:rect l="0" t="0" r="0" b="0"/>
              <a:pathLst>
                <a:path w="214496" h="136888">
                  <a:moveTo>
                    <a:pt x="17645" y="57150"/>
                  </a:moveTo>
                  <a:lnTo>
                    <a:pt x="17645" y="57150"/>
                  </a:lnTo>
                  <a:lnTo>
                    <a:pt x="3340" y="34006"/>
                  </a:lnTo>
                  <a:lnTo>
                    <a:pt x="0" y="21208"/>
                  </a:lnTo>
                  <a:lnTo>
                    <a:pt x="1649" y="17666"/>
                  </a:lnTo>
                  <a:lnTo>
                    <a:pt x="9124" y="11850"/>
                  </a:lnTo>
                  <a:lnTo>
                    <a:pt x="28604" y="7979"/>
                  </a:lnTo>
                  <a:lnTo>
                    <a:pt x="58992" y="16946"/>
                  </a:lnTo>
                  <a:lnTo>
                    <a:pt x="76943" y="32931"/>
                  </a:lnTo>
                  <a:lnTo>
                    <a:pt x="89861" y="54147"/>
                  </a:lnTo>
                  <a:lnTo>
                    <a:pt x="96428" y="89186"/>
                  </a:lnTo>
                  <a:lnTo>
                    <a:pt x="95463" y="111370"/>
                  </a:lnTo>
                  <a:lnTo>
                    <a:pt x="90802" y="125462"/>
                  </a:lnTo>
                  <a:lnTo>
                    <a:pt x="84731" y="133372"/>
                  </a:lnTo>
                  <a:lnTo>
                    <a:pt x="79682" y="136887"/>
                  </a:lnTo>
                  <a:lnTo>
                    <a:pt x="78052" y="136414"/>
                  </a:lnTo>
                  <a:lnTo>
                    <a:pt x="76966" y="134687"/>
                  </a:lnTo>
                  <a:lnTo>
                    <a:pt x="76242" y="132125"/>
                  </a:lnTo>
                  <a:lnTo>
                    <a:pt x="81965" y="115034"/>
                  </a:lnTo>
                  <a:lnTo>
                    <a:pt x="113161" y="68767"/>
                  </a:lnTo>
                  <a:lnTo>
                    <a:pt x="150054" y="30096"/>
                  </a:lnTo>
                  <a:lnTo>
                    <a:pt x="182545" y="9545"/>
                  </a:lnTo>
                  <a:lnTo>
                    <a:pt x="2144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51"/>
            <p:cNvSpPr/>
            <p:nvPr>
              <p:custDataLst>
                <p:tags r:id="rId124"/>
              </p:custDataLst>
            </p:nvPr>
          </p:nvSpPr>
          <p:spPr>
            <a:xfrm>
              <a:off x="10038913" y="2374605"/>
              <a:ext cx="140138" cy="139268"/>
            </a:xfrm>
            <a:custGeom>
              <a:avLst/>
              <a:gdLst/>
              <a:ahLst/>
              <a:cxnLst/>
              <a:rect l="0" t="0" r="0" b="0"/>
              <a:pathLst>
                <a:path w="140138" h="139268">
                  <a:moveTo>
                    <a:pt x="140137" y="44745"/>
                  </a:moveTo>
                  <a:lnTo>
                    <a:pt x="140137" y="44745"/>
                  </a:lnTo>
                  <a:lnTo>
                    <a:pt x="138256" y="24023"/>
                  </a:lnTo>
                  <a:lnTo>
                    <a:pt x="136766" y="18230"/>
                  </a:lnTo>
                  <a:lnTo>
                    <a:pt x="125704" y="8031"/>
                  </a:lnTo>
                  <a:lnTo>
                    <a:pt x="117814" y="3336"/>
                  </a:lnTo>
                  <a:lnTo>
                    <a:pt x="99643" y="0"/>
                  </a:lnTo>
                  <a:lnTo>
                    <a:pt x="89857" y="98"/>
                  </a:lnTo>
                  <a:lnTo>
                    <a:pt x="52488" y="13721"/>
                  </a:lnTo>
                  <a:lnTo>
                    <a:pt x="16879" y="45744"/>
                  </a:lnTo>
                  <a:lnTo>
                    <a:pt x="4217" y="70589"/>
                  </a:lnTo>
                  <a:lnTo>
                    <a:pt x="0" y="94332"/>
                  </a:lnTo>
                  <a:lnTo>
                    <a:pt x="2830" y="114291"/>
                  </a:lnTo>
                  <a:lnTo>
                    <a:pt x="9088" y="122153"/>
                  </a:lnTo>
                  <a:lnTo>
                    <a:pt x="29210" y="134652"/>
                  </a:lnTo>
                  <a:lnTo>
                    <a:pt x="54617" y="139267"/>
                  </a:lnTo>
                  <a:lnTo>
                    <a:pt x="80962" y="137555"/>
                  </a:lnTo>
                  <a:lnTo>
                    <a:pt x="104429" y="129738"/>
                  </a:lnTo>
                  <a:lnTo>
                    <a:pt x="122855" y="113564"/>
                  </a:lnTo>
                  <a:lnTo>
                    <a:pt x="130732" y="103325"/>
                  </a:lnTo>
                  <a:lnTo>
                    <a:pt x="134573" y="92970"/>
                  </a:lnTo>
                  <a:lnTo>
                    <a:pt x="135078" y="72058"/>
                  </a:lnTo>
                  <a:lnTo>
                    <a:pt x="124056" y="40451"/>
                  </a:lnTo>
                  <a:lnTo>
                    <a:pt x="118832" y="33416"/>
                  </a:lnTo>
                  <a:lnTo>
                    <a:pt x="95687" y="19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52"/>
            <p:cNvSpPr/>
            <p:nvPr>
              <p:custDataLst>
                <p:tags r:id="rId125"/>
              </p:custDataLst>
            </p:nvPr>
          </p:nvSpPr>
          <p:spPr>
            <a:xfrm>
              <a:off x="10231659" y="2382005"/>
              <a:ext cx="389563" cy="434593"/>
            </a:xfrm>
            <a:custGeom>
              <a:avLst/>
              <a:gdLst/>
              <a:ahLst/>
              <a:cxnLst/>
              <a:rect l="0" t="0" r="0" b="0"/>
              <a:pathLst>
                <a:path w="389563" h="434593">
                  <a:moveTo>
                    <a:pt x="10891" y="30995"/>
                  </a:moveTo>
                  <a:lnTo>
                    <a:pt x="10891" y="30995"/>
                  </a:lnTo>
                  <a:lnTo>
                    <a:pt x="34624" y="1795"/>
                  </a:lnTo>
                  <a:lnTo>
                    <a:pt x="33768" y="945"/>
                  </a:lnTo>
                  <a:lnTo>
                    <a:pt x="29055" y="0"/>
                  </a:lnTo>
                  <a:lnTo>
                    <a:pt x="20374" y="7107"/>
                  </a:lnTo>
                  <a:lnTo>
                    <a:pt x="15097" y="12953"/>
                  </a:lnTo>
                  <a:lnTo>
                    <a:pt x="4298" y="44778"/>
                  </a:lnTo>
                  <a:lnTo>
                    <a:pt x="0" y="82116"/>
                  </a:lnTo>
                  <a:lnTo>
                    <a:pt x="4639" y="103575"/>
                  </a:lnTo>
                  <a:lnTo>
                    <a:pt x="8840" y="113248"/>
                  </a:lnTo>
                  <a:lnTo>
                    <a:pt x="15167" y="120403"/>
                  </a:lnTo>
                  <a:lnTo>
                    <a:pt x="31608" y="130234"/>
                  </a:lnTo>
                  <a:lnTo>
                    <a:pt x="48790" y="131310"/>
                  </a:lnTo>
                  <a:lnTo>
                    <a:pt x="65130" y="126380"/>
                  </a:lnTo>
                  <a:lnTo>
                    <a:pt x="79447" y="117133"/>
                  </a:lnTo>
                  <a:lnTo>
                    <a:pt x="96037" y="93285"/>
                  </a:lnTo>
                  <a:lnTo>
                    <a:pt x="105254" y="49674"/>
                  </a:lnTo>
                  <a:lnTo>
                    <a:pt x="104843" y="48387"/>
                  </a:lnTo>
                  <a:lnTo>
                    <a:pt x="103864" y="48234"/>
                  </a:lnTo>
                  <a:lnTo>
                    <a:pt x="102506" y="48838"/>
                  </a:lnTo>
                  <a:lnTo>
                    <a:pt x="101602" y="50651"/>
                  </a:lnTo>
                  <a:lnTo>
                    <a:pt x="100029" y="74358"/>
                  </a:lnTo>
                  <a:lnTo>
                    <a:pt x="103232" y="97544"/>
                  </a:lnTo>
                  <a:lnTo>
                    <a:pt x="112373" y="112078"/>
                  </a:lnTo>
                  <a:lnTo>
                    <a:pt x="118763" y="118917"/>
                  </a:lnTo>
                  <a:lnTo>
                    <a:pt x="133387" y="126516"/>
                  </a:lnTo>
                  <a:lnTo>
                    <a:pt x="141239" y="128542"/>
                  </a:lnTo>
                  <a:lnTo>
                    <a:pt x="159370" y="127031"/>
                  </a:lnTo>
                  <a:lnTo>
                    <a:pt x="178481" y="120950"/>
                  </a:lnTo>
                  <a:lnTo>
                    <a:pt x="205109" y="104215"/>
                  </a:lnTo>
                  <a:lnTo>
                    <a:pt x="228754" y="77541"/>
                  </a:lnTo>
                  <a:lnTo>
                    <a:pt x="243451" y="43335"/>
                  </a:lnTo>
                  <a:lnTo>
                    <a:pt x="244248" y="43455"/>
                  </a:lnTo>
                  <a:lnTo>
                    <a:pt x="245133" y="49233"/>
                  </a:lnTo>
                  <a:lnTo>
                    <a:pt x="235563" y="91878"/>
                  </a:lnTo>
                  <a:lnTo>
                    <a:pt x="228103" y="124376"/>
                  </a:lnTo>
                  <a:lnTo>
                    <a:pt x="220083" y="163750"/>
                  </a:lnTo>
                  <a:lnTo>
                    <a:pt x="211815" y="207825"/>
                  </a:lnTo>
                  <a:lnTo>
                    <a:pt x="207635" y="231432"/>
                  </a:lnTo>
                  <a:lnTo>
                    <a:pt x="203437" y="255636"/>
                  </a:lnTo>
                  <a:lnTo>
                    <a:pt x="199228" y="280239"/>
                  </a:lnTo>
                  <a:lnTo>
                    <a:pt x="195009" y="305108"/>
                  </a:lnTo>
                  <a:lnTo>
                    <a:pt x="187266" y="351789"/>
                  </a:lnTo>
                  <a:lnTo>
                    <a:pt x="181471" y="389000"/>
                  </a:lnTo>
                  <a:lnTo>
                    <a:pt x="176472" y="434592"/>
                  </a:lnTo>
                  <a:lnTo>
                    <a:pt x="182962" y="391818"/>
                  </a:lnTo>
                  <a:lnTo>
                    <a:pt x="187555" y="357872"/>
                  </a:lnTo>
                  <a:lnTo>
                    <a:pt x="190756" y="334991"/>
                  </a:lnTo>
                  <a:lnTo>
                    <a:pt x="194301" y="309859"/>
                  </a:lnTo>
                  <a:lnTo>
                    <a:pt x="200897" y="278993"/>
                  </a:lnTo>
                  <a:lnTo>
                    <a:pt x="209529" y="244305"/>
                  </a:lnTo>
                  <a:lnTo>
                    <a:pt x="219515" y="207068"/>
                  </a:lnTo>
                  <a:lnTo>
                    <a:pt x="231819" y="170249"/>
                  </a:lnTo>
                  <a:lnTo>
                    <a:pt x="245664" y="133709"/>
                  </a:lnTo>
                  <a:lnTo>
                    <a:pt x="260540" y="97354"/>
                  </a:lnTo>
                  <a:lnTo>
                    <a:pt x="273279" y="70296"/>
                  </a:lnTo>
                  <a:lnTo>
                    <a:pt x="294960" y="32705"/>
                  </a:lnTo>
                  <a:lnTo>
                    <a:pt x="314003" y="14116"/>
                  </a:lnTo>
                  <a:lnTo>
                    <a:pt x="323032" y="9159"/>
                  </a:lnTo>
                  <a:lnTo>
                    <a:pt x="332580" y="8676"/>
                  </a:lnTo>
                  <a:lnTo>
                    <a:pt x="352596" y="15666"/>
                  </a:lnTo>
                  <a:lnTo>
                    <a:pt x="371368" y="35706"/>
                  </a:lnTo>
                  <a:lnTo>
                    <a:pt x="380326" y="48952"/>
                  </a:lnTo>
                  <a:lnTo>
                    <a:pt x="388397" y="76841"/>
                  </a:lnTo>
                  <a:lnTo>
                    <a:pt x="389562" y="91192"/>
                  </a:lnTo>
                  <a:lnTo>
                    <a:pt x="386105" y="104288"/>
                  </a:lnTo>
                  <a:lnTo>
                    <a:pt x="370975" y="128245"/>
                  </a:lnTo>
                  <a:lnTo>
                    <a:pt x="344495" y="145008"/>
                  </a:lnTo>
                  <a:lnTo>
                    <a:pt x="312265" y="155045"/>
                  </a:lnTo>
                  <a:lnTo>
                    <a:pt x="268031" y="157434"/>
                  </a:lnTo>
                  <a:lnTo>
                    <a:pt x="245841" y="15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853"/>
          <p:cNvSpPr/>
          <p:nvPr>
            <p:custDataLst>
              <p:tags r:id="rId4"/>
            </p:custDataLst>
          </p:nvPr>
        </p:nvSpPr>
        <p:spPr>
          <a:xfrm>
            <a:off x="3049765" y="2432410"/>
            <a:ext cx="2696986" cy="24841"/>
          </a:xfrm>
          <a:custGeom>
            <a:avLst/>
            <a:gdLst/>
            <a:ahLst/>
            <a:cxnLst/>
            <a:rect l="0" t="0" r="0" b="0"/>
            <a:pathLst>
              <a:path w="2696986" h="24841">
                <a:moveTo>
                  <a:pt x="10935" y="12340"/>
                </a:moveTo>
                <a:lnTo>
                  <a:pt x="10935" y="12340"/>
                </a:lnTo>
                <a:lnTo>
                  <a:pt x="0" y="12340"/>
                </a:lnTo>
                <a:lnTo>
                  <a:pt x="5500" y="15711"/>
                </a:lnTo>
                <a:lnTo>
                  <a:pt x="36292" y="17807"/>
                </a:lnTo>
                <a:lnTo>
                  <a:pt x="78649" y="16416"/>
                </a:lnTo>
                <a:lnTo>
                  <a:pt x="104761" y="15057"/>
                </a:lnTo>
                <a:lnTo>
                  <a:pt x="141219" y="13446"/>
                </a:lnTo>
                <a:lnTo>
                  <a:pt x="184574" y="11666"/>
                </a:lnTo>
                <a:lnTo>
                  <a:pt x="232528" y="9774"/>
                </a:lnTo>
                <a:lnTo>
                  <a:pt x="288486" y="7807"/>
                </a:lnTo>
                <a:lnTo>
                  <a:pt x="349780" y="5790"/>
                </a:lnTo>
                <a:lnTo>
                  <a:pt x="414632" y="3740"/>
                </a:lnTo>
                <a:lnTo>
                  <a:pt x="491027" y="2373"/>
                </a:lnTo>
                <a:lnTo>
                  <a:pt x="575118" y="1462"/>
                </a:lnTo>
                <a:lnTo>
                  <a:pt x="664341" y="855"/>
                </a:lnTo>
                <a:lnTo>
                  <a:pt x="761216" y="450"/>
                </a:lnTo>
                <a:lnTo>
                  <a:pt x="863195" y="180"/>
                </a:lnTo>
                <a:lnTo>
                  <a:pt x="968575" y="0"/>
                </a:lnTo>
                <a:lnTo>
                  <a:pt x="1078339" y="1291"/>
                </a:lnTo>
                <a:lnTo>
                  <a:pt x="1191027" y="3563"/>
                </a:lnTo>
                <a:lnTo>
                  <a:pt x="1305663" y="6488"/>
                </a:lnTo>
                <a:lnTo>
                  <a:pt x="1425125" y="9850"/>
                </a:lnTo>
                <a:lnTo>
                  <a:pt x="1547807" y="13502"/>
                </a:lnTo>
                <a:lnTo>
                  <a:pt x="1672633" y="17348"/>
                </a:lnTo>
                <a:lnTo>
                  <a:pt x="1789717" y="19912"/>
                </a:lnTo>
                <a:lnTo>
                  <a:pt x="1901640" y="21621"/>
                </a:lnTo>
                <a:lnTo>
                  <a:pt x="2010121" y="22761"/>
                </a:lnTo>
                <a:lnTo>
                  <a:pt x="2109254" y="23521"/>
                </a:lnTo>
                <a:lnTo>
                  <a:pt x="2202153" y="24027"/>
                </a:lnTo>
                <a:lnTo>
                  <a:pt x="2290897" y="24364"/>
                </a:lnTo>
                <a:lnTo>
                  <a:pt x="2368404" y="24590"/>
                </a:lnTo>
                <a:lnTo>
                  <a:pt x="2438420" y="24740"/>
                </a:lnTo>
                <a:lnTo>
                  <a:pt x="2503441" y="24840"/>
                </a:lnTo>
                <a:lnTo>
                  <a:pt x="2553845" y="24201"/>
                </a:lnTo>
                <a:lnTo>
                  <a:pt x="2594502" y="23070"/>
                </a:lnTo>
                <a:lnTo>
                  <a:pt x="2628663" y="21610"/>
                </a:lnTo>
                <a:lnTo>
                  <a:pt x="2696985" y="186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Shape-854"/>
          <p:cNvSpPr/>
          <p:nvPr>
            <p:custDataLst>
              <p:tags r:id="rId5"/>
            </p:custDataLst>
          </p:nvPr>
        </p:nvSpPr>
        <p:spPr>
          <a:xfrm>
            <a:off x="3615841" y="2731374"/>
            <a:ext cx="228391" cy="170577"/>
          </a:xfrm>
          <a:custGeom>
            <a:avLst/>
            <a:gdLst/>
            <a:ahLst/>
            <a:cxnLst/>
            <a:rect l="0" t="0" r="0" b="0"/>
            <a:pathLst>
              <a:path w="228391" h="170577">
                <a:moveTo>
                  <a:pt x="3659" y="119776"/>
                </a:moveTo>
                <a:lnTo>
                  <a:pt x="3659" y="119776"/>
                </a:lnTo>
                <a:lnTo>
                  <a:pt x="0" y="119776"/>
                </a:lnTo>
                <a:lnTo>
                  <a:pt x="1563" y="119776"/>
                </a:lnTo>
                <a:lnTo>
                  <a:pt x="48590" y="107842"/>
                </a:lnTo>
                <a:lnTo>
                  <a:pt x="94583" y="102835"/>
                </a:lnTo>
                <a:lnTo>
                  <a:pt x="140196" y="101351"/>
                </a:lnTo>
                <a:lnTo>
                  <a:pt x="186792" y="97478"/>
                </a:lnTo>
                <a:lnTo>
                  <a:pt x="203585" y="90110"/>
                </a:lnTo>
                <a:lnTo>
                  <a:pt x="211026" y="85182"/>
                </a:lnTo>
                <a:lnTo>
                  <a:pt x="215281" y="79780"/>
                </a:lnTo>
                <a:lnTo>
                  <a:pt x="217413" y="74062"/>
                </a:lnTo>
                <a:lnTo>
                  <a:pt x="218128" y="68133"/>
                </a:lnTo>
                <a:lnTo>
                  <a:pt x="213279" y="54020"/>
                </a:lnTo>
                <a:lnTo>
                  <a:pt x="191578" y="14067"/>
                </a:lnTo>
                <a:lnTo>
                  <a:pt x="188554" y="2077"/>
                </a:lnTo>
                <a:lnTo>
                  <a:pt x="189010" y="1094"/>
                </a:lnTo>
                <a:lnTo>
                  <a:pt x="190021" y="437"/>
                </a:lnTo>
                <a:lnTo>
                  <a:pt x="191400" y="0"/>
                </a:lnTo>
                <a:lnTo>
                  <a:pt x="193025" y="414"/>
                </a:lnTo>
                <a:lnTo>
                  <a:pt x="209497" y="8041"/>
                </a:lnTo>
                <a:lnTo>
                  <a:pt x="213557" y="12125"/>
                </a:lnTo>
                <a:lnTo>
                  <a:pt x="222641" y="32062"/>
                </a:lnTo>
                <a:lnTo>
                  <a:pt x="228390" y="59999"/>
                </a:lnTo>
                <a:lnTo>
                  <a:pt x="225547" y="90618"/>
                </a:lnTo>
                <a:lnTo>
                  <a:pt x="214183" y="130689"/>
                </a:lnTo>
                <a:lnTo>
                  <a:pt x="206859" y="1705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192"/>
          <p:cNvGrpSpPr/>
          <p:nvPr/>
        </p:nvGrpSpPr>
        <p:grpSpPr>
          <a:xfrm>
            <a:off x="4100070" y="2704701"/>
            <a:ext cx="669578" cy="374654"/>
            <a:chOff x="4100070" y="2704701"/>
            <a:chExt cx="669578" cy="374654"/>
          </a:xfrm>
        </p:grpSpPr>
        <p:sp>
          <p:nvSpPr>
            <p:cNvPr id="81" name="SMARTInkShape-855"/>
            <p:cNvSpPr/>
            <p:nvPr>
              <p:custDataLst>
                <p:tags r:id="rId117"/>
              </p:custDataLst>
            </p:nvPr>
          </p:nvSpPr>
          <p:spPr>
            <a:xfrm>
              <a:off x="4100070" y="2753522"/>
              <a:ext cx="127704" cy="325833"/>
            </a:xfrm>
            <a:custGeom>
              <a:avLst/>
              <a:gdLst/>
              <a:ahLst/>
              <a:cxnLst/>
              <a:rect l="0" t="0" r="0" b="0"/>
              <a:pathLst>
                <a:path w="127704" h="325833">
                  <a:moveTo>
                    <a:pt x="97280" y="72228"/>
                  </a:moveTo>
                  <a:lnTo>
                    <a:pt x="97280" y="72228"/>
                  </a:lnTo>
                  <a:lnTo>
                    <a:pt x="96574" y="61383"/>
                  </a:lnTo>
                  <a:lnTo>
                    <a:pt x="82533" y="16139"/>
                  </a:lnTo>
                  <a:lnTo>
                    <a:pt x="78982" y="9435"/>
                  </a:lnTo>
                  <a:lnTo>
                    <a:pt x="73793" y="4966"/>
                  </a:lnTo>
                  <a:lnTo>
                    <a:pt x="60500" y="0"/>
                  </a:lnTo>
                  <a:lnTo>
                    <a:pt x="52299" y="2204"/>
                  </a:lnTo>
                  <a:lnTo>
                    <a:pt x="33779" y="14060"/>
                  </a:lnTo>
                  <a:lnTo>
                    <a:pt x="10261" y="47310"/>
                  </a:lnTo>
                  <a:lnTo>
                    <a:pt x="0" y="81700"/>
                  </a:lnTo>
                  <a:lnTo>
                    <a:pt x="3244" y="101603"/>
                  </a:lnTo>
                  <a:lnTo>
                    <a:pt x="7073" y="110861"/>
                  </a:lnTo>
                  <a:lnTo>
                    <a:pt x="13153" y="117739"/>
                  </a:lnTo>
                  <a:lnTo>
                    <a:pt x="29316" y="127263"/>
                  </a:lnTo>
                  <a:lnTo>
                    <a:pt x="38565" y="127968"/>
                  </a:lnTo>
                  <a:lnTo>
                    <a:pt x="58249" y="123107"/>
                  </a:lnTo>
                  <a:lnTo>
                    <a:pt x="98220" y="102739"/>
                  </a:lnTo>
                  <a:lnTo>
                    <a:pt x="118960" y="85972"/>
                  </a:lnTo>
                  <a:lnTo>
                    <a:pt x="126046" y="77319"/>
                  </a:lnTo>
                  <a:lnTo>
                    <a:pt x="127041" y="77033"/>
                  </a:lnTo>
                  <a:lnTo>
                    <a:pt x="127703" y="77548"/>
                  </a:lnTo>
                  <a:lnTo>
                    <a:pt x="114608" y="120583"/>
                  </a:lnTo>
                  <a:lnTo>
                    <a:pt x="107980" y="166048"/>
                  </a:lnTo>
                  <a:lnTo>
                    <a:pt x="105563" y="201415"/>
                  </a:lnTo>
                  <a:lnTo>
                    <a:pt x="103784" y="236888"/>
                  </a:lnTo>
                  <a:lnTo>
                    <a:pt x="97404" y="281805"/>
                  </a:lnTo>
                  <a:lnTo>
                    <a:pt x="88163" y="301545"/>
                  </a:lnTo>
                  <a:lnTo>
                    <a:pt x="71060" y="321187"/>
                  </a:lnTo>
                  <a:lnTo>
                    <a:pt x="64278" y="324279"/>
                  </a:lnTo>
                  <a:lnTo>
                    <a:pt x="49216" y="325832"/>
                  </a:lnTo>
                  <a:lnTo>
                    <a:pt x="34996" y="322289"/>
                  </a:lnTo>
                  <a:lnTo>
                    <a:pt x="28240" y="319369"/>
                  </a:lnTo>
                  <a:lnTo>
                    <a:pt x="23031" y="313894"/>
                  </a:lnTo>
                  <a:lnTo>
                    <a:pt x="15362" y="298404"/>
                  </a:lnTo>
                  <a:lnTo>
                    <a:pt x="15246" y="279760"/>
                  </a:lnTo>
                  <a:lnTo>
                    <a:pt x="21080" y="25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56"/>
            <p:cNvSpPr/>
            <p:nvPr>
              <p:custDataLst>
                <p:tags r:id="rId118"/>
              </p:custDataLst>
            </p:nvPr>
          </p:nvSpPr>
          <p:spPr>
            <a:xfrm>
              <a:off x="4260850" y="2803041"/>
              <a:ext cx="28772" cy="111610"/>
            </a:xfrm>
            <a:custGeom>
              <a:avLst/>
              <a:gdLst/>
              <a:ahLst/>
              <a:cxnLst/>
              <a:rect l="0" t="0" r="0" b="0"/>
              <a:pathLst>
                <a:path w="28772" h="111610">
                  <a:moveTo>
                    <a:pt x="25400" y="3659"/>
                  </a:moveTo>
                  <a:lnTo>
                    <a:pt x="25400" y="3659"/>
                  </a:lnTo>
                  <a:lnTo>
                    <a:pt x="25400" y="288"/>
                  </a:lnTo>
                  <a:lnTo>
                    <a:pt x="26105" y="0"/>
                  </a:lnTo>
                  <a:lnTo>
                    <a:pt x="28771" y="1563"/>
                  </a:lnTo>
                  <a:lnTo>
                    <a:pt x="24450" y="39802"/>
                  </a:lnTo>
                  <a:lnTo>
                    <a:pt x="16746" y="80334"/>
                  </a:lnTo>
                  <a:lnTo>
                    <a:pt x="0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57"/>
            <p:cNvSpPr/>
            <p:nvPr>
              <p:custDataLst>
                <p:tags r:id="rId119"/>
              </p:custDataLst>
            </p:nvPr>
          </p:nvSpPr>
          <p:spPr>
            <a:xfrm>
              <a:off x="4298950" y="2704701"/>
              <a:ext cx="6351" cy="44850"/>
            </a:xfrm>
            <a:custGeom>
              <a:avLst/>
              <a:gdLst/>
              <a:ahLst/>
              <a:cxnLst/>
              <a:rect l="0" t="0" r="0" b="0"/>
              <a:pathLst>
                <a:path w="6351" h="44850">
                  <a:moveTo>
                    <a:pt x="0" y="44849"/>
                  </a:moveTo>
                  <a:lnTo>
                    <a:pt x="0" y="44849"/>
                  </a:lnTo>
                  <a:lnTo>
                    <a:pt x="5958" y="0"/>
                  </a:lnTo>
                  <a:lnTo>
                    <a:pt x="6350" y="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58"/>
            <p:cNvSpPr/>
            <p:nvPr>
              <p:custDataLst>
                <p:tags r:id="rId120"/>
              </p:custDataLst>
            </p:nvPr>
          </p:nvSpPr>
          <p:spPr>
            <a:xfrm>
              <a:off x="4362450" y="2718683"/>
              <a:ext cx="82551" cy="171584"/>
            </a:xfrm>
            <a:custGeom>
              <a:avLst/>
              <a:gdLst/>
              <a:ahLst/>
              <a:cxnLst/>
              <a:rect l="0" t="0" r="0" b="0"/>
              <a:pathLst>
                <a:path w="82551" h="171584">
                  <a:moveTo>
                    <a:pt x="0" y="5467"/>
                  </a:moveTo>
                  <a:lnTo>
                    <a:pt x="0" y="5467"/>
                  </a:lnTo>
                  <a:lnTo>
                    <a:pt x="10935" y="0"/>
                  </a:lnTo>
                  <a:lnTo>
                    <a:pt x="13797" y="5154"/>
                  </a:lnTo>
                  <a:lnTo>
                    <a:pt x="16715" y="16617"/>
                  </a:lnTo>
                  <a:lnTo>
                    <a:pt x="16707" y="64114"/>
                  </a:lnTo>
                  <a:lnTo>
                    <a:pt x="15187" y="96443"/>
                  </a:lnTo>
                  <a:lnTo>
                    <a:pt x="17592" y="139589"/>
                  </a:lnTo>
                  <a:lnTo>
                    <a:pt x="19324" y="164916"/>
                  </a:lnTo>
                  <a:lnTo>
                    <a:pt x="22229" y="171583"/>
                  </a:lnTo>
                  <a:lnTo>
                    <a:pt x="23992" y="171245"/>
                  </a:lnTo>
                  <a:lnTo>
                    <a:pt x="40702" y="143192"/>
                  </a:lnTo>
                  <a:lnTo>
                    <a:pt x="59650" y="96120"/>
                  </a:lnTo>
                  <a:lnTo>
                    <a:pt x="8255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59"/>
            <p:cNvSpPr/>
            <p:nvPr>
              <p:custDataLst>
                <p:tags r:id="rId121"/>
              </p:custDataLst>
            </p:nvPr>
          </p:nvSpPr>
          <p:spPr>
            <a:xfrm>
              <a:off x="4506001" y="2744239"/>
              <a:ext cx="263647" cy="164062"/>
            </a:xfrm>
            <a:custGeom>
              <a:avLst/>
              <a:gdLst/>
              <a:ahLst/>
              <a:cxnLst/>
              <a:rect l="0" t="0" r="0" b="0"/>
              <a:pathLst>
                <a:path w="263647" h="164062">
                  <a:moveTo>
                    <a:pt x="2499" y="56111"/>
                  </a:moveTo>
                  <a:lnTo>
                    <a:pt x="2499" y="56111"/>
                  </a:lnTo>
                  <a:lnTo>
                    <a:pt x="9406" y="73070"/>
                  </a:lnTo>
                  <a:lnTo>
                    <a:pt x="11337" y="75884"/>
                  </a:lnTo>
                  <a:lnTo>
                    <a:pt x="14741" y="77054"/>
                  </a:lnTo>
                  <a:lnTo>
                    <a:pt x="24168" y="76473"/>
                  </a:lnTo>
                  <a:lnTo>
                    <a:pt x="31650" y="73862"/>
                  </a:lnTo>
                  <a:lnTo>
                    <a:pt x="45574" y="63067"/>
                  </a:lnTo>
                  <a:lnTo>
                    <a:pt x="49865" y="51677"/>
                  </a:lnTo>
                  <a:lnTo>
                    <a:pt x="52621" y="28110"/>
                  </a:lnTo>
                  <a:lnTo>
                    <a:pt x="50730" y="24744"/>
                  </a:lnTo>
                  <a:lnTo>
                    <a:pt x="47353" y="22500"/>
                  </a:lnTo>
                  <a:lnTo>
                    <a:pt x="42985" y="21003"/>
                  </a:lnTo>
                  <a:lnTo>
                    <a:pt x="32487" y="23104"/>
                  </a:lnTo>
                  <a:lnTo>
                    <a:pt x="26725" y="25640"/>
                  </a:lnTo>
                  <a:lnTo>
                    <a:pt x="8501" y="46063"/>
                  </a:lnTo>
                  <a:lnTo>
                    <a:pt x="1639" y="64581"/>
                  </a:lnTo>
                  <a:lnTo>
                    <a:pt x="0" y="83864"/>
                  </a:lnTo>
                  <a:lnTo>
                    <a:pt x="3975" y="101842"/>
                  </a:lnTo>
                  <a:lnTo>
                    <a:pt x="17518" y="124459"/>
                  </a:lnTo>
                  <a:lnTo>
                    <a:pt x="25212" y="129193"/>
                  </a:lnTo>
                  <a:lnTo>
                    <a:pt x="45049" y="134453"/>
                  </a:lnTo>
                  <a:lnTo>
                    <a:pt x="76646" y="130672"/>
                  </a:lnTo>
                  <a:lnTo>
                    <a:pt x="108351" y="113873"/>
                  </a:lnTo>
                  <a:lnTo>
                    <a:pt x="133346" y="94392"/>
                  </a:lnTo>
                  <a:lnTo>
                    <a:pt x="141792" y="79710"/>
                  </a:lnTo>
                  <a:lnTo>
                    <a:pt x="147214" y="57402"/>
                  </a:lnTo>
                  <a:lnTo>
                    <a:pt x="146953" y="55560"/>
                  </a:lnTo>
                  <a:lnTo>
                    <a:pt x="146074" y="55038"/>
                  </a:lnTo>
                  <a:lnTo>
                    <a:pt x="144783" y="55396"/>
                  </a:lnTo>
                  <a:lnTo>
                    <a:pt x="136222" y="72754"/>
                  </a:lnTo>
                  <a:lnTo>
                    <a:pt x="125757" y="114588"/>
                  </a:lnTo>
                  <a:lnTo>
                    <a:pt x="120472" y="144777"/>
                  </a:lnTo>
                  <a:lnTo>
                    <a:pt x="122411" y="163048"/>
                  </a:lnTo>
                  <a:lnTo>
                    <a:pt x="122657" y="163386"/>
                  </a:lnTo>
                  <a:lnTo>
                    <a:pt x="125168" y="146602"/>
                  </a:lnTo>
                  <a:lnTo>
                    <a:pt x="143852" y="102835"/>
                  </a:lnTo>
                  <a:lnTo>
                    <a:pt x="163620" y="61253"/>
                  </a:lnTo>
                  <a:lnTo>
                    <a:pt x="187351" y="25179"/>
                  </a:lnTo>
                  <a:lnTo>
                    <a:pt x="204600" y="9908"/>
                  </a:lnTo>
                  <a:lnTo>
                    <a:pt x="224025" y="769"/>
                  </a:lnTo>
                  <a:lnTo>
                    <a:pt x="240655" y="0"/>
                  </a:lnTo>
                  <a:lnTo>
                    <a:pt x="248053" y="1770"/>
                  </a:lnTo>
                  <a:lnTo>
                    <a:pt x="253690" y="6478"/>
                  </a:lnTo>
                  <a:lnTo>
                    <a:pt x="261836" y="21117"/>
                  </a:lnTo>
                  <a:lnTo>
                    <a:pt x="263646" y="59305"/>
                  </a:lnTo>
                  <a:lnTo>
                    <a:pt x="259714" y="99626"/>
                  </a:lnTo>
                  <a:lnTo>
                    <a:pt x="257134" y="146943"/>
                  </a:lnTo>
                  <a:lnTo>
                    <a:pt x="256499" y="164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860"/>
          <p:cNvSpPr/>
          <p:nvPr>
            <p:custDataLst>
              <p:tags r:id="rId6"/>
            </p:custDataLst>
          </p:nvPr>
        </p:nvSpPr>
        <p:spPr>
          <a:xfrm>
            <a:off x="5089892" y="2667883"/>
            <a:ext cx="447309" cy="267913"/>
          </a:xfrm>
          <a:custGeom>
            <a:avLst/>
            <a:gdLst/>
            <a:ahLst/>
            <a:cxnLst/>
            <a:rect l="0" t="0" r="0" b="0"/>
            <a:pathLst>
              <a:path w="447309" h="267913">
                <a:moveTo>
                  <a:pt x="123458" y="5467"/>
                </a:moveTo>
                <a:lnTo>
                  <a:pt x="123458" y="5467"/>
                </a:lnTo>
                <a:lnTo>
                  <a:pt x="123458" y="0"/>
                </a:lnTo>
                <a:lnTo>
                  <a:pt x="93572" y="44661"/>
                </a:lnTo>
                <a:lnTo>
                  <a:pt x="77954" y="76979"/>
                </a:lnTo>
                <a:lnTo>
                  <a:pt x="62311" y="114156"/>
                </a:lnTo>
                <a:lnTo>
                  <a:pt x="48304" y="151845"/>
                </a:lnTo>
                <a:lnTo>
                  <a:pt x="40667" y="186000"/>
                </a:lnTo>
                <a:lnTo>
                  <a:pt x="39389" y="215526"/>
                </a:lnTo>
                <a:lnTo>
                  <a:pt x="45877" y="238056"/>
                </a:lnTo>
                <a:lnTo>
                  <a:pt x="50571" y="245193"/>
                </a:lnTo>
                <a:lnTo>
                  <a:pt x="61430" y="253123"/>
                </a:lnTo>
                <a:lnTo>
                  <a:pt x="67995" y="253121"/>
                </a:lnTo>
                <a:lnTo>
                  <a:pt x="82815" y="247475"/>
                </a:lnTo>
                <a:lnTo>
                  <a:pt x="87897" y="242300"/>
                </a:lnTo>
                <a:lnTo>
                  <a:pt x="93542" y="229024"/>
                </a:lnTo>
                <a:lnTo>
                  <a:pt x="88525" y="209954"/>
                </a:lnTo>
                <a:lnTo>
                  <a:pt x="76182" y="189483"/>
                </a:lnTo>
                <a:lnTo>
                  <a:pt x="58937" y="173330"/>
                </a:lnTo>
                <a:lnTo>
                  <a:pt x="39514" y="164739"/>
                </a:lnTo>
                <a:lnTo>
                  <a:pt x="4428" y="158066"/>
                </a:lnTo>
                <a:lnTo>
                  <a:pt x="1771" y="156589"/>
                </a:lnTo>
                <a:lnTo>
                  <a:pt x="0" y="154898"/>
                </a:lnTo>
                <a:lnTo>
                  <a:pt x="936" y="151654"/>
                </a:lnTo>
                <a:lnTo>
                  <a:pt x="7620" y="142406"/>
                </a:lnTo>
                <a:lnTo>
                  <a:pt x="40709" y="119221"/>
                </a:lnTo>
                <a:lnTo>
                  <a:pt x="80046" y="99850"/>
                </a:lnTo>
                <a:lnTo>
                  <a:pt x="110984" y="84574"/>
                </a:lnTo>
                <a:lnTo>
                  <a:pt x="145431" y="68378"/>
                </a:lnTo>
                <a:lnTo>
                  <a:pt x="192998" y="47155"/>
                </a:lnTo>
                <a:lnTo>
                  <a:pt x="221909" y="37575"/>
                </a:lnTo>
                <a:lnTo>
                  <a:pt x="227192" y="37455"/>
                </a:lnTo>
                <a:lnTo>
                  <a:pt x="230008" y="40198"/>
                </a:lnTo>
                <a:lnTo>
                  <a:pt x="231180" y="44849"/>
                </a:lnTo>
                <a:lnTo>
                  <a:pt x="231256" y="50772"/>
                </a:lnTo>
                <a:lnTo>
                  <a:pt x="211805" y="92106"/>
                </a:lnTo>
                <a:lnTo>
                  <a:pt x="192439" y="135638"/>
                </a:lnTo>
                <a:lnTo>
                  <a:pt x="170551" y="173859"/>
                </a:lnTo>
                <a:lnTo>
                  <a:pt x="147290" y="208991"/>
                </a:lnTo>
                <a:lnTo>
                  <a:pt x="147107" y="209588"/>
                </a:lnTo>
                <a:lnTo>
                  <a:pt x="147691" y="209281"/>
                </a:lnTo>
                <a:lnTo>
                  <a:pt x="178641" y="185577"/>
                </a:lnTo>
                <a:lnTo>
                  <a:pt x="192434" y="182647"/>
                </a:lnTo>
                <a:lnTo>
                  <a:pt x="218535" y="186515"/>
                </a:lnTo>
                <a:lnTo>
                  <a:pt x="229450" y="193883"/>
                </a:lnTo>
                <a:lnTo>
                  <a:pt x="238299" y="204213"/>
                </a:lnTo>
                <a:lnTo>
                  <a:pt x="248658" y="221223"/>
                </a:lnTo>
                <a:lnTo>
                  <a:pt x="258830" y="230946"/>
                </a:lnTo>
                <a:lnTo>
                  <a:pt x="270407" y="236207"/>
                </a:lnTo>
                <a:lnTo>
                  <a:pt x="281902" y="237840"/>
                </a:lnTo>
                <a:lnTo>
                  <a:pt x="291715" y="236215"/>
                </a:lnTo>
                <a:lnTo>
                  <a:pt x="308544" y="227961"/>
                </a:lnTo>
                <a:lnTo>
                  <a:pt x="331782" y="208166"/>
                </a:lnTo>
                <a:lnTo>
                  <a:pt x="341973" y="193623"/>
                </a:lnTo>
                <a:lnTo>
                  <a:pt x="347106" y="182225"/>
                </a:lnTo>
                <a:lnTo>
                  <a:pt x="347975" y="173867"/>
                </a:lnTo>
                <a:lnTo>
                  <a:pt x="346010" y="167800"/>
                </a:lnTo>
                <a:lnTo>
                  <a:pt x="342785" y="162752"/>
                </a:lnTo>
                <a:lnTo>
                  <a:pt x="341643" y="161829"/>
                </a:lnTo>
                <a:lnTo>
                  <a:pt x="340881" y="161920"/>
                </a:lnTo>
                <a:lnTo>
                  <a:pt x="340373" y="162686"/>
                </a:lnTo>
                <a:lnTo>
                  <a:pt x="336288" y="177247"/>
                </a:lnTo>
                <a:lnTo>
                  <a:pt x="337351" y="206178"/>
                </a:lnTo>
                <a:lnTo>
                  <a:pt x="345505" y="234818"/>
                </a:lnTo>
                <a:lnTo>
                  <a:pt x="363601" y="257808"/>
                </a:lnTo>
                <a:lnTo>
                  <a:pt x="380707" y="265785"/>
                </a:lnTo>
                <a:lnTo>
                  <a:pt x="390206" y="267912"/>
                </a:lnTo>
                <a:lnTo>
                  <a:pt x="412052" y="264632"/>
                </a:lnTo>
                <a:lnTo>
                  <a:pt x="447308" y="2531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194"/>
          <p:cNvGrpSpPr/>
          <p:nvPr/>
        </p:nvGrpSpPr>
        <p:grpSpPr>
          <a:xfrm>
            <a:off x="5922443" y="2709703"/>
            <a:ext cx="549409" cy="515846"/>
            <a:chOff x="5922443" y="2709703"/>
            <a:chExt cx="549409" cy="515846"/>
          </a:xfrm>
        </p:grpSpPr>
        <p:sp>
          <p:nvSpPr>
            <p:cNvPr id="88" name="SMARTInkShape-861"/>
            <p:cNvSpPr/>
            <p:nvPr>
              <p:custDataLst>
                <p:tags r:id="rId114"/>
              </p:custDataLst>
            </p:nvPr>
          </p:nvSpPr>
          <p:spPr>
            <a:xfrm>
              <a:off x="5922443" y="2709703"/>
              <a:ext cx="160858" cy="251673"/>
            </a:xfrm>
            <a:custGeom>
              <a:avLst/>
              <a:gdLst/>
              <a:ahLst/>
              <a:cxnLst/>
              <a:rect l="0" t="0" r="0" b="0"/>
              <a:pathLst>
                <a:path w="160858" h="251673">
                  <a:moveTo>
                    <a:pt x="91007" y="179547"/>
                  </a:moveTo>
                  <a:lnTo>
                    <a:pt x="91007" y="179547"/>
                  </a:lnTo>
                  <a:lnTo>
                    <a:pt x="76260" y="135926"/>
                  </a:lnTo>
                  <a:lnTo>
                    <a:pt x="72709" y="129299"/>
                  </a:lnTo>
                  <a:lnTo>
                    <a:pt x="68225" y="124882"/>
                  </a:lnTo>
                  <a:lnTo>
                    <a:pt x="57598" y="119974"/>
                  </a:lnTo>
                  <a:lnTo>
                    <a:pt x="42056" y="125318"/>
                  </a:lnTo>
                  <a:lnTo>
                    <a:pt x="32974" y="130694"/>
                  </a:lnTo>
                  <a:lnTo>
                    <a:pt x="10077" y="158487"/>
                  </a:lnTo>
                  <a:lnTo>
                    <a:pt x="0" y="200275"/>
                  </a:lnTo>
                  <a:lnTo>
                    <a:pt x="3287" y="226389"/>
                  </a:lnTo>
                  <a:lnTo>
                    <a:pt x="7127" y="238291"/>
                  </a:lnTo>
                  <a:lnTo>
                    <a:pt x="16037" y="245521"/>
                  </a:lnTo>
                  <a:lnTo>
                    <a:pt x="42871" y="251672"/>
                  </a:lnTo>
                  <a:lnTo>
                    <a:pt x="66556" y="246410"/>
                  </a:lnTo>
                  <a:lnTo>
                    <a:pt x="76823" y="241056"/>
                  </a:lnTo>
                  <a:lnTo>
                    <a:pt x="104757" y="209923"/>
                  </a:lnTo>
                  <a:lnTo>
                    <a:pt x="124165" y="162677"/>
                  </a:lnTo>
                  <a:lnTo>
                    <a:pt x="132320" y="119368"/>
                  </a:lnTo>
                  <a:lnTo>
                    <a:pt x="136179" y="74484"/>
                  </a:lnTo>
                  <a:lnTo>
                    <a:pt x="131124" y="28237"/>
                  </a:lnTo>
                  <a:lnTo>
                    <a:pt x="126946" y="10933"/>
                  </a:lnTo>
                  <a:lnTo>
                    <a:pt x="124138" y="5755"/>
                  </a:lnTo>
                  <a:lnTo>
                    <a:pt x="120855" y="2302"/>
                  </a:lnTo>
                  <a:lnTo>
                    <a:pt x="117256" y="0"/>
                  </a:lnTo>
                  <a:lnTo>
                    <a:pt x="114856" y="3405"/>
                  </a:lnTo>
                  <a:lnTo>
                    <a:pt x="112185" y="34616"/>
                  </a:lnTo>
                  <a:lnTo>
                    <a:pt x="114060" y="71153"/>
                  </a:lnTo>
                  <a:lnTo>
                    <a:pt x="119127" y="115144"/>
                  </a:lnTo>
                  <a:lnTo>
                    <a:pt x="126789" y="159390"/>
                  </a:lnTo>
                  <a:lnTo>
                    <a:pt x="137248" y="195517"/>
                  </a:lnTo>
                  <a:lnTo>
                    <a:pt x="160857" y="24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62"/>
            <p:cNvSpPr/>
            <p:nvPr>
              <p:custDataLst>
                <p:tags r:id="rId115"/>
              </p:custDataLst>
            </p:nvPr>
          </p:nvSpPr>
          <p:spPr>
            <a:xfrm>
              <a:off x="6134100" y="2833602"/>
              <a:ext cx="88901" cy="157368"/>
            </a:xfrm>
            <a:custGeom>
              <a:avLst/>
              <a:gdLst/>
              <a:ahLst/>
              <a:cxnLst/>
              <a:rect l="0" t="0" r="0" b="0"/>
              <a:pathLst>
                <a:path w="88901" h="157368">
                  <a:moveTo>
                    <a:pt x="0" y="23898"/>
                  </a:moveTo>
                  <a:lnTo>
                    <a:pt x="0" y="23898"/>
                  </a:lnTo>
                  <a:lnTo>
                    <a:pt x="0" y="17156"/>
                  </a:lnTo>
                  <a:lnTo>
                    <a:pt x="1411" y="15170"/>
                  </a:lnTo>
                  <a:lnTo>
                    <a:pt x="3763" y="13846"/>
                  </a:lnTo>
                  <a:lnTo>
                    <a:pt x="6742" y="12963"/>
                  </a:lnTo>
                  <a:lnTo>
                    <a:pt x="13815" y="13864"/>
                  </a:lnTo>
                  <a:lnTo>
                    <a:pt x="17676" y="15092"/>
                  </a:lnTo>
                  <a:lnTo>
                    <a:pt x="25730" y="23982"/>
                  </a:lnTo>
                  <a:lnTo>
                    <a:pt x="42399" y="59428"/>
                  </a:lnTo>
                  <a:lnTo>
                    <a:pt x="51682" y="98239"/>
                  </a:lnTo>
                  <a:lnTo>
                    <a:pt x="51705" y="142639"/>
                  </a:lnTo>
                  <a:lnTo>
                    <a:pt x="51202" y="153812"/>
                  </a:lnTo>
                  <a:lnTo>
                    <a:pt x="50362" y="156368"/>
                  </a:lnTo>
                  <a:lnTo>
                    <a:pt x="49097" y="157367"/>
                  </a:lnTo>
                  <a:lnTo>
                    <a:pt x="47548" y="157328"/>
                  </a:lnTo>
                  <a:lnTo>
                    <a:pt x="38626" y="143788"/>
                  </a:lnTo>
                  <a:lnTo>
                    <a:pt x="33787" y="118531"/>
                  </a:lnTo>
                  <a:lnTo>
                    <a:pt x="35723" y="75221"/>
                  </a:lnTo>
                  <a:lnTo>
                    <a:pt x="44138" y="32284"/>
                  </a:lnTo>
                  <a:lnTo>
                    <a:pt x="53483" y="13279"/>
                  </a:lnTo>
                  <a:lnTo>
                    <a:pt x="58939" y="6235"/>
                  </a:lnTo>
                  <a:lnTo>
                    <a:pt x="63986" y="2245"/>
                  </a:lnTo>
                  <a:lnTo>
                    <a:pt x="68763" y="290"/>
                  </a:lnTo>
                  <a:lnTo>
                    <a:pt x="77128" y="0"/>
                  </a:lnTo>
                  <a:lnTo>
                    <a:pt x="88900" y="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63"/>
            <p:cNvSpPr/>
            <p:nvPr>
              <p:custDataLst>
                <p:tags r:id="rId116"/>
              </p:custDataLst>
            </p:nvPr>
          </p:nvSpPr>
          <p:spPr>
            <a:xfrm>
              <a:off x="6237205" y="2841730"/>
              <a:ext cx="234647" cy="383819"/>
            </a:xfrm>
            <a:custGeom>
              <a:avLst/>
              <a:gdLst/>
              <a:ahLst/>
              <a:cxnLst/>
              <a:rect l="0" t="0" r="0" b="0"/>
              <a:pathLst>
                <a:path w="234647" h="383819">
                  <a:moveTo>
                    <a:pt x="30245" y="9420"/>
                  </a:moveTo>
                  <a:lnTo>
                    <a:pt x="30245" y="9420"/>
                  </a:lnTo>
                  <a:lnTo>
                    <a:pt x="21406" y="582"/>
                  </a:lnTo>
                  <a:lnTo>
                    <a:pt x="18708" y="0"/>
                  </a:lnTo>
                  <a:lnTo>
                    <a:pt x="11947" y="1235"/>
                  </a:lnTo>
                  <a:lnTo>
                    <a:pt x="6121" y="6017"/>
                  </a:lnTo>
                  <a:lnTo>
                    <a:pt x="3578" y="9268"/>
                  </a:lnTo>
                  <a:lnTo>
                    <a:pt x="0" y="30698"/>
                  </a:lnTo>
                  <a:lnTo>
                    <a:pt x="4567" y="69545"/>
                  </a:lnTo>
                  <a:lnTo>
                    <a:pt x="15189" y="98574"/>
                  </a:lnTo>
                  <a:lnTo>
                    <a:pt x="30017" y="115642"/>
                  </a:lnTo>
                  <a:lnTo>
                    <a:pt x="36729" y="120130"/>
                  </a:lnTo>
                  <a:lnTo>
                    <a:pt x="45827" y="120243"/>
                  </a:lnTo>
                  <a:lnTo>
                    <a:pt x="56926" y="117236"/>
                  </a:lnTo>
                  <a:lnTo>
                    <a:pt x="68914" y="111196"/>
                  </a:lnTo>
                  <a:lnTo>
                    <a:pt x="87563" y="93120"/>
                  </a:lnTo>
                  <a:lnTo>
                    <a:pt x="113301" y="49778"/>
                  </a:lnTo>
                  <a:lnTo>
                    <a:pt x="115249" y="48320"/>
                  </a:lnTo>
                  <a:lnTo>
                    <a:pt x="116548" y="48759"/>
                  </a:lnTo>
                  <a:lnTo>
                    <a:pt x="117413" y="50462"/>
                  </a:lnTo>
                  <a:lnTo>
                    <a:pt x="120214" y="68405"/>
                  </a:lnTo>
                  <a:lnTo>
                    <a:pt x="125735" y="80086"/>
                  </a:lnTo>
                  <a:lnTo>
                    <a:pt x="136655" y="90451"/>
                  </a:lnTo>
                  <a:lnTo>
                    <a:pt x="158670" y="102338"/>
                  </a:lnTo>
                  <a:lnTo>
                    <a:pt x="175518" y="106456"/>
                  </a:lnTo>
                  <a:lnTo>
                    <a:pt x="194764" y="105934"/>
                  </a:lnTo>
                  <a:lnTo>
                    <a:pt x="211315" y="99587"/>
                  </a:lnTo>
                  <a:lnTo>
                    <a:pt x="218692" y="94931"/>
                  </a:lnTo>
                  <a:lnTo>
                    <a:pt x="228769" y="82232"/>
                  </a:lnTo>
                  <a:lnTo>
                    <a:pt x="232445" y="74894"/>
                  </a:lnTo>
                  <a:lnTo>
                    <a:pt x="234646" y="57334"/>
                  </a:lnTo>
                  <a:lnTo>
                    <a:pt x="232567" y="40593"/>
                  </a:lnTo>
                  <a:lnTo>
                    <a:pt x="226941" y="30800"/>
                  </a:lnTo>
                  <a:lnTo>
                    <a:pt x="222759" y="27907"/>
                  </a:lnTo>
                  <a:lnTo>
                    <a:pt x="212468" y="24692"/>
                  </a:lnTo>
                  <a:lnTo>
                    <a:pt x="207466" y="25951"/>
                  </a:lnTo>
                  <a:lnTo>
                    <a:pt x="198145" y="32995"/>
                  </a:lnTo>
                  <a:lnTo>
                    <a:pt x="188335" y="48860"/>
                  </a:lnTo>
                  <a:lnTo>
                    <a:pt x="187849" y="54058"/>
                  </a:lnTo>
                  <a:lnTo>
                    <a:pt x="191073" y="63596"/>
                  </a:lnTo>
                  <a:lnTo>
                    <a:pt x="197210" y="70658"/>
                  </a:lnTo>
                  <a:lnTo>
                    <a:pt x="204640" y="75442"/>
                  </a:lnTo>
                  <a:lnTo>
                    <a:pt x="219027" y="80395"/>
                  </a:lnTo>
                  <a:lnTo>
                    <a:pt x="221717" y="82137"/>
                  </a:lnTo>
                  <a:lnTo>
                    <a:pt x="228873" y="94701"/>
                  </a:lnTo>
                  <a:lnTo>
                    <a:pt x="232542" y="135235"/>
                  </a:lnTo>
                  <a:lnTo>
                    <a:pt x="233044" y="166938"/>
                  </a:lnTo>
                  <a:lnTo>
                    <a:pt x="233267" y="202195"/>
                  </a:lnTo>
                  <a:lnTo>
                    <a:pt x="232661" y="239031"/>
                  </a:lnTo>
                  <a:lnTo>
                    <a:pt x="230039" y="276569"/>
                  </a:lnTo>
                  <a:lnTo>
                    <a:pt x="220877" y="312538"/>
                  </a:lnTo>
                  <a:lnTo>
                    <a:pt x="201734" y="356996"/>
                  </a:lnTo>
                  <a:lnTo>
                    <a:pt x="195371" y="368137"/>
                  </a:lnTo>
                  <a:lnTo>
                    <a:pt x="188307" y="375564"/>
                  </a:lnTo>
                  <a:lnTo>
                    <a:pt x="172932" y="383818"/>
                  </a:lnTo>
                  <a:lnTo>
                    <a:pt x="165586" y="383196"/>
                  </a:lnTo>
                  <a:lnTo>
                    <a:pt x="151780" y="374980"/>
                  </a:lnTo>
                  <a:lnTo>
                    <a:pt x="142351" y="360039"/>
                  </a:lnTo>
                  <a:lnTo>
                    <a:pt x="138850" y="351116"/>
                  </a:lnTo>
                  <a:lnTo>
                    <a:pt x="138721" y="328031"/>
                  </a:lnTo>
                  <a:lnTo>
                    <a:pt x="148463" y="285386"/>
                  </a:lnTo>
                  <a:lnTo>
                    <a:pt x="163595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95"/>
          <p:cNvGrpSpPr/>
          <p:nvPr/>
        </p:nvGrpSpPr>
        <p:grpSpPr>
          <a:xfrm>
            <a:off x="7353300" y="2877433"/>
            <a:ext cx="316270" cy="170568"/>
            <a:chOff x="7353300" y="2877433"/>
            <a:chExt cx="316270" cy="170568"/>
          </a:xfrm>
        </p:grpSpPr>
        <p:sp>
          <p:nvSpPr>
            <p:cNvPr id="92" name="SMARTInkShape-864"/>
            <p:cNvSpPr/>
            <p:nvPr>
              <p:custDataLst>
                <p:tags r:id="rId112"/>
              </p:custDataLst>
            </p:nvPr>
          </p:nvSpPr>
          <p:spPr>
            <a:xfrm>
              <a:off x="7353300" y="2978150"/>
              <a:ext cx="279401" cy="5027"/>
            </a:xfrm>
            <a:custGeom>
              <a:avLst/>
              <a:gdLst/>
              <a:ahLst/>
              <a:cxnLst/>
              <a:rect l="0" t="0" r="0" b="0"/>
              <a:pathLst>
                <a:path w="279401" h="5027">
                  <a:moveTo>
                    <a:pt x="0" y="0"/>
                  </a:moveTo>
                  <a:lnTo>
                    <a:pt x="0" y="0"/>
                  </a:lnTo>
                  <a:lnTo>
                    <a:pt x="34530" y="0"/>
                  </a:lnTo>
                  <a:lnTo>
                    <a:pt x="67794" y="0"/>
                  </a:lnTo>
                  <a:lnTo>
                    <a:pt x="109858" y="706"/>
                  </a:lnTo>
                  <a:lnTo>
                    <a:pt x="133916" y="1881"/>
                  </a:lnTo>
                  <a:lnTo>
                    <a:pt x="159127" y="3371"/>
                  </a:lnTo>
                  <a:lnTo>
                    <a:pt x="202192" y="5026"/>
                  </a:lnTo>
                  <a:lnTo>
                    <a:pt x="248762" y="4076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65"/>
            <p:cNvSpPr/>
            <p:nvPr>
              <p:custDataLst>
                <p:tags r:id="rId113"/>
              </p:custDataLst>
            </p:nvPr>
          </p:nvSpPr>
          <p:spPr>
            <a:xfrm>
              <a:off x="7556499" y="2877433"/>
              <a:ext cx="113071" cy="170568"/>
            </a:xfrm>
            <a:custGeom>
              <a:avLst/>
              <a:gdLst/>
              <a:ahLst/>
              <a:cxnLst/>
              <a:rect l="0" t="0" r="0" b="0"/>
              <a:pathLst>
                <a:path w="113071" h="1705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2" y="0"/>
                  </a:lnTo>
                  <a:lnTo>
                    <a:pt x="41941" y="5772"/>
                  </a:lnTo>
                  <a:lnTo>
                    <a:pt x="75927" y="20845"/>
                  </a:lnTo>
                  <a:lnTo>
                    <a:pt x="95364" y="35114"/>
                  </a:lnTo>
                  <a:lnTo>
                    <a:pt x="107766" y="52745"/>
                  </a:lnTo>
                  <a:lnTo>
                    <a:pt x="112061" y="62386"/>
                  </a:lnTo>
                  <a:lnTo>
                    <a:pt x="113070" y="80623"/>
                  </a:lnTo>
                  <a:lnTo>
                    <a:pt x="111363" y="89438"/>
                  </a:lnTo>
                  <a:lnTo>
                    <a:pt x="92106" y="118698"/>
                  </a:lnTo>
                  <a:lnTo>
                    <a:pt x="45358" y="163652"/>
                  </a:lnTo>
                  <a:lnTo>
                    <a:pt x="38101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96"/>
          <p:cNvGrpSpPr/>
          <p:nvPr/>
        </p:nvGrpSpPr>
        <p:grpSpPr>
          <a:xfrm>
            <a:off x="7975600" y="2686573"/>
            <a:ext cx="2425701" cy="670044"/>
            <a:chOff x="7975600" y="2686573"/>
            <a:chExt cx="2425701" cy="670044"/>
          </a:xfrm>
        </p:grpSpPr>
        <p:sp>
          <p:nvSpPr>
            <p:cNvPr id="95" name="SMARTInkShape-866"/>
            <p:cNvSpPr/>
            <p:nvPr>
              <p:custDataLst>
                <p:tags r:id="rId101"/>
              </p:custDataLst>
            </p:nvPr>
          </p:nvSpPr>
          <p:spPr>
            <a:xfrm>
              <a:off x="7975600" y="2970582"/>
              <a:ext cx="133351" cy="136242"/>
            </a:xfrm>
            <a:custGeom>
              <a:avLst/>
              <a:gdLst/>
              <a:ahLst/>
              <a:cxnLst/>
              <a:rect l="0" t="0" r="0" b="0"/>
              <a:pathLst>
                <a:path w="133351" h="136242">
                  <a:moveTo>
                    <a:pt x="0" y="58368"/>
                  </a:moveTo>
                  <a:lnTo>
                    <a:pt x="0" y="58368"/>
                  </a:lnTo>
                  <a:lnTo>
                    <a:pt x="17007" y="20004"/>
                  </a:lnTo>
                  <a:lnTo>
                    <a:pt x="21199" y="16623"/>
                  </a:lnTo>
                  <a:lnTo>
                    <a:pt x="23305" y="17838"/>
                  </a:lnTo>
                  <a:lnTo>
                    <a:pt x="27525" y="24832"/>
                  </a:lnTo>
                  <a:lnTo>
                    <a:pt x="39643" y="70506"/>
                  </a:lnTo>
                  <a:lnTo>
                    <a:pt x="41619" y="116113"/>
                  </a:lnTo>
                  <a:lnTo>
                    <a:pt x="38795" y="136018"/>
                  </a:lnTo>
                  <a:lnTo>
                    <a:pt x="38563" y="136241"/>
                  </a:lnTo>
                  <a:lnTo>
                    <a:pt x="38305" y="132724"/>
                  </a:lnTo>
                  <a:lnTo>
                    <a:pt x="48796" y="90511"/>
                  </a:lnTo>
                  <a:lnTo>
                    <a:pt x="64788" y="50253"/>
                  </a:lnTo>
                  <a:lnTo>
                    <a:pt x="82931" y="14571"/>
                  </a:lnTo>
                  <a:lnTo>
                    <a:pt x="89154" y="5887"/>
                  </a:lnTo>
                  <a:lnTo>
                    <a:pt x="94713" y="1508"/>
                  </a:lnTo>
                  <a:lnTo>
                    <a:pt x="99830" y="0"/>
                  </a:lnTo>
                  <a:lnTo>
                    <a:pt x="104653" y="406"/>
                  </a:lnTo>
                  <a:lnTo>
                    <a:pt x="108574" y="2793"/>
                  </a:lnTo>
                  <a:lnTo>
                    <a:pt x="114812" y="11090"/>
                  </a:lnTo>
                  <a:lnTo>
                    <a:pt x="119881" y="56741"/>
                  </a:lnTo>
                  <a:lnTo>
                    <a:pt x="121719" y="74578"/>
                  </a:lnTo>
                  <a:lnTo>
                    <a:pt x="133350" y="109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67"/>
            <p:cNvSpPr/>
            <p:nvPr>
              <p:custDataLst>
                <p:tags r:id="rId102"/>
              </p:custDataLst>
            </p:nvPr>
          </p:nvSpPr>
          <p:spPr>
            <a:xfrm>
              <a:off x="8152429" y="2989275"/>
              <a:ext cx="115272" cy="117504"/>
            </a:xfrm>
            <a:custGeom>
              <a:avLst/>
              <a:gdLst/>
              <a:ahLst/>
              <a:cxnLst/>
              <a:rect l="0" t="0" r="0" b="0"/>
              <a:pathLst>
                <a:path w="115272" h="117504">
                  <a:moveTo>
                    <a:pt x="115271" y="26975"/>
                  </a:moveTo>
                  <a:lnTo>
                    <a:pt x="115271" y="26975"/>
                  </a:lnTo>
                  <a:lnTo>
                    <a:pt x="111900" y="13491"/>
                  </a:lnTo>
                  <a:lnTo>
                    <a:pt x="108790" y="8814"/>
                  </a:lnTo>
                  <a:lnTo>
                    <a:pt x="99691" y="1735"/>
                  </a:lnTo>
                  <a:lnTo>
                    <a:pt x="82946" y="0"/>
                  </a:lnTo>
                  <a:lnTo>
                    <a:pt x="72554" y="525"/>
                  </a:lnTo>
                  <a:lnTo>
                    <a:pt x="51600" y="10516"/>
                  </a:lnTo>
                  <a:lnTo>
                    <a:pt x="12775" y="45674"/>
                  </a:lnTo>
                  <a:lnTo>
                    <a:pt x="2689" y="67741"/>
                  </a:lnTo>
                  <a:lnTo>
                    <a:pt x="0" y="79553"/>
                  </a:lnTo>
                  <a:lnTo>
                    <a:pt x="1029" y="89543"/>
                  </a:lnTo>
                  <a:lnTo>
                    <a:pt x="9699" y="106289"/>
                  </a:lnTo>
                  <a:lnTo>
                    <a:pt x="16668" y="111601"/>
                  </a:lnTo>
                  <a:lnTo>
                    <a:pt x="33818" y="117503"/>
                  </a:lnTo>
                  <a:lnTo>
                    <a:pt x="63307" y="117455"/>
                  </a:lnTo>
                  <a:lnTo>
                    <a:pt x="71455" y="114106"/>
                  </a:lnTo>
                  <a:lnTo>
                    <a:pt x="84273" y="102860"/>
                  </a:lnTo>
                  <a:lnTo>
                    <a:pt x="87550" y="95204"/>
                  </a:lnTo>
                  <a:lnTo>
                    <a:pt x="88791" y="67573"/>
                  </a:lnTo>
                  <a:lnTo>
                    <a:pt x="82889" y="28514"/>
                  </a:lnTo>
                  <a:lnTo>
                    <a:pt x="77171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68"/>
            <p:cNvSpPr/>
            <p:nvPr>
              <p:custDataLst>
                <p:tags r:id="rId103"/>
              </p:custDataLst>
            </p:nvPr>
          </p:nvSpPr>
          <p:spPr>
            <a:xfrm>
              <a:off x="8072611" y="2686573"/>
              <a:ext cx="2023890" cy="151878"/>
            </a:xfrm>
            <a:custGeom>
              <a:avLst/>
              <a:gdLst/>
              <a:ahLst/>
              <a:cxnLst/>
              <a:rect l="0" t="0" r="0" b="0"/>
              <a:pathLst>
                <a:path w="2023890" h="151878">
                  <a:moveTo>
                    <a:pt x="61739" y="12177"/>
                  </a:moveTo>
                  <a:lnTo>
                    <a:pt x="61739" y="12177"/>
                  </a:lnTo>
                  <a:lnTo>
                    <a:pt x="15886" y="2125"/>
                  </a:lnTo>
                  <a:lnTo>
                    <a:pt x="0" y="0"/>
                  </a:lnTo>
                  <a:lnTo>
                    <a:pt x="29100" y="6374"/>
                  </a:lnTo>
                  <a:lnTo>
                    <a:pt x="75689" y="11479"/>
                  </a:lnTo>
                  <a:lnTo>
                    <a:pt x="104906" y="13828"/>
                  </a:lnTo>
                  <a:lnTo>
                    <a:pt x="144139" y="16806"/>
                  </a:lnTo>
                  <a:lnTo>
                    <a:pt x="190050" y="20202"/>
                  </a:lnTo>
                  <a:lnTo>
                    <a:pt x="240412" y="23877"/>
                  </a:lnTo>
                  <a:lnTo>
                    <a:pt x="302916" y="28443"/>
                  </a:lnTo>
                  <a:lnTo>
                    <a:pt x="373513" y="33605"/>
                  </a:lnTo>
                  <a:lnTo>
                    <a:pt x="449505" y="39162"/>
                  </a:lnTo>
                  <a:lnTo>
                    <a:pt x="536150" y="45689"/>
                  </a:lnTo>
                  <a:lnTo>
                    <a:pt x="629897" y="52863"/>
                  </a:lnTo>
                  <a:lnTo>
                    <a:pt x="728377" y="60467"/>
                  </a:lnTo>
                  <a:lnTo>
                    <a:pt x="831425" y="67654"/>
                  </a:lnTo>
                  <a:lnTo>
                    <a:pt x="937519" y="74562"/>
                  </a:lnTo>
                  <a:lnTo>
                    <a:pt x="1045642" y="81284"/>
                  </a:lnTo>
                  <a:lnTo>
                    <a:pt x="1154413" y="88587"/>
                  </a:lnTo>
                  <a:lnTo>
                    <a:pt x="1263616" y="96278"/>
                  </a:lnTo>
                  <a:lnTo>
                    <a:pt x="1373107" y="104228"/>
                  </a:lnTo>
                  <a:lnTo>
                    <a:pt x="1475029" y="111644"/>
                  </a:lnTo>
                  <a:lnTo>
                    <a:pt x="1571905" y="118705"/>
                  </a:lnTo>
                  <a:lnTo>
                    <a:pt x="1665416" y="125529"/>
                  </a:lnTo>
                  <a:lnTo>
                    <a:pt x="1746808" y="131489"/>
                  </a:lnTo>
                  <a:lnTo>
                    <a:pt x="1820118" y="136874"/>
                  </a:lnTo>
                  <a:lnTo>
                    <a:pt x="1888041" y="141875"/>
                  </a:lnTo>
                  <a:lnTo>
                    <a:pt x="1933325" y="145209"/>
                  </a:lnTo>
                  <a:lnTo>
                    <a:pt x="2023889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69"/>
            <p:cNvSpPr/>
            <p:nvPr>
              <p:custDataLst>
                <p:tags r:id="rId104"/>
              </p:custDataLst>
            </p:nvPr>
          </p:nvSpPr>
          <p:spPr>
            <a:xfrm>
              <a:off x="8353930" y="2865517"/>
              <a:ext cx="72521" cy="275456"/>
            </a:xfrm>
            <a:custGeom>
              <a:avLst/>
              <a:gdLst/>
              <a:ahLst/>
              <a:cxnLst/>
              <a:rect l="0" t="0" r="0" b="0"/>
              <a:pathLst>
                <a:path w="72521" h="275456">
                  <a:moveTo>
                    <a:pt x="72520" y="23733"/>
                  </a:moveTo>
                  <a:lnTo>
                    <a:pt x="72520" y="23733"/>
                  </a:lnTo>
                  <a:lnTo>
                    <a:pt x="72520" y="0"/>
                  </a:lnTo>
                  <a:lnTo>
                    <a:pt x="72520" y="5569"/>
                  </a:lnTo>
                  <a:lnTo>
                    <a:pt x="53652" y="48263"/>
                  </a:lnTo>
                  <a:lnTo>
                    <a:pt x="43909" y="85905"/>
                  </a:lnTo>
                  <a:lnTo>
                    <a:pt x="32993" y="126625"/>
                  </a:lnTo>
                  <a:lnTo>
                    <a:pt x="21086" y="167535"/>
                  </a:lnTo>
                  <a:lnTo>
                    <a:pt x="8738" y="206884"/>
                  </a:lnTo>
                  <a:lnTo>
                    <a:pt x="0" y="251253"/>
                  </a:lnTo>
                  <a:lnTo>
                    <a:pt x="889" y="260785"/>
                  </a:lnTo>
                  <a:lnTo>
                    <a:pt x="3599" y="267846"/>
                  </a:lnTo>
                  <a:lnTo>
                    <a:pt x="7523" y="273258"/>
                  </a:lnTo>
                  <a:lnTo>
                    <a:pt x="13666" y="275455"/>
                  </a:lnTo>
                  <a:lnTo>
                    <a:pt x="29900" y="274134"/>
                  </a:lnTo>
                  <a:lnTo>
                    <a:pt x="46992" y="265079"/>
                  </a:lnTo>
                  <a:lnTo>
                    <a:pt x="72520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70"/>
            <p:cNvSpPr/>
            <p:nvPr>
              <p:custDataLst>
                <p:tags r:id="rId105"/>
              </p:custDataLst>
            </p:nvPr>
          </p:nvSpPr>
          <p:spPr>
            <a:xfrm>
              <a:off x="8323883" y="2978150"/>
              <a:ext cx="197818" cy="19051"/>
            </a:xfrm>
            <a:custGeom>
              <a:avLst/>
              <a:gdLst/>
              <a:ahLst/>
              <a:cxnLst/>
              <a:rect l="0" t="0" r="0" b="0"/>
              <a:pathLst>
                <a:path w="1978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5" y="15679"/>
                  </a:lnTo>
                  <a:lnTo>
                    <a:pt x="0" y="14686"/>
                  </a:lnTo>
                  <a:lnTo>
                    <a:pt x="1028" y="14024"/>
                  </a:lnTo>
                  <a:lnTo>
                    <a:pt x="44092" y="7805"/>
                  </a:lnTo>
                  <a:lnTo>
                    <a:pt x="78930" y="3939"/>
                  </a:lnTo>
                  <a:lnTo>
                    <a:pt x="123577" y="1751"/>
                  </a:lnTo>
                  <a:lnTo>
                    <a:pt x="164821" y="778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71"/>
            <p:cNvSpPr/>
            <p:nvPr>
              <p:custDataLst>
                <p:tags r:id="rId106"/>
              </p:custDataLst>
            </p:nvPr>
          </p:nvSpPr>
          <p:spPr>
            <a:xfrm>
              <a:off x="8845572" y="3026911"/>
              <a:ext cx="139679" cy="329706"/>
            </a:xfrm>
            <a:custGeom>
              <a:avLst/>
              <a:gdLst/>
              <a:ahLst/>
              <a:cxnLst/>
              <a:rect l="0" t="0" r="0" b="0"/>
              <a:pathLst>
                <a:path w="139679" h="329706">
                  <a:moveTo>
                    <a:pt x="139678" y="84589"/>
                  </a:moveTo>
                  <a:lnTo>
                    <a:pt x="139678" y="84589"/>
                  </a:lnTo>
                  <a:lnTo>
                    <a:pt x="139677" y="77847"/>
                  </a:lnTo>
                  <a:lnTo>
                    <a:pt x="123981" y="43162"/>
                  </a:lnTo>
                  <a:lnTo>
                    <a:pt x="112240" y="25255"/>
                  </a:lnTo>
                  <a:lnTo>
                    <a:pt x="97615" y="10240"/>
                  </a:lnTo>
                  <a:lnTo>
                    <a:pt x="81707" y="2156"/>
                  </a:lnTo>
                  <a:lnTo>
                    <a:pt x="73514" y="0"/>
                  </a:lnTo>
                  <a:lnTo>
                    <a:pt x="65230" y="1386"/>
                  </a:lnTo>
                  <a:lnTo>
                    <a:pt x="48499" y="10450"/>
                  </a:lnTo>
                  <a:lnTo>
                    <a:pt x="26584" y="38163"/>
                  </a:lnTo>
                  <a:lnTo>
                    <a:pt x="20740" y="59251"/>
                  </a:lnTo>
                  <a:lnTo>
                    <a:pt x="20170" y="69814"/>
                  </a:lnTo>
                  <a:lnTo>
                    <a:pt x="22611" y="78972"/>
                  </a:lnTo>
                  <a:lnTo>
                    <a:pt x="32849" y="94793"/>
                  </a:lnTo>
                  <a:lnTo>
                    <a:pt x="50571" y="103235"/>
                  </a:lnTo>
                  <a:lnTo>
                    <a:pt x="71853" y="106281"/>
                  </a:lnTo>
                  <a:lnTo>
                    <a:pt x="118106" y="100755"/>
                  </a:lnTo>
                  <a:lnTo>
                    <a:pt x="139494" y="89575"/>
                  </a:lnTo>
                  <a:lnTo>
                    <a:pt x="139555" y="90030"/>
                  </a:lnTo>
                  <a:lnTo>
                    <a:pt x="127458" y="127487"/>
                  </a:lnTo>
                  <a:lnTo>
                    <a:pt x="115909" y="168952"/>
                  </a:lnTo>
                  <a:lnTo>
                    <a:pt x="107712" y="202517"/>
                  </a:lnTo>
                  <a:lnTo>
                    <a:pt x="99366" y="237190"/>
                  </a:lnTo>
                  <a:lnTo>
                    <a:pt x="86027" y="283066"/>
                  </a:lnTo>
                  <a:lnTo>
                    <a:pt x="68982" y="316807"/>
                  </a:lnTo>
                  <a:lnTo>
                    <a:pt x="56752" y="328438"/>
                  </a:lnTo>
                  <a:lnTo>
                    <a:pt x="49117" y="329705"/>
                  </a:lnTo>
                  <a:lnTo>
                    <a:pt x="31225" y="325468"/>
                  </a:lnTo>
                  <a:lnTo>
                    <a:pt x="17158" y="312767"/>
                  </a:lnTo>
                  <a:lnTo>
                    <a:pt x="6909" y="293246"/>
                  </a:lnTo>
                  <a:lnTo>
                    <a:pt x="0" y="265755"/>
                  </a:lnTo>
                  <a:lnTo>
                    <a:pt x="2104" y="238485"/>
                  </a:lnTo>
                  <a:lnTo>
                    <a:pt x="12678" y="198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2"/>
            <p:cNvSpPr/>
            <p:nvPr>
              <p:custDataLst>
                <p:tags r:id="rId107"/>
              </p:custDataLst>
            </p:nvPr>
          </p:nvSpPr>
          <p:spPr>
            <a:xfrm>
              <a:off x="9036050" y="31051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79" y="24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73"/>
            <p:cNvSpPr/>
            <p:nvPr>
              <p:custDataLst>
                <p:tags r:id="rId108"/>
              </p:custDataLst>
            </p:nvPr>
          </p:nvSpPr>
          <p:spPr>
            <a:xfrm>
              <a:off x="9080500" y="30035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12700" y="6510"/>
                  </a:lnTo>
                  <a:lnTo>
                    <a:pt x="11288" y="4340"/>
                  </a:lnTo>
                  <a:lnTo>
                    <a:pt x="8937" y="28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74"/>
            <p:cNvSpPr/>
            <p:nvPr>
              <p:custDataLst>
                <p:tags r:id="rId109"/>
              </p:custDataLst>
            </p:nvPr>
          </p:nvSpPr>
          <p:spPr>
            <a:xfrm>
              <a:off x="9156700" y="3073400"/>
              <a:ext cx="95251" cy="120473"/>
            </a:xfrm>
            <a:custGeom>
              <a:avLst/>
              <a:gdLst/>
              <a:ahLst/>
              <a:cxnLst/>
              <a:rect l="0" t="0" r="0" b="0"/>
              <a:pathLst>
                <a:path w="95251" h="120473">
                  <a:moveTo>
                    <a:pt x="0" y="0"/>
                  </a:moveTo>
                  <a:lnTo>
                    <a:pt x="0" y="0"/>
                  </a:lnTo>
                  <a:lnTo>
                    <a:pt x="3658" y="20984"/>
                  </a:lnTo>
                  <a:lnTo>
                    <a:pt x="931" y="60250"/>
                  </a:lnTo>
                  <a:lnTo>
                    <a:pt x="829" y="105144"/>
                  </a:lnTo>
                  <a:lnTo>
                    <a:pt x="3425" y="116345"/>
                  </a:lnTo>
                  <a:lnTo>
                    <a:pt x="6517" y="119191"/>
                  </a:lnTo>
                  <a:lnTo>
                    <a:pt x="10695" y="120383"/>
                  </a:lnTo>
                  <a:lnTo>
                    <a:pt x="15596" y="120472"/>
                  </a:lnTo>
                  <a:lnTo>
                    <a:pt x="26688" y="114927"/>
                  </a:lnTo>
                  <a:lnTo>
                    <a:pt x="51054" y="90749"/>
                  </a:lnTo>
                  <a:lnTo>
                    <a:pt x="75543" y="46409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75"/>
            <p:cNvSpPr/>
            <p:nvPr>
              <p:custDataLst>
                <p:tags r:id="rId110"/>
              </p:custDataLst>
            </p:nvPr>
          </p:nvSpPr>
          <p:spPr>
            <a:xfrm>
              <a:off x="9286777" y="3069876"/>
              <a:ext cx="239309" cy="159875"/>
            </a:xfrm>
            <a:custGeom>
              <a:avLst/>
              <a:gdLst/>
              <a:ahLst/>
              <a:cxnLst/>
              <a:rect l="0" t="0" r="0" b="0"/>
              <a:pathLst>
                <a:path w="239309" h="159875">
                  <a:moveTo>
                    <a:pt x="9623" y="54324"/>
                  </a:moveTo>
                  <a:lnTo>
                    <a:pt x="9623" y="54324"/>
                  </a:lnTo>
                  <a:lnTo>
                    <a:pt x="9623" y="57695"/>
                  </a:lnTo>
                  <a:lnTo>
                    <a:pt x="11739" y="58688"/>
                  </a:lnTo>
                  <a:lnTo>
                    <a:pt x="19736" y="59791"/>
                  </a:lnTo>
                  <a:lnTo>
                    <a:pt x="30345" y="56518"/>
                  </a:lnTo>
                  <a:lnTo>
                    <a:pt x="41410" y="49655"/>
                  </a:lnTo>
                  <a:lnTo>
                    <a:pt x="54868" y="33890"/>
                  </a:lnTo>
                  <a:lnTo>
                    <a:pt x="61012" y="21959"/>
                  </a:lnTo>
                  <a:lnTo>
                    <a:pt x="61521" y="16520"/>
                  </a:lnTo>
                  <a:lnTo>
                    <a:pt x="58324" y="6712"/>
                  </a:lnTo>
                  <a:lnTo>
                    <a:pt x="54790" y="3533"/>
                  </a:lnTo>
                  <a:lnTo>
                    <a:pt x="45219" y="0"/>
                  </a:lnTo>
                  <a:lnTo>
                    <a:pt x="38999" y="2586"/>
                  </a:lnTo>
                  <a:lnTo>
                    <a:pt x="24560" y="14867"/>
                  </a:lnTo>
                  <a:lnTo>
                    <a:pt x="7307" y="44985"/>
                  </a:lnTo>
                  <a:lnTo>
                    <a:pt x="0" y="77349"/>
                  </a:lnTo>
                  <a:lnTo>
                    <a:pt x="3935" y="96778"/>
                  </a:lnTo>
                  <a:lnTo>
                    <a:pt x="7948" y="105910"/>
                  </a:lnTo>
                  <a:lnTo>
                    <a:pt x="14150" y="112704"/>
                  </a:lnTo>
                  <a:lnTo>
                    <a:pt x="30450" y="122133"/>
                  </a:lnTo>
                  <a:lnTo>
                    <a:pt x="66202" y="124666"/>
                  </a:lnTo>
                  <a:lnTo>
                    <a:pt x="101333" y="117578"/>
                  </a:lnTo>
                  <a:lnTo>
                    <a:pt x="130713" y="103170"/>
                  </a:lnTo>
                  <a:lnTo>
                    <a:pt x="142933" y="91555"/>
                  </a:lnTo>
                  <a:lnTo>
                    <a:pt x="149305" y="81455"/>
                  </a:lnTo>
                  <a:lnTo>
                    <a:pt x="150017" y="78761"/>
                  </a:lnTo>
                  <a:lnTo>
                    <a:pt x="149785" y="76965"/>
                  </a:lnTo>
                  <a:lnTo>
                    <a:pt x="145766" y="82496"/>
                  </a:lnTo>
                  <a:lnTo>
                    <a:pt x="123611" y="130001"/>
                  </a:lnTo>
                  <a:lnTo>
                    <a:pt x="106481" y="159874"/>
                  </a:lnTo>
                  <a:lnTo>
                    <a:pt x="108720" y="151450"/>
                  </a:lnTo>
                  <a:lnTo>
                    <a:pt x="135378" y="109152"/>
                  </a:lnTo>
                  <a:lnTo>
                    <a:pt x="165417" y="64454"/>
                  </a:lnTo>
                  <a:lnTo>
                    <a:pt x="197365" y="26751"/>
                  </a:lnTo>
                  <a:lnTo>
                    <a:pt x="220943" y="10406"/>
                  </a:lnTo>
                  <a:lnTo>
                    <a:pt x="226703" y="8112"/>
                  </a:lnTo>
                  <a:lnTo>
                    <a:pt x="231248" y="10816"/>
                  </a:lnTo>
                  <a:lnTo>
                    <a:pt x="238180" y="25110"/>
                  </a:lnTo>
                  <a:lnTo>
                    <a:pt x="239308" y="60328"/>
                  </a:lnTo>
                  <a:lnTo>
                    <a:pt x="235174" y="102043"/>
                  </a:lnTo>
                  <a:lnTo>
                    <a:pt x="225523" y="15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76"/>
            <p:cNvSpPr/>
            <p:nvPr>
              <p:custDataLst>
                <p:tags r:id="rId111"/>
              </p:custDataLst>
            </p:nvPr>
          </p:nvSpPr>
          <p:spPr>
            <a:xfrm>
              <a:off x="9927075" y="3022600"/>
              <a:ext cx="474226" cy="292101"/>
            </a:xfrm>
            <a:custGeom>
              <a:avLst/>
              <a:gdLst/>
              <a:ahLst/>
              <a:cxnLst/>
              <a:rect l="0" t="0" r="0" b="0"/>
              <a:pathLst>
                <a:path w="474226" h="292101">
                  <a:moveTo>
                    <a:pt x="131325" y="0"/>
                  </a:moveTo>
                  <a:lnTo>
                    <a:pt x="131325" y="0"/>
                  </a:lnTo>
                  <a:lnTo>
                    <a:pt x="120654" y="40181"/>
                  </a:lnTo>
                  <a:lnTo>
                    <a:pt x="109650" y="70775"/>
                  </a:lnTo>
                  <a:lnTo>
                    <a:pt x="95350" y="107890"/>
                  </a:lnTo>
                  <a:lnTo>
                    <a:pt x="81470" y="147905"/>
                  </a:lnTo>
                  <a:lnTo>
                    <a:pt x="68951" y="187797"/>
                  </a:lnTo>
                  <a:lnTo>
                    <a:pt x="58683" y="224341"/>
                  </a:lnTo>
                  <a:lnTo>
                    <a:pt x="55096" y="271399"/>
                  </a:lnTo>
                  <a:lnTo>
                    <a:pt x="55112" y="282428"/>
                  </a:lnTo>
                  <a:lnTo>
                    <a:pt x="56527" y="283536"/>
                  </a:lnTo>
                  <a:lnTo>
                    <a:pt x="58881" y="282157"/>
                  </a:lnTo>
                  <a:lnTo>
                    <a:pt x="61863" y="279122"/>
                  </a:lnTo>
                  <a:lnTo>
                    <a:pt x="63294" y="266341"/>
                  </a:lnTo>
                  <a:lnTo>
                    <a:pt x="55092" y="222650"/>
                  </a:lnTo>
                  <a:lnTo>
                    <a:pt x="37163" y="187639"/>
                  </a:lnTo>
                  <a:lnTo>
                    <a:pt x="1013" y="147157"/>
                  </a:lnTo>
                  <a:lnTo>
                    <a:pt x="0" y="144671"/>
                  </a:lnTo>
                  <a:lnTo>
                    <a:pt x="2148" y="141603"/>
                  </a:lnTo>
                  <a:lnTo>
                    <a:pt x="12059" y="134431"/>
                  </a:lnTo>
                  <a:lnTo>
                    <a:pt x="46989" y="122460"/>
                  </a:lnTo>
                  <a:lnTo>
                    <a:pt x="93088" y="106605"/>
                  </a:lnTo>
                  <a:lnTo>
                    <a:pt x="129618" y="89008"/>
                  </a:lnTo>
                  <a:lnTo>
                    <a:pt x="167961" y="67781"/>
                  </a:lnTo>
                  <a:lnTo>
                    <a:pt x="203817" y="46588"/>
                  </a:lnTo>
                  <a:lnTo>
                    <a:pt x="235510" y="28307"/>
                  </a:lnTo>
                  <a:lnTo>
                    <a:pt x="240998" y="27338"/>
                  </a:lnTo>
                  <a:lnTo>
                    <a:pt x="244658" y="28809"/>
                  </a:lnTo>
                  <a:lnTo>
                    <a:pt x="247097" y="31906"/>
                  </a:lnTo>
                  <a:lnTo>
                    <a:pt x="246044" y="46636"/>
                  </a:lnTo>
                  <a:lnTo>
                    <a:pt x="233754" y="86255"/>
                  </a:lnTo>
                  <a:lnTo>
                    <a:pt x="220594" y="123002"/>
                  </a:lnTo>
                  <a:lnTo>
                    <a:pt x="207689" y="162853"/>
                  </a:lnTo>
                  <a:lnTo>
                    <a:pt x="191135" y="200320"/>
                  </a:lnTo>
                  <a:lnTo>
                    <a:pt x="167626" y="243739"/>
                  </a:lnTo>
                  <a:lnTo>
                    <a:pt x="153352" y="267779"/>
                  </a:lnTo>
                  <a:lnTo>
                    <a:pt x="154756" y="264592"/>
                  </a:lnTo>
                  <a:lnTo>
                    <a:pt x="177320" y="241615"/>
                  </a:lnTo>
                  <a:lnTo>
                    <a:pt x="203593" y="224460"/>
                  </a:lnTo>
                  <a:lnTo>
                    <a:pt x="218478" y="219704"/>
                  </a:lnTo>
                  <a:lnTo>
                    <a:pt x="232149" y="221354"/>
                  </a:lnTo>
                  <a:lnTo>
                    <a:pt x="244574" y="226791"/>
                  </a:lnTo>
                  <a:lnTo>
                    <a:pt x="286953" y="263795"/>
                  </a:lnTo>
                  <a:lnTo>
                    <a:pt x="307101" y="273679"/>
                  </a:lnTo>
                  <a:lnTo>
                    <a:pt x="337688" y="274334"/>
                  </a:lnTo>
                  <a:lnTo>
                    <a:pt x="366821" y="266688"/>
                  </a:lnTo>
                  <a:lnTo>
                    <a:pt x="382745" y="253759"/>
                  </a:lnTo>
                  <a:lnTo>
                    <a:pt x="395467" y="236254"/>
                  </a:lnTo>
                  <a:lnTo>
                    <a:pt x="405185" y="208683"/>
                  </a:lnTo>
                  <a:lnTo>
                    <a:pt x="405204" y="195994"/>
                  </a:lnTo>
                  <a:lnTo>
                    <a:pt x="401400" y="192046"/>
                  </a:lnTo>
                  <a:lnTo>
                    <a:pt x="387766" y="187659"/>
                  </a:lnTo>
                  <a:lnTo>
                    <a:pt x="380603" y="189312"/>
                  </a:lnTo>
                  <a:lnTo>
                    <a:pt x="366999" y="198674"/>
                  </a:lnTo>
                  <a:lnTo>
                    <a:pt x="350810" y="223182"/>
                  </a:lnTo>
                  <a:lnTo>
                    <a:pt x="347172" y="240774"/>
                  </a:lnTo>
                  <a:lnTo>
                    <a:pt x="347189" y="249416"/>
                  </a:lnTo>
                  <a:lnTo>
                    <a:pt x="354735" y="264663"/>
                  </a:lnTo>
                  <a:lnTo>
                    <a:pt x="360698" y="271692"/>
                  </a:lnTo>
                  <a:lnTo>
                    <a:pt x="380494" y="281383"/>
                  </a:lnTo>
                  <a:lnTo>
                    <a:pt x="423170" y="288925"/>
                  </a:lnTo>
                  <a:lnTo>
                    <a:pt x="47422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97"/>
          <p:cNvGrpSpPr/>
          <p:nvPr/>
        </p:nvGrpSpPr>
        <p:grpSpPr>
          <a:xfrm>
            <a:off x="10686235" y="3080173"/>
            <a:ext cx="858066" cy="609569"/>
            <a:chOff x="10686235" y="3080173"/>
            <a:chExt cx="858066" cy="609569"/>
          </a:xfrm>
        </p:grpSpPr>
        <p:sp>
          <p:nvSpPr>
            <p:cNvPr id="107" name="SMARTInkShape-877"/>
            <p:cNvSpPr/>
            <p:nvPr>
              <p:custDataLst>
                <p:tags r:id="rId97"/>
              </p:custDataLst>
            </p:nvPr>
          </p:nvSpPr>
          <p:spPr>
            <a:xfrm>
              <a:off x="10686235" y="3080173"/>
              <a:ext cx="203506" cy="313989"/>
            </a:xfrm>
            <a:custGeom>
              <a:avLst/>
              <a:gdLst/>
              <a:ahLst/>
              <a:cxnLst/>
              <a:rect l="0" t="0" r="0" b="0"/>
              <a:pathLst>
                <a:path w="203506" h="313989">
                  <a:moveTo>
                    <a:pt x="153215" y="240877"/>
                  </a:moveTo>
                  <a:lnTo>
                    <a:pt x="153215" y="240877"/>
                  </a:lnTo>
                  <a:lnTo>
                    <a:pt x="115652" y="197553"/>
                  </a:lnTo>
                  <a:lnTo>
                    <a:pt x="91363" y="175672"/>
                  </a:lnTo>
                  <a:lnTo>
                    <a:pt x="74690" y="169564"/>
                  </a:lnTo>
                  <a:lnTo>
                    <a:pt x="64882" y="171462"/>
                  </a:lnTo>
                  <a:lnTo>
                    <a:pt x="42694" y="182980"/>
                  </a:lnTo>
                  <a:lnTo>
                    <a:pt x="13144" y="212668"/>
                  </a:lnTo>
                  <a:lnTo>
                    <a:pt x="2767" y="237983"/>
                  </a:lnTo>
                  <a:lnTo>
                    <a:pt x="0" y="251647"/>
                  </a:lnTo>
                  <a:lnTo>
                    <a:pt x="1682" y="264285"/>
                  </a:lnTo>
                  <a:lnTo>
                    <a:pt x="12959" y="287734"/>
                  </a:lnTo>
                  <a:lnTo>
                    <a:pt x="31612" y="304271"/>
                  </a:lnTo>
                  <a:lnTo>
                    <a:pt x="42513" y="310656"/>
                  </a:lnTo>
                  <a:lnTo>
                    <a:pt x="65914" y="313988"/>
                  </a:lnTo>
                  <a:lnTo>
                    <a:pt x="78081" y="312901"/>
                  </a:lnTo>
                  <a:lnTo>
                    <a:pt x="101007" y="302286"/>
                  </a:lnTo>
                  <a:lnTo>
                    <a:pt x="122956" y="283692"/>
                  </a:lnTo>
                  <a:lnTo>
                    <a:pt x="144470" y="256613"/>
                  </a:lnTo>
                  <a:lnTo>
                    <a:pt x="162028" y="216356"/>
                  </a:lnTo>
                  <a:lnTo>
                    <a:pt x="169673" y="192780"/>
                  </a:lnTo>
                  <a:lnTo>
                    <a:pt x="176888" y="165773"/>
                  </a:lnTo>
                  <a:lnTo>
                    <a:pt x="183813" y="136480"/>
                  </a:lnTo>
                  <a:lnTo>
                    <a:pt x="190548" y="105663"/>
                  </a:lnTo>
                  <a:lnTo>
                    <a:pt x="195743" y="79473"/>
                  </a:lnTo>
                  <a:lnTo>
                    <a:pt x="203396" y="35321"/>
                  </a:lnTo>
                  <a:lnTo>
                    <a:pt x="203505" y="10054"/>
                  </a:lnTo>
                  <a:lnTo>
                    <a:pt x="201559" y="2328"/>
                  </a:lnTo>
                  <a:lnTo>
                    <a:pt x="197439" y="0"/>
                  </a:lnTo>
                  <a:lnTo>
                    <a:pt x="191869" y="1270"/>
                  </a:lnTo>
                  <a:lnTo>
                    <a:pt x="185335" y="4939"/>
                  </a:lnTo>
                  <a:lnTo>
                    <a:pt x="162652" y="43813"/>
                  </a:lnTo>
                  <a:lnTo>
                    <a:pt x="155762" y="82267"/>
                  </a:lnTo>
                  <a:lnTo>
                    <a:pt x="155757" y="123817"/>
                  </a:lnTo>
                  <a:lnTo>
                    <a:pt x="160460" y="163451"/>
                  </a:lnTo>
                  <a:lnTo>
                    <a:pt x="167254" y="198469"/>
                  </a:lnTo>
                  <a:lnTo>
                    <a:pt x="179012" y="238424"/>
                  </a:lnTo>
                  <a:lnTo>
                    <a:pt x="191315" y="266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78"/>
            <p:cNvSpPr/>
            <p:nvPr>
              <p:custDataLst>
                <p:tags r:id="rId98"/>
              </p:custDataLst>
            </p:nvPr>
          </p:nvSpPr>
          <p:spPr>
            <a:xfrm>
              <a:off x="10998199" y="3251200"/>
              <a:ext cx="107952" cy="173039"/>
            </a:xfrm>
            <a:custGeom>
              <a:avLst/>
              <a:gdLst/>
              <a:ahLst/>
              <a:cxnLst/>
              <a:rect l="0" t="0" r="0" b="0"/>
              <a:pathLst>
                <a:path w="107952" h="173039">
                  <a:moveTo>
                    <a:pt x="1" y="38100"/>
                  </a:moveTo>
                  <a:lnTo>
                    <a:pt x="1" y="38100"/>
                  </a:lnTo>
                  <a:lnTo>
                    <a:pt x="0" y="32633"/>
                  </a:lnTo>
                  <a:lnTo>
                    <a:pt x="20971" y="78798"/>
                  </a:lnTo>
                  <a:lnTo>
                    <a:pt x="36554" y="110915"/>
                  </a:lnTo>
                  <a:lnTo>
                    <a:pt x="41405" y="144811"/>
                  </a:lnTo>
                  <a:lnTo>
                    <a:pt x="40040" y="161727"/>
                  </a:lnTo>
                  <a:lnTo>
                    <a:pt x="37982" y="167085"/>
                  </a:lnTo>
                  <a:lnTo>
                    <a:pt x="35200" y="170656"/>
                  </a:lnTo>
                  <a:lnTo>
                    <a:pt x="31933" y="173038"/>
                  </a:lnTo>
                  <a:lnTo>
                    <a:pt x="28344" y="172508"/>
                  </a:lnTo>
                  <a:lnTo>
                    <a:pt x="20594" y="166276"/>
                  </a:lnTo>
                  <a:lnTo>
                    <a:pt x="16209" y="154569"/>
                  </a:lnTo>
                  <a:lnTo>
                    <a:pt x="15039" y="147496"/>
                  </a:lnTo>
                  <a:lnTo>
                    <a:pt x="20135" y="113945"/>
                  </a:lnTo>
                  <a:lnTo>
                    <a:pt x="32470" y="83098"/>
                  </a:lnTo>
                  <a:lnTo>
                    <a:pt x="59245" y="39438"/>
                  </a:lnTo>
                  <a:lnTo>
                    <a:pt x="85759" y="14272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79"/>
            <p:cNvSpPr/>
            <p:nvPr>
              <p:custDataLst>
                <p:tags r:id="rId99"/>
              </p:custDataLst>
            </p:nvPr>
          </p:nvSpPr>
          <p:spPr>
            <a:xfrm>
              <a:off x="11146615" y="3283833"/>
              <a:ext cx="303741" cy="405909"/>
            </a:xfrm>
            <a:custGeom>
              <a:avLst/>
              <a:gdLst/>
              <a:ahLst/>
              <a:cxnLst/>
              <a:rect l="0" t="0" r="0" b="0"/>
              <a:pathLst>
                <a:path w="303741" h="405909">
                  <a:moveTo>
                    <a:pt x="29385" y="5467"/>
                  </a:moveTo>
                  <a:lnTo>
                    <a:pt x="29385" y="5467"/>
                  </a:lnTo>
                  <a:lnTo>
                    <a:pt x="26015" y="2096"/>
                  </a:lnTo>
                  <a:lnTo>
                    <a:pt x="20596" y="441"/>
                  </a:lnTo>
                  <a:lnTo>
                    <a:pt x="17176" y="0"/>
                  </a:lnTo>
                  <a:lnTo>
                    <a:pt x="13484" y="2528"/>
                  </a:lnTo>
                  <a:lnTo>
                    <a:pt x="5621" y="12862"/>
                  </a:lnTo>
                  <a:lnTo>
                    <a:pt x="0" y="37918"/>
                  </a:lnTo>
                  <a:lnTo>
                    <a:pt x="1707" y="67685"/>
                  </a:lnTo>
                  <a:lnTo>
                    <a:pt x="10051" y="95477"/>
                  </a:lnTo>
                  <a:lnTo>
                    <a:pt x="19381" y="109206"/>
                  </a:lnTo>
                  <a:lnTo>
                    <a:pt x="30583" y="119307"/>
                  </a:lnTo>
                  <a:lnTo>
                    <a:pt x="42617" y="126147"/>
                  </a:lnTo>
                  <a:lnTo>
                    <a:pt x="49495" y="126843"/>
                  </a:lnTo>
                  <a:lnTo>
                    <a:pt x="64663" y="123852"/>
                  </a:lnTo>
                  <a:lnTo>
                    <a:pt x="77049" y="115939"/>
                  </a:lnTo>
                  <a:lnTo>
                    <a:pt x="86553" y="104660"/>
                  </a:lnTo>
                  <a:lnTo>
                    <a:pt x="96520" y="80067"/>
                  </a:lnTo>
                  <a:lnTo>
                    <a:pt x="98699" y="71160"/>
                  </a:lnTo>
                  <a:lnTo>
                    <a:pt x="99076" y="79729"/>
                  </a:lnTo>
                  <a:lnTo>
                    <a:pt x="104808" y="89978"/>
                  </a:lnTo>
                  <a:lnTo>
                    <a:pt x="109301" y="95674"/>
                  </a:lnTo>
                  <a:lnTo>
                    <a:pt x="135848" y="110433"/>
                  </a:lnTo>
                  <a:lnTo>
                    <a:pt x="173897" y="120372"/>
                  </a:lnTo>
                  <a:lnTo>
                    <a:pt x="219821" y="124415"/>
                  </a:lnTo>
                  <a:lnTo>
                    <a:pt x="262435" y="122242"/>
                  </a:lnTo>
                  <a:lnTo>
                    <a:pt x="283245" y="111459"/>
                  </a:lnTo>
                  <a:lnTo>
                    <a:pt x="291759" y="103645"/>
                  </a:lnTo>
                  <a:lnTo>
                    <a:pt x="301217" y="81793"/>
                  </a:lnTo>
                  <a:lnTo>
                    <a:pt x="303740" y="69051"/>
                  </a:lnTo>
                  <a:lnTo>
                    <a:pt x="302599" y="59145"/>
                  </a:lnTo>
                  <a:lnTo>
                    <a:pt x="299017" y="51130"/>
                  </a:lnTo>
                  <a:lnTo>
                    <a:pt x="293806" y="44375"/>
                  </a:lnTo>
                  <a:lnTo>
                    <a:pt x="272965" y="36871"/>
                  </a:lnTo>
                  <a:lnTo>
                    <a:pt x="259505" y="34869"/>
                  </a:lnTo>
                  <a:lnTo>
                    <a:pt x="231380" y="40172"/>
                  </a:lnTo>
                  <a:lnTo>
                    <a:pt x="205239" y="52641"/>
                  </a:lnTo>
                  <a:lnTo>
                    <a:pt x="186564" y="69943"/>
                  </a:lnTo>
                  <a:lnTo>
                    <a:pt x="178736" y="85628"/>
                  </a:lnTo>
                  <a:lnTo>
                    <a:pt x="177634" y="92774"/>
                  </a:lnTo>
                  <a:lnTo>
                    <a:pt x="179724" y="98950"/>
                  </a:lnTo>
                  <a:lnTo>
                    <a:pt x="189571" y="109574"/>
                  </a:lnTo>
                  <a:lnTo>
                    <a:pt x="207118" y="115237"/>
                  </a:lnTo>
                  <a:lnTo>
                    <a:pt x="252876" y="122243"/>
                  </a:lnTo>
                  <a:lnTo>
                    <a:pt x="286766" y="126763"/>
                  </a:lnTo>
                  <a:lnTo>
                    <a:pt x="298057" y="132519"/>
                  </a:lnTo>
                  <a:lnTo>
                    <a:pt x="300928" y="138851"/>
                  </a:lnTo>
                  <a:lnTo>
                    <a:pt x="302236" y="157177"/>
                  </a:lnTo>
                  <a:lnTo>
                    <a:pt x="295634" y="194665"/>
                  </a:lnTo>
                  <a:lnTo>
                    <a:pt x="286711" y="230196"/>
                  </a:lnTo>
                  <a:lnTo>
                    <a:pt x="273575" y="271152"/>
                  </a:lnTo>
                  <a:lnTo>
                    <a:pt x="253625" y="312873"/>
                  </a:lnTo>
                  <a:lnTo>
                    <a:pt x="230647" y="349290"/>
                  </a:lnTo>
                  <a:lnTo>
                    <a:pt x="195793" y="390033"/>
                  </a:lnTo>
                  <a:lnTo>
                    <a:pt x="184773" y="399427"/>
                  </a:lnTo>
                  <a:lnTo>
                    <a:pt x="174604" y="404279"/>
                  </a:lnTo>
                  <a:lnTo>
                    <a:pt x="155781" y="405908"/>
                  </a:lnTo>
                  <a:lnTo>
                    <a:pt x="148221" y="401544"/>
                  </a:lnTo>
                  <a:lnTo>
                    <a:pt x="136059" y="385407"/>
                  </a:lnTo>
                  <a:lnTo>
                    <a:pt x="131594" y="358479"/>
                  </a:lnTo>
                  <a:lnTo>
                    <a:pt x="130985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80"/>
            <p:cNvSpPr/>
            <p:nvPr>
              <p:custDataLst>
                <p:tags r:id="rId100"/>
              </p:custDataLst>
            </p:nvPr>
          </p:nvSpPr>
          <p:spPr>
            <a:xfrm>
              <a:off x="11525250" y="3536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98"/>
          <p:cNvGrpSpPr/>
          <p:nvPr/>
        </p:nvGrpSpPr>
        <p:grpSpPr>
          <a:xfrm>
            <a:off x="5786899" y="1680739"/>
            <a:ext cx="694560" cy="332212"/>
            <a:chOff x="5786899" y="1680739"/>
            <a:chExt cx="694560" cy="332212"/>
          </a:xfrm>
        </p:grpSpPr>
        <p:sp>
          <p:nvSpPr>
            <p:cNvPr id="112" name="SMARTInkShape-881"/>
            <p:cNvSpPr/>
            <p:nvPr>
              <p:custDataLst>
                <p:tags r:id="rId92"/>
              </p:custDataLst>
            </p:nvPr>
          </p:nvSpPr>
          <p:spPr>
            <a:xfrm>
              <a:off x="5786899" y="1680739"/>
              <a:ext cx="80502" cy="294112"/>
            </a:xfrm>
            <a:custGeom>
              <a:avLst/>
              <a:gdLst/>
              <a:ahLst/>
              <a:cxnLst/>
              <a:rect l="0" t="0" r="0" b="0"/>
              <a:pathLst>
                <a:path w="80502" h="294112">
                  <a:moveTo>
                    <a:pt x="80501" y="33761"/>
                  </a:moveTo>
                  <a:lnTo>
                    <a:pt x="80501" y="33761"/>
                  </a:lnTo>
                  <a:lnTo>
                    <a:pt x="79796" y="19258"/>
                  </a:lnTo>
                  <a:lnTo>
                    <a:pt x="75431" y="7043"/>
                  </a:lnTo>
                  <a:lnTo>
                    <a:pt x="71662" y="1190"/>
                  </a:lnTo>
                  <a:lnTo>
                    <a:pt x="70375" y="52"/>
                  </a:lnTo>
                  <a:lnTo>
                    <a:pt x="69517" y="0"/>
                  </a:lnTo>
                  <a:lnTo>
                    <a:pt x="38015" y="47359"/>
                  </a:lnTo>
                  <a:lnTo>
                    <a:pt x="17583" y="94940"/>
                  </a:lnTo>
                  <a:lnTo>
                    <a:pt x="8322" y="132683"/>
                  </a:lnTo>
                  <a:lnTo>
                    <a:pt x="2560" y="171565"/>
                  </a:lnTo>
                  <a:lnTo>
                    <a:pt x="0" y="207661"/>
                  </a:lnTo>
                  <a:lnTo>
                    <a:pt x="8671" y="252974"/>
                  </a:lnTo>
                  <a:lnTo>
                    <a:pt x="20824" y="272535"/>
                  </a:lnTo>
                  <a:lnTo>
                    <a:pt x="42401" y="294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82"/>
            <p:cNvSpPr/>
            <p:nvPr>
              <p:custDataLst>
                <p:tags r:id="rId93"/>
              </p:custDataLst>
            </p:nvPr>
          </p:nvSpPr>
          <p:spPr>
            <a:xfrm>
              <a:off x="5962650" y="17526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11556" y="31161"/>
                  </a:lnTo>
                  <a:lnTo>
                    <a:pt x="8990" y="71949"/>
                  </a:lnTo>
                  <a:lnTo>
                    <a:pt x="7133" y="116411"/>
                  </a:lnTo>
                  <a:lnTo>
                    <a:pt x="11574" y="163426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83"/>
            <p:cNvSpPr/>
            <p:nvPr>
              <p:custDataLst>
                <p:tags r:id="rId94"/>
              </p:custDataLst>
            </p:nvPr>
          </p:nvSpPr>
          <p:spPr>
            <a:xfrm>
              <a:off x="6056890" y="1790308"/>
              <a:ext cx="84218" cy="145768"/>
            </a:xfrm>
            <a:custGeom>
              <a:avLst/>
              <a:gdLst/>
              <a:ahLst/>
              <a:cxnLst/>
              <a:rect l="0" t="0" r="0" b="0"/>
              <a:pathLst>
                <a:path w="84218" h="145768">
                  <a:moveTo>
                    <a:pt x="58160" y="6742"/>
                  </a:moveTo>
                  <a:lnTo>
                    <a:pt x="58160" y="6742"/>
                  </a:lnTo>
                  <a:lnTo>
                    <a:pt x="48047" y="0"/>
                  </a:lnTo>
                  <a:lnTo>
                    <a:pt x="42950" y="836"/>
                  </a:lnTo>
                  <a:lnTo>
                    <a:pt x="31645" y="9291"/>
                  </a:lnTo>
                  <a:lnTo>
                    <a:pt x="13379" y="33289"/>
                  </a:lnTo>
                  <a:lnTo>
                    <a:pt x="1303" y="66113"/>
                  </a:lnTo>
                  <a:lnTo>
                    <a:pt x="0" y="99279"/>
                  </a:lnTo>
                  <a:lnTo>
                    <a:pt x="7451" y="128078"/>
                  </a:lnTo>
                  <a:lnTo>
                    <a:pt x="16573" y="140161"/>
                  </a:lnTo>
                  <a:lnTo>
                    <a:pt x="21968" y="144372"/>
                  </a:lnTo>
                  <a:lnTo>
                    <a:pt x="28387" y="145767"/>
                  </a:lnTo>
                  <a:lnTo>
                    <a:pt x="43046" y="143555"/>
                  </a:lnTo>
                  <a:lnTo>
                    <a:pt x="67166" y="127634"/>
                  </a:lnTo>
                  <a:lnTo>
                    <a:pt x="78155" y="109155"/>
                  </a:lnTo>
                  <a:lnTo>
                    <a:pt x="83980" y="86831"/>
                  </a:lnTo>
                  <a:lnTo>
                    <a:pt x="84217" y="62798"/>
                  </a:lnTo>
                  <a:lnTo>
                    <a:pt x="78208" y="41769"/>
                  </a:lnTo>
                  <a:lnTo>
                    <a:pt x="68481" y="25132"/>
                  </a:lnTo>
                  <a:lnTo>
                    <a:pt x="39110" y="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84"/>
            <p:cNvSpPr/>
            <p:nvPr>
              <p:custDataLst>
                <p:tags r:id="rId95"/>
              </p:custDataLst>
            </p:nvPr>
          </p:nvSpPr>
          <p:spPr>
            <a:xfrm>
              <a:off x="6194363" y="1786581"/>
              <a:ext cx="114842" cy="123657"/>
            </a:xfrm>
            <a:custGeom>
              <a:avLst/>
              <a:gdLst/>
              <a:ahLst/>
              <a:cxnLst/>
              <a:rect l="0" t="0" r="0" b="0"/>
              <a:pathLst>
                <a:path w="114842" h="123657">
                  <a:moveTo>
                    <a:pt x="73087" y="23169"/>
                  </a:moveTo>
                  <a:lnTo>
                    <a:pt x="73087" y="23169"/>
                  </a:lnTo>
                  <a:lnTo>
                    <a:pt x="73087" y="16427"/>
                  </a:lnTo>
                  <a:lnTo>
                    <a:pt x="67442" y="9354"/>
                  </a:lnTo>
                  <a:lnTo>
                    <a:pt x="62974" y="5492"/>
                  </a:lnTo>
                  <a:lnTo>
                    <a:pt x="52364" y="1201"/>
                  </a:lnTo>
                  <a:lnTo>
                    <a:pt x="39888" y="0"/>
                  </a:lnTo>
                  <a:lnTo>
                    <a:pt x="24936" y="1818"/>
                  </a:lnTo>
                  <a:lnTo>
                    <a:pt x="18408" y="6113"/>
                  </a:lnTo>
                  <a:lnTo>
                    <a:pt x="7393" y="20292"/>
                  </a:lnTo>
                  <a:lnTo>
                    <a:pt x="0" y="48109"/>
                  </a:lnTo>
                  <a:lnTo>
                    <a:pt x="5796" y="68355"/>
                  </a:lnTo>
                  <a:lnTo>
                    <a:pt x="32514" y="106727"/>
                  </a:lnTo>
                  <a:lnTo>
                    <a:pt x="52232" y="118632"/>
                  </a:lnTo>
                  <a:lnTo>
                    <a:pt x="63417" y="122794"/>
                  </a:lnTo>
                  <a:lnTo>
                    <a:pt x="83370" y="123656"/>
                  </a:lnTo>
                  <a:lnTo>
                    <a:pt x="100235" y="118630"/>
                  </a:lnTo>
                  <a:lnTo>
                    <a:pt x="112434" y="109340"/>
                  </a:lnTo>
                  <a:lnTo>
                    <a:pt x="114841" y="102489"/>
                  </a:lnTo>
                  <a:lnTo>
                    <a:pt x="113752" y="85468"/>
                  </a:lnTo>
                  <a:lnTo>
                    <a:pt x="101834" y="59424"/>
                  </a:lnTo>
                  <a:lnTo>
                    <a:pt x="79437" y="29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85"/>
            <p:cNvSpPr/>
            <p:nvPr>
              <p:custDataLst>
                <p:tags r:id="rId96"/>
              </p:custDataLst>
            </p:nvPr>
          </p:nvSpPr>
          <p:spPr>
            <a:xfrm>
              <a:off x="6395333" y="1709033"/>
              <a:ext cx="86126" cy="303918"/>
            </a:xfrm>
            <a:custGeom>
              <a:avLst/>
              <a:gdLst/>
              <a:ahLst/>
              <a:cxnLst/>
              <a:rect l="0" t="0" r="0" b="0"/>
              <a:pathLst>
                <a:path w="86126" h="3039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5823" y="35822"/>
                  </a:lnTo>
                  <a:lnTo>
                    <a:pt x="67064" y="80548"/>
                  </a:lnTo>
                  <a:lnTo>
                    <a:pt x="80586" y="121386"/>
                  </a:lnTo>
                  <a:lnTo>
                    <a:pt x="86125" y="165642"/>
                  </a:lnTo>
                  <a:lnTo>
                    <a:pt x="81532" y="206478"/>
                  </a:lnTo>
                  <a:lnTo>
                    <a:pt x="68671" y="240150"/>
                  </a:lnTo>
                  <a:lnTo>
                    <a:pt x="43479" y="277262"/>
                  </a:lnTo>
                  <a:lnTo>
                    <a:pt x="18167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99"/>
          <p:cNvGrpSpPr/>
          <p:nvPr/>
        </p:nvGrpSpPr>
        <p:grpSpPr>
          <a:xfrm>
            <a:off x="10257500" y="1964106"/>
            <a:ext cx="704123" cy="334595"/>
            <a:chOff x="10257500" y="1964106"/>
            <a:chExt cx="704123" cy="334595"/>
          </a:xfrm>
        </p:grpSpPr>
        <p:sp>
          <p:nvSpPr>
            <p:cNvPr id="118" name="SMARTInkShape-886"/>
            <p:cNvSpPr/>
            <p:nvPr>
              <p:custDataLst>
                <p:tags r:id="rId87"/>
              </p:custDataLst>
            </p:nvPr>
          </p:nvSpPr>
          <p:spPr>
            <a:xfrm>
              <a:off x="10257500" y="1964106"/>
              <a:ext cx="162851" cy="283795"/>
            </a:xfrm>
            <a:custGeom>
              <a:avLst/>
              <a:gdLst/>
              <a:ahLst/>
              <a:cxnLst/>
              <a:rect l="0" t="0" r="0" b="0"/>
              <a:pathLst>
                <a:path w="162851" h="283795">
                  <a:moveTo>
                    <a:pt x="162850" y="29794"/>
                  </a:moveTo>
                  <a:lnTo>
                    <a:pt x="162850" y="29794"/>
                  </a:lnTo>
                  <a:lnTo>
                    <a:pt x="162850" y="23052"/>
                  </a:lnTo>
                  <a:lnTo>
                    <a:pt x="160969" y="17860"/>
                  </a:lnTo>
                  <a:lnTo>
                    <a:pt x="159479" y="15488"/>
                  </a:lnTo>
                  <a:lnTo>
                    <a:pt x="137157" y="2037"/>
                  </a:lnTo>
                  <a:lnTo>
                    <a:pt x="128083" y="0"/>
                  </a:lnTo>
                  <a:lnTo>
                    <a:pt x="110474" y="1500"/>
                  </a:lnTo>
                  <a:lnTo>
                    <a:pt x="81322" y="20391"/>
                  </a:lnTo>
                  <a:lnTo>
                    <a:pt x="46971" y="58444"/>
                  </a:lnTo>
                  <a:lnTo>
                    <a:pt x="26212" y="93092"/>
                  </a:lnTo>
                  <a:lnTo>
                    <a:pt x="9694" y="131304"/>
                  </a:lnTo>
                  <a:lnTo>
                    <a:pt x="0" y="169454"/>
                  </a:lnTo>
                  <a:lnTo>
                    <a:pt x="2749" y="203813"/>
                  </a:lnTo>
                  <a:lnTo>
                    <a:pt x="14788" y="234136"/>
                  </a:lnTo>
                  <a:lnTo>
                    <a:pt x="54900" y="283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87"/>
            <p:cNvSpPr/>
            <p:nvPr>
              <p:custDataLst>
                <p:tags r:id="rId88"/>
              </p:custDataLst>
            </p:nvPr>
          </p:nvSpPr>
          <p:spPr>
            <a:xfrm>
              <a:off x="10410930" y="2027415"/>
              <a:ext cx="9421" cy="201436"/>
            </a:xfrm>
            <a:custGeom>
              <a:avLst/>
              <a:gdLst/>
              <a:ahLst/>
              <a:cxnLst/>
              <a:rect l="0" t="0" r="0" b="0"/>
              <a:pathLst>
                <a:path w="9421" h="201436">
                  <a:moveTo>
                    <a:pt x="9420" y="10935"/>
                  </a:moveTo>
                  <a:lnTo>
                    <a:pt x="9420" y="10935"/>
                  </a:lnTo>
                  <a:lnTo>
                    <a:pt x="6049" y="4193"/>
                  </a:lnTo>
                  <a:lnTo>
                    <a:pt x="4351" y="2207"/>
                  </a:lnTo>
                  <a:lnTo>
                    <a:pt x="582" y="0"/>
                  </a:lnTo>
                  <a:lnTo>
                    <a:pt x="0" y="2940"/>
                  </a:lnTo>
                  <a:lnTo>
                    <a:pt x="2526" y="45953"/>
                  </a:lnTo>
                  <a:lnTo>
                    <a:pt x="2910" y="88495"/>
                  </a:lnTo>
                  <a:lnTo>
                    <a:pt x="6393" y="130106"/>
                  </a:lnTo>
                  <a:lnTo>
                    <a:pt x="8822" y="174907"/>
                  </a:lnTo>
                  <a:lnTo>
                    <a:pt x="942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88"/>
            <p:cNvSpPr/>
            <p:nvPr>
              <p:custDataLst>
                <p:tags r:id="rId89"/>
              </p:custDataLst>
            </p:nvPr>
          </p:nvSpPr>
          <p:spPr>
            <a:xfrm>
              <a:off x="10521042" y="2096721"/>
              <a:ext cx="98191" cy="140252"/>
            </a:xfrm>
            <a:custGeom>
              <a:avLst/>
              <a:gdLst/>
              <a:ahLst/>
              <a:cxnLst/>
              <a:rect l="0" t="0" r="0" b="0"/>
              <a:pathLst>
                <a:path w="98191" h="140252">
                  <a:moveTo>
                    <a:pt x="58058" y="17829"/>
                  </a:moveTo>
                  <a:lnTo>
                    <a:pt x="58058" y="17829"/>
                  </a:lnTo>
                  <a:lnTo>
                    <a:pt x="66896" y="8991"/>
                  </a:lnTo>
                  <a:lnTo>
                    <a:pt x="67478" y="6998"/>
                  </a:lnTo>
                  <a:lnTo>
                    <a:pt x="67161" y="4964"/>
                  </a:lnTo>
                  <a:lnTo>
                    <a:pt x="66243" y="2902"/>
                  </a:lnTo>
                  <a:lnTo>
                    <a:pt x="64220" y="1528"/>
                  </a:lnTo>
                  <a:lnTo>
                    <a:pt x="58210" y="0"/>
                  </a:lnTo>
                  <a:lnTo>
                    <a:pt x="36779" y="9254"/>
                  </a:lnTo>
                  <a:lnTo>
                    <a:pt x="21790" y="25307"/>
                  </a:lnTo>
                  <a:lnTo>
                    <a:pt x="9483" y="46552"/>
                  </a:lnTo>
                  <a:lnTo>
                    <a:pt x="0" y="81608"/>
                  </a:lnTo>
                  <a:lnTo>
                    <a:pt x="34" y="103796"/>
                  </a:lnTo>
                  <a:lnTo>
                    <a:pt x="8046" y="121653"/>
                  </a:lnTo>
                  <a:lnTo>
                    <a:pt x="14134" y="129378"/>
                  </a:lnTo>
                  <a:lnTo>
                    <a:pt x="28422" y="137962"/>
                  </a:lnTo>
                  <a:lnTo>
                    <a:pt x="36184" y="140251"/>
                  </a:lnTo>
                  <a:lnTo>
                    <a:pt x="54216" y="137150"/>
                  </a:lnTo>
                  <a:lnTo>
                    <a:pt x="63963" y="133360"/>
                  </a:lnTo>
                  <a:lnTo>
                    <a:pt x="80439" y="117859"/>
                  </a:lnTo>
                  <a:lnTo>
                    <a:pt x="87795" y="107799"/>
                  </a:lnTo>
                  <a:lnTo>
                    <a:pt x="95969" y="83451"/>
                  </a:lnTo>
                  <a:lnTo>
                    <a:pt x="98190" y="58283"/>
                  </a:lnTo>
                  <a:lnTo>
                    <a:pt x="94474" y="37690"/>
                  </a:lnTo>
                  <a:lnTo>
                    <a:pt x="90096" y="30364"/>
                  </a:lnTo>
                  <a:lnTo>
                    <a:pt x="64408" y="1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89"/>
            <p:cNvSpPr/>
            <p:nvPr>
              <p:custDataLst>
                <p:tags r:id="rId90"/>
              </p:custDataLst>
            </p:nvPr>
          </p:nvSpPr>
          <p:spPr>
            <a:xfrm>
              <a:off x="10665096" y="2114550"/>
              <a:ext cx="142605" cy="130923"/>
            </a:xfrm>
            <a:custGeom>
              <a:avLst/>
              <a:gdLst/>
              <a:ahLst/>
              <a:cxnLst/>
              <a:rect l="0" t="0" r="0" b="0"/>
              <a:pathLst>
                <a:path w="142605" h="130923">
                  <a:moveTo>
                    <a:pt x="142604" y="12700"/>
                  </a:moveTo>
                  <a:lnTo>
                    <a:pt x="142604" y="12700"/>
                  </a:lnTo>
                  <a:lnTo>
                    <a:pt x="129120" y="5958"/>
                  </a:lnTo>
                  <a:lnTo>
                    <a:pt x="97139" y="5136"/>
                  </a:lnTo>
                  <a:lnTo>
                    <a:pt x="59754" y="9361"/>
                  </a:lnTo>
                  <a:lnTo>
                    <a:pt x="25236" y="25195"/>
                  </a:lnTo>
                  <a:lnTo>
                    <a:pt x="9066" y="41772"/>
                  </a:lnTo>
                  <a:lnTo>
                    <a:pt x="2779" y="51131"/>
                  </a:lnTo>
                  <a:lnTo>
                    <a:pt x="0" y="60898"/>
                  </a:lnTo>
                  <a:lnTo>
                    <a:pt x="672" y="81158"/>
                  </a:lnTo>
                  <a:lnTo>
                    <a:pt x="11318" y="100041"/>
                  </a:lnTo>
                  <a:lnTo>
                    <a:pt x="19097" y="109027"/>
                  </a:lnTo>
                  <a:lnTo>
                    <a:pt x="53641" y="128417"/>
                  </a:lnTo>
                  <a:lnTo>
                    <a:pt x="77195" y="130922"/>
                  </a:lnTo>
                  <a:lnTo>
                    <a:pt x="88415" y="129615"/>
                  </a:lnTo>
                  <a:lnTo>
                    <a:pt x="106526" y="120636"/>
                  </a:lnTo>
                  <a:lnTo>
                    <a:pt x="114318" y="114291"/>
                  </a:lnTo>
                  <a:lnTo>
                    <a:pt x="118809" y="105827"/>
                  </a:lnTo>
                  <a:lnTo>
                    <a:pt x="121915" y="85134"/>
                  </a:lnTo>
                  <a:lnTo>
                    <a:pt x="113091" y="38767"/>
                  </a:lnTo>
                  <a:lnTo>
                    <a:pt x="98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90"/>
            <p:cNvSpPr/>
            <p:nvPr>
              <p:custDataLst>
                <p:tags r:id="rId91"/>
              </p:custDataLst>
            </p:nvPr>
          </p:nvSpPr>
          <p:spPr>
            <a:xfrm>
              <a:off x="10864850" y="2033765"/>
              <a:ext cx="96773" cy="264936"/>
            </a:xfrm>
            <a:custGeom>
              <a:avLst/>
              <a:gdLst/>
              <a:ahLst/>
              <a:cxnLst/>
              <a:rect l="0" t="0" r="0" b="0"/>
              <a:pathLst>
                <a:path w="96773" h="264936">
                  <a:moveTo>
                    <a:pt x="25400" y="10935"/>
                  </a:moveTo>
                  <a:lnTo>
                    <a:pt x="25400" y="10935"/>
                  </a:lnTo>
                  <a:lnTo>
                    <a:pt x="59479" y="0"/>
                  </a:lnTo>
                  <a:lnTo>
                    <a:pt x="76890" y="2129"/>
                  </a:lnTo>
                  <a:lnTo>
                    <a:pt x="81598" y="5770"/>
                  </a:lnTo>
                  <a:lnTo>
                    <a:pt x="88712" y="17341"/>
                  </a:lnTo>
                  <a:lnTo>
                    <a:pt x="96684" y="53206"/>
                  </a:lnTo>
                  <a:lnTo>
                    <a:pt x="96772" y="99581"/>
                  </a:lnTo>
                  <a:lnTo>
                    <a:pt x="90281" y="132413"/>
                  </a:lnTo>
                  <a:lnTo>
                    <a:pt x="78225" y="165114"/>
                  </a:lnTo>
                  <a:lnTo>
                    <a:pt x="47637" y="210586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891"/>
          <p:cNvSpPr/>
          <p:nvPr>
            <p:custDataLst>
              <p:tags r:id="rId7"/>
            </p:custDataLst>
          </p:nvPr>
        </p:nvSpPr>
        <p:spPr>
          <a:xfrm>
            <a:off x="3663950" y="3619500"/>
            <a:ext cx="2108201" cy="34821"/>
          </a:xfrm>
          <a:custGeom>
            <a:avLst/>
            <a:gdLst/>
            <a:ahLst/>
            <a:cxnLst/>
            <a:rect l="0" t="0" r="0" b="0"/>
            <a:pathLst>
              <a:path w="2108201" h="34821">
                <a:moveTo>
                  <a:pt x="0" y="25400"/>
                </a:moveTo>
                <a:lnTo>
                  <a:pt x="0" y="25400"/>
                </a:lnTo>
                <a:lnTo>
                  <a:pt x="43945" y="32307"/>
                </a:lnTo>
                <a:lnTo>
                  <a:pt x="84442" y="34820"/>
                </a:lnTo>
                <a:lnTo>
                  <a:pt x="112033" y="34502"/>
                </a:lnTo>
                <a:lnTo>
                  <a:pt x="142422" y="33585"/>
                </a:lnTo>
                <a:lnTo>
                  <a:pt x="181026" y="32268"/>
                </a:lnTo>
                <a:lnTo>
                  <a:pt x="225106" y="30684"/>
                </a:lnTo>
                <a:lnTo>
                  <a:pt x="272837" y="28923"/>
                </a:lnTo>
                <a:lnTo>
                  <a:pt x="330059" y="27043"/>
                </a:lnTo>
                <a:lnTo>
                  <a:pt x="393606" y="25084"/>
                </a:lnTo>
                <a:lnTo>
                  <a:pt x="461370" y="23072"/>
                </a:lnTo>
                <a:lnTo>
                  <a:pt x="534064" y="22437"/>
                </a:lnTo>
                <a:lnTo>
                  <a:pt x="610043" y="22719"/>
                </a:lnTo>
                <a:lnTo>
                  <a:pt x="688211" y="23613"/>
                </a:lnTo>
                <a:lnTo>
                  <a:pt x="767841" y="24208"/>
                </a:lnTo>
                <a:lnTo>
                  <a:pt x="848444" y="24605"/>
                </a:lnTo>
                <a:lnTo>
                  <a:pt x="929696" y="24871"/>
                </a:lnTo>
                <a:lnTo>
                  <a:pt x="1012792" y="25047"/>
                </a:lnTo>
                <a:lnTo>
                  <a:pt x="1097117" y="25165"/>
                </a:lnTo>
                <a:lnTo>
                  <a:pt x="1182261" y="25243"/>
                </a:lnTo>
                <a:lnTo>
                  <a:pt x="1264424" y="25295"/>
                </a:lnTo>
                <a:lnTo>
                  <a:pt x="1344599" y="25330"/>
                </a:lnTo>
                <a:lnTo>
                  <a:pt x="1423450" y="25353"/>
                </a:lnTo>
                <a:lnTo>
                  <a:pt x="1498595" y="24663"/>
                </a:lnTo>
                <a:lnTo>
                  <a:pt x="1571268" y="23497"/>
                </a:lnTo>
                <a:lnTo>
                  <a:pt x="1642296" y="22015"/>
                </a:lnTo>
                <a:lnTo>
                  <a:pt x="1707286" y="20321"/>
                </a:lnTo>
                <a:lnTo>
                  <a:pt x="1768252" y="18486"/>
                </a:lnTo>
                <a:lnTo>
                  <a:pt x="1826535" y="16558"/>
                </a:lnTo>
                <a:lnTo>
                  <a:pt x="1877384" y="14566"/>
                </a:lnTo>
                <a:lnTo>
                  <a:pt x="1923279" y="12533"/>
                </a:lnTo>
                <a:lnTo>
                  <a:pt x="1965869" y="10472"/>
                </a:lnTo>
                <a:lnTo>
                  <a:pt x="2000613" y="8393"/>
                </a:lnTo>
                <a:lnTo>
                  <a:pt x="2030125" y="6300"/>
                </a:lnTo>
                <a:lnTo>
                  <a:pt x="2073500" y="2800"/>
                </a:lnTo>
                <a:lnTo>
                  <a:pt x="2108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202"/>
          <p:cNvGrpSpPr/>
          <p:nvPr/>
        </p:nvGrpSpPr>
        <p:grpSpPr>
          <a:xfrm>
            <a:off x="4898841" y="3981591"/>
            <a:ext cx="346260" cy="285610"/>
            <a:chOff x="4898841" y="3981591"/>
            <a:chExt cx="346260" cy="285610"/>
          </a:xfrm>
        </p:grpSpPr>
        <p:sp>
          <p:nvSpPr>
            <p:cNvPr id="125" name="SMARTInkShape-892"/>
            <p:cNvSpPr/>
            <p:nvPr>
              <p:custDataLst>
                <p:tags r:id="rId85"/>
              </p:custDataLst>
            </p:nvPr>
          </p:nvSpPr>
          <p:spPr>
            <a:xfrm>
              <a:off x="4898841" y="3981591"/>
              <a:ext cx="101638" cy="285610"/>
            </a:xfrm>
            <a:custGeom>
              <a:avLst/>
              <a:gdLst/>
              <a:ahLst/>
              <a:cxnLst/>
              <a:rect l="0" t="0" r="0" b="0"/>
              <a:pathLst>
                <a:path w="101638" h="285610">
                  <a:moveTo>
                    <a:pt x="98609" y="76059"/>
                  </a:moveTo>
                  <a:lnTo>
                    <a:pt x="98609" y="76059"/>
                  </a:lnTo>
                  <a:lnTo>
                    <a:pt x="97903" y="69578"/>
                  </a:lnTo>
                  <a:lnTo>
                    <a:pt x="89820" y="49379"/>
                  </a:lnTo>
                  <a:lnTo>
                    <a:pt x="65701" y="15082"/>
                  </a:lnTo>
                  <a:lnTo>
                    <a:pt x="53644" y="4038"/>
                  </a:lnTo>
                  <a:lnTo>
                    <a:pt x="47466" y="1234"/>
                  </a:lnTo>
                  <a:lnTo>
                    <a:pt x="34957" y="0"/>
                  </a:lnTo>
                  <a:lnTo>
                    <a:pt x="22341" y="5566"/>
                  </a:lnTo>
                  <a:lnTo>
                    <a:pt x="16014" y="10014"/>
                  </a:lnTo>
                  <a:lnTo>
                    <a:pt x="7102" y="26245"/>
                  </a:lnTo>
                  <a:lnTo>
                    <a:pt x="0" y="59182"/>
                  </a:lnTo>
                  <a:lnTo>
                    <a:pt x="971" y="101496"/>
                  </a:lnTo>
                  <a:lnTo>
                    <a:pt x="6061" y="115822"/>
                  </a:lnTo>
                  <a:lnTo>
                    <a:pt x="9394" y="121617"/>
                  </a:lnTo>
                  <a:lnTo>
                    <a:pt x="13732" y="125482"/>
                  </a:lnTo>
                  <a:lnTo>
                    <a:pt x="24197" y="129774"/>
                  </a:lnTo>
                  <a:lnTo>
                    <a:pt x="29951" y="128803"/>
                  </a:lnTo>
                  <a:lnTo>
                    <a:pt x="41989" y="122078"/>
                  </a:lnTo>
                  <a:lnTo>
                    <a:pt x="60666" y="103021"/>
                  </a:lnTo>
                  <a:lnTo>
                    <a:pt x="80946" y="55932"/>
                  </a:lnTo>
                  <a:lnTo>
                    <a:pt x="85473" y="45329"/>
                  </a:lnTo>
                  <a:lnTo>
                    <a:pt x="90892" y="61835"/>
                  </a:lnTo>
                  <a:lnTo>
                    <a:pt x="96875" y="109312"/>
                  </a:lnTo>
                  <a:lnTo>
                    <a:pt x="98544" y="143049"/>
                  </a:lnTo>
                  <a:lnTo>
                    <a:pt x="101637" y="179210"/>
                  </a:lnTo>
                  <a:lnTo>
                    <a:pt x="100604" y="225156"/>
                  </a:lnTo>
                  <a:lnTo>
                    <a:pt x="98871" y="268920"/>
                  </a:lnTo>
                  <a:lnTo>
                    <a:pt x="98609" y="2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93"/>
            <p:cNvSpPr/>
            <p:nvPr>
              <p:custDataLst>
                <p:tags r:id="rId86"/>
              </p:custDataLst>
            </p:nvPr>
          </p:nvSpPr>
          <p:spPr>
            <a:xfrm>
              <a:off x="5105400" y="4023780"/>
              <a:ext cx="139701" cy="234348"/>
            </a:xfrm>
            <a:custGeom>
              <a:avLst/>
              <a:gdLst/>
              <a:ahLst/>
              <a:cxnLst/>
              <a:rect l="0" t="0" r="0" b="0"/>
              <a:pathLst>
                <a:path w="139701" h="234348">
                  <a:moveTo>
                    <a:pt x="139700" y="33870"/>
                  </a:moveTo>
                  <a:lnTo>
                    <a:pt x="139700" y="33870"/>
                  </a:lnTo>
                  <a:lnTo>
                    <a:pt x="125395" y="25032"/>
                  </a:lnTo>
                  <a:lnTo>
                    <a:pt x="118685" y="18943"/>
                  </a:lnTo>
                  <a:lnTo>
                    <a:pt x="116249" y="14771"/>
                  </a:lnTo>
                  <a:lnTo>
                    <a:pt x="115599" y="12671"/>
                  </a:lnTo>
                  <a:lnTo>
                    <a:pt x="109233" y="8455"/>
                  </a:lnTo>
                  <a:lnTo>
                    <a:pt x="87899" y="0"/>
                  </a:lnTo>
                  <a:lnTo>
                    <a:pt x="66182" y="395"/>
                  </a:lnTo>
                  <a:lnTo>
                    <a:pt x="45245" y="4980"/>
                  </a:lnTo>
                  <a:lnTo>
                    <a:pt x="25636" y="17549"/>
                  </a:lnTo>
                  <a:lnTo>
                    <a:pt x="16568" y="30614"/>
                  </a:lnTo>
                  <a:lnTo>
                    <a:pt x="10891" y="45829"/>
                  </a:lnTo>
                  <a:lnTo>
                    <a:pt x="3091" y="89599"/>
                  </a:lnTo>
                  <a:lnTo>
                    <a:pt x="4365" y="104083"/>
                  </a:lnTo>
                  <a:lnTo>
                    <a:pt x="2410" y="110466"/>
                  </a:lnTo>
                  <a:lnTo>
                    <a:pt x="3018" y="112451"/>
                  </a:lnTo>
                  <a:lnTo>
                    <a:pt x="4835" y="113774"/>
                  </a:lnTo>
                  <a:lnTo>
                    <a:pt x="11321" y="115244"/>
                  </a:lnTo>
                  <a:lnTo>
                    <a:pt x="26873" y="115366"/>
                  </a:lnTo>
                  <a:lnTo>
                    <a:pt x="57344" y="110907"/>
                  </a:lnTo>
                  <a:lnTo>
                    <a:pt x="79628" y="117059"/>
                  </a:lnTo>
                  <a:lnTo>
                    <a:pt x="97364" y="127820"/>
                  </a:lnTo>
                  <a:lnTo>
                    <a:pt x="114926" y="146687"/>
                  </a:lnTo>
                  <a:lnTo>
                    <a:pt x="126793" y="170152"/>
                  </a:lnTo>
                  <a:lnTo>
                    <a:pt x="126862" y="178346"/>
                  </a:lnTo>
                  <a:lnTo>
                    <a:pt x="121294" y="194978"/>
                  </a:lnTo>
                  <a:lnTo>
                    <a:pt x="108002" y="208014"/>
                  </a:lnTo>
                  <a:lnTo>
                    <a:pt x="70722" y="227881"/>
                  </a:lnTo>
                  <a:lnTo>
                    <a:pt x="39848" y="234347"/>
                  </a:lnTo>
                  <a:lnTo>
                    <a:pt x="22649" y="232097"/>
                  </a:lnTo>
                  <a:lnTo>
                    <a:pt x="0" y="22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03"/>
          <p:cNvGrpSpPr/>
          <p:nvPr/>
        </p:nvGrpSpPr>
        <p:grpSpPr>
          <a:xfrm>
            <a:off x="5600700" y="3937000"/>
            <a:ext cx="560406" cy="336551"/>
            <a:chOff x="5600700" y="3937000"/>
            <a:chExt cx="560406" cy="336551"/>
          </a:xfrm>
        </p:grpSpPr>
        <p:sp>
          <p:nvSpPr>
            <p:cNvPr id="128" name="SMARTInkShape-894"/>
            <p:cNvSpPr/>
            <p:nvPr>
              <p:custDataLst>
                <p:tags r:id="rId79"/>
              </p:custDataLst>
            </p:nvPr>
          </p:nvSpPr>
          <p:spPr>
            <a:xfrm>
              <a:off x="5600700" y="4081807"/>
              <a:ext cx="90721" cy="147835"/>
            </a:xfrm>
            <a:custGeom>
              <a:avLst/>
              <a:gdLst/>
              <a:ahLst/>
              <a:cxnLst/>
              <a:rect l="0" t="0" r="0" b="0"/>
              <a:pathLst>
                <a:path w="90721" h="147835">
                  <a:moveTo>
                    <a:pt x="82550" y="32993"/>
                  </a:moveTo>
                  <a:lnTo>
                    <a:pt x="82550" y="32993"/>
                  </a:lnTo>
                  <a:lnTo>
                    <a:pt x="89292" y="26251"/>
                  </a:lnTo>
                  <a:lnTo>
                    <a:pt x="90572" y="23559"/>
                  </a:lnTo>
                  <a:lnTo>
                    <a:pt x="90720" y="21060"/>
                  </a:lnTo>
                  <a:lnTo>
                    <a:pt x="90113" y="18687"/>
                  </a:lnTo>
                  <a:lnTo>
                    <a:pt x="85676" y="14170"/>
                  </a:lnTo>
                  <a:lnTo>
                    <a:pt x="67959" y="2150"/>
                  </a:lnTo>
                  <a:lnTo>
                    <a:pt x="54428" y="0"/>
                  </a:lnTo>
                  <a:lnTo>
                    <a:pt x="46868" y="414"/>
                  </a:lnTo>
                  <a:lnTo>
                    <a:pt x="22746" y="11110"/>
                  </a:lnTo>
                  <a:lnTo>
                    <a:pt x="7837" y="24314"/>
                  </a:lnTo>
                  <a:lnTo>
                    <a:pt x="5930" y="29323"/>
                  </a:lnTo>
                  <a:lnTo>
                    <a:pt x="5693" y="40534"/>
                  </a:lnTo>
                  <a:lnTo>
                    <a:pt x="11702" y="52572"/>
                  </a:lnTo>
                  <a:lnTo>
                    <a:pt x="56580" y="96524"/>
                  </a:lnTo>
                  <a:lnTo>
                    <a:pt x="69289" y="115552"/>
                  </a:lnTo>
                  <a:lnTo>
                    <a:pt x="70182" y="121193"/>
                  </a:lnTo>
                  <a:lnTo>
                    <a:pt x="69366" y="126365"/>
                  </a:lnTo>
                  <a:lnTo>
                    <a:pt x="67410" y="131225"/>
                  </a:lnTo>
                  <a:lnTo>
                    <a:pt x="55831" y="140387"/>
                  </a:lnTo>
                  <a:lnTo>
                    <a:pt x="47804" y="144806"/>
                  </a:lnTo>
                  <a:lnTo>
                    <a:pt x="31359" y="147834"/>
                  </a:lnTo>
                  <a:lnTo>
                    <a:pt x="23023" y="147653"/>
                  </a:lnTo>
                  <a:lnTo>
                    <a:pt x="16759" y="145416"/>
                  </a:lnTo>
                  <a:lnTo>
                    <a:pt x="0" y="12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95"/>
            <p:cNvSpPr/>
            <p:nvPr>
              <p:custDataLst>
                <p:tags r:id="rId80"/>
              </p:custDataLst>
            </p:nvPr>
          </p:nvSpPr>
          <p:spPr>
            <a:xfrm>
              <a:off x="5776761" y="3958338"/>
              <a:ext cx="109690" cy="252007"/>
            </a:xfrm>
            <a:custGeom>
              <a:avLst/>
              <a:gdLst/>
              <a:ahLst/>
              <a:cxnLst/>
              <a:rect l="0" t="0" r="0" b="0"/>
              <a:pathLst>
                <a:path w="109690" h="252007">
                  <a:moveTo>
                    <a:pt x="77939" y="23112"/>
                  </a:moveTo>
                  <a:lnTo>
                    <a:pt x="77939" y="23112"/>
                  </a:lnTo>
                  <a:lnTo>
                    <a:pt x="67107" y="2861"/>
                  </a:lnTo>
                  <a:lnTo>
                    <a:pt x="63012" y="0"/>
                  </a:lnTo>
                  <a:lnTo>
                    <a:pt x="60932" y="1354"/>
                  </a:lnTo>
                  <a:lnTo>
                    <a:pt x="56739" y="8502"/>
                  </a:lnTo>
                  <a:lnTo>
                    <a:pt x="48299" y="48370"/>
                  </a:lnTo>
                  <a:lnTo>
                    <a:pt x="44070" y="82551"/>
                  </a:lnTo>
                  <a:lnTo>
                    <a:pt x="43600" y="121261"/>
                  </a:lnTo>
                  <a:lnTo>
                    <a:pt x="45038" y="159867"/>
                  </a:lnTo>
                  <a:lnTo>
                    <a:pt x="46553" y="207252"/>
                  </a:lnTo>
                  <a:lnTo>
                    <a:pt x="51862" y="237990"/>
                  </a:lnTo>
                  <a:lnTo>
                    <a:pt x="58353" y="248670"/>
                  </a:lnTo>
                  <a:lnTo>
                    <a:pt x="62059" y="251095"/>
                  </a:lnTo>
                  <a:lnTo>
                    <a:pt x="65941" y="252006"/>
                  </a:lnTo>
                  <a:lnTo>
                    <a:pt x="69941" y="251908"/>
                  </a:lnTo>
                  <a:lnTo>
                    <a:pt x="72607" y="249020"/>
                  </a:lnTo>
                  <a:lnTo>
                    <a:pt x="75569" y="238286"/>
                  </a:lnTo>
                  <a:lnTo>
                    <a:pt x="70495" y="209634"/>
                  </a:lnTo>
                  <a:lnTo>
                    <a:pt x="53312" y="181075"/>
                  </a:lnTo>
                  <a:lnTo>
                    <a:pt x="23633" y="156986"/>
                  </a:lnTo>
                  <a:lnTo>
                    <a:pt x="4600" y="146583"/>
                  </a:lnTo>
                  <a:lnTo>
                    <a:pt x="188" y="145016"/>
                  </a:lnTo>
                  <a:lnTo>
                    <a:pt x="0" y="144598"/>
                  </a:lnTo>
                  <a:lnTo>
                    <a:pt x="14879" y="140556"/>
                  </a:lnTo>
                  <a:lnTo>
                    <a:pt x="59499" y="132963"/>
                  </a:lnTo>
                  <a:lnTo>
                    <a:pt x="109689" y="12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96"/>
            <p:cNvSpPr/>
            <p:nvPr>
              <p:custDataLst>
                <p:tags r:id="rId81"/>
              </p:custDataLst>
            </p:nvPr>
          </p:nvSpPr>
          <p:spPr>
            <a:xfrm>
              <a:off x="5924550" y="40830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15260" y="11550"/>
                  </a:lnTo>
                  <a:lnTo>
                    <a:pt x="5149" y="31801"/>
                  </a:lnTo>
                  <a:lnTo>
                    <a:pt x="451" y="7921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97"/>
            <p:cNvSpPr/>
            <p:nvPr>
              <p:custDataLst>
                <p:tags r:id="rId82"/>
              </p:custDataLst>
            </p:nvPr>
          </p:nvSpPr>
          <p:spPr>
            <a:xfrm>
              <a:off x="5975350" y="3962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2308"/>
                  </a:lnTo>
                  <a:lnTo>
                    <a:pt x="4469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98"/>
            <p:cNvSpPr/>
            <p:nvPr>
              <p:custDataLst>
                <p:tags r:id="rId83"/>
              </p:custDataLst>
            </p:nvPr>
          </p:nvSpPr>
          <p:spPr>
            <a:xfrm>
              <a:off x="6057900" y="3937000"/>
              <a:ext cx="25401" cy="273051"/>
            </a:xfrm>
            <a:custGeom>
              <a:avLst/>
              <a:gdLst/>
              <a:ahLst/>
              <a:cxnLst/>
              <a:rect l="0" t="0" r="0" b="0"/>
              <a:pathLst>
                <a:path w="25401" h="2730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9933" y="33710"/>
                  </a:lnTo>
                  <a:lnTo>
                    <a:pt x="19442" y="69074"/>
                  </a:lnTo>
                  <a:lnTo>
                    <a:pt x="18519" y="109017"/>
                  </a:lnTo>
                  <a:lnTo>
                    <a:pt x="15756" y="152639"/>
                  </a:lnTo>
                  <a:lnTo>
                    <a:pt x="12177" y="192253"/>
                  </a:lnTo>
                  <a:lnTo>
                    <a:pt x="6195" y="23876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99"/>
            <p:cNvSpPr/>
            <p:nvPr>
              <p:custDataLst>
                <p:tags r:id="rId84"/>
              </p:custDataLst>
            </p:nvPr>
          </p:nvSpPr>
          <p:spPr>
            <a:xfrm>
              <a:off x="6140450" y="3962400"/>
              <a:ext cx="20656" cy="311151"/>
            </a:xfrm>
            <a:custGeom>
              <a:avLst/>
              <a:gdLst/>
              <a:ahLst/>
              <a:cxnLst/>
              <a:rect l="0" t="0" r="0" b="0"/>
              <a:pathLst>
                <a:path w="20656" h="311151">
                  <a:moveTo>
                    <a:pt x="6350" y="0"/>
                  </a:moveTo>
                  <a:lnTo>
                    <a:pt x="6350" y="0"/>
                  </a:lnTo>
                  <a:lnTo>
                    <a:pt x="13092" y="3371"/>
                  </a:lnTo>
                  <a:lnTo>
                    <a:pt x="18283" y="12552"/>
                  </a:lnTo>
                  <a:lnTo>
                    <a:pt x="20655" y="18951"/>
                  </a:lnTo>
                  <a:lnTo>
                    <a:pt x="20624" y="58296"/>
                  </a:lnTo>
                  <a:lnTo>
                    <a:pt x="19749" y="95995"/>
                  </a:lnTo>
                  <a:lnTo>
                    <a:pt x="18655" y="137208"/>
                  </a:lnTo>
                  <a:lnTo>
                    <a:pt x="15817" y="176693"/>
                  </a:lnTo>
                  <a:lnTo>
                    <a:pt x="12204" y="215408"/>
                  </a:lnTo>
                  <a:lnTo>
                    <a:pt x="8246" y="25166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04"/>
          <p:cNvGrpSpPr/>
          <p:nvPr/>
        </p:nvGrpSpPr>
        <p:grpSpPr>
          <a:xfrm>
            <a:off x="5017008" y="4462229"/>
            <a:ext cx="522621" cy="338007"/>
            <a:chOff x="5017008" y="4462229"/>
            <a:chExt cx="522621" cy="338007"/>
          </a:xfrm>
        </p:grpSpPr>
        <p:sp>
          <p:nvSpPr>
            <p:cNvPr id="135" name="SMARTInkShape-900"/>
            <p:cNvSpPr/>
            <p:nvPr>
              <p:custDataLst>
                <p:tags r:id="rId76"/>
              </p:custDataLst>
            </p:nvPr>
          </p:nvSpPr>
          <p:spPr>
            <a:xfrm>
              <a:off x="5017008" y="4462229"/>
              <a:ext cx="101093" cy="338007"/>
            </a:xfrm>
            <a:custGeom>
              <a:avLst/>
              <a:gdLst/>
              <a:ahLst/>
              <a:cxnLst/>
              <a:rect l="0" t="0" r="0" b="0"/>
              <a:pathLst>
                <a:path w="101093" h="338007">
                  <a:moveTo>
                    <a:pt x="12192" y="8171"/>
                  </a:moveTo>
                  <a:lnTo>
                    <a:pt x="12192" y="8171"/>
                  </a:lnTo>
                  <a:lnTo>
                    <a:pt x="8821" y="1429"/>
                  </a:lnTo>
                  <a:lnTo>
                    <a:pt x="7123" y="149"/>
                  </a:lnTo>
                  <a:lnTo>
                    <a:pt x="5284" y="0"/>
                  </a:lnTo>
                  <a:lnTo>
                    <a:pt x="3353" y="607"/>
                  </a:lnTo>
                  <a:lnTo>
                    <a:pt x="1208" y="10689"/>
                  </a:lnTo>
                  <a:lnTo>
                    <a:pt x="0" y="43724"/>
                  </a:lnTo>
                  <a:lnTo>
                    <a:pt x="423" y="78300"/>
                  </a:lnTo>
                  <a:lnTo>
                    <a:pt x="2963" y="121889"/>
                  </a:lnTo>
                  <a:lnTo>
                    <a:pt x="4562" y="169485"/>
                  </a:lnTo>
                  <a:lnTo>
                    <a:pt x="4989" y="194030"/>
                  </a:lnTo>
                  <a:lnTo>
                    <a:pt x="5463" y="240118"/>
                  </a:lnTo>
                  <a:lnTo>
                    <a:pt x="5673" y="280592"/>
                  </a:lnTo>
                  <a:lnTo>
                    <a:pt x="5809" y="327794"/>
                  </a:lnTo>
                  <a:lnTo>
                    <a:pt x="5820" y="333436"/>
                  </a:lnTo>
                  <a:lnTo>
                    <a:pt x="6533" y="336492"/>
                  </a:lnTo>
                  <a:lnTo>
                    <a:pt x="7714" y="337824"/>
                  </a:lnTo>
                  <a:lnTo>
                    <a:pt x="9207" y="338006"/>
                  </a:lnTo>
                  <a:lnTo>
                    <a:pt x="12307" y="299284"/>
                  </a:lnTo>
                  <a:lnTo>
                    <a:pt x="15301" y="259615"/>
                  </a:lnTo>
                  <a:lnTo>
                    <a:pt x="20864" y="223171"/>
                  </a:lnTo>
                  <a:lnTo>
                    <a:pt x="28746" y="194743"/>
                  </a:lnTo>
                  <a:lnTo>
                    <a:pt x="39305" y="179757"/>
                  </a:lnTo>
                  <a:lnTo>
                    <a:pt x="45084" y="176184"/>
                  </a:lnTo>
                  <a:lnTo>
                    <a:pt x="57150" y="174095"/>
                  </a:lnTo>
                  <a:lnTo>
                    <a:pt x="62624" y="176642"/>
                  </a:lnTo>
                  <a:lnTo>
                    <a:pt x="72471" y="186999"/>
                  </a:lnTo>
                  <a:lnTo>
                    <a:pt x="85221" y="226783"/>
                  </a:lnTo>
                  <a:lnTo>
                    <a:pt x="101092" y="2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01"/>
            <p:cNvSpPr/>
            <p:nvPr>
              <p:custDataLst>
                <p:tags r:id="rId77"/>
              </p:custDataLst>
            </p:nvPr>
          </p:nvSpPr>
          <p:spPr>
            <a:xfrm>
              <a:off x="5180781" y="4634188"/>
              <a:ext cx="242120" cy="117006"/>
            </a:xfrm>
            <a:custGeom>
              <a:avLst/>
              <a:gdLst/>
              <a:ahLst/>
              <a:cxnLst/>
              <a:rect l="0" t="0" r="0" b="0"/>
              <a:pathLst>
                <a:path w="242120" h="117006">
                  <a:moveTo>
                    <a:pt x="89719" y="20362"/>
                  </a:moveTo>
                  <a:lnTo>
                    <a:pt x="89719" y="20362"/>
                  </a:lnTo>
                  <a:lnTo>
                    <a:pt x="82977" y="10249"/>
                  </a:lnTo>
                  <a:lnTo>
                    <a:pt x="72141" y="3402"/>
                  </a:lnTo>
                  <a:lnTo>
                    <a:pt x="65300" y="589"/>
                  </a:lnTo>
                  <a:lnTo>
                    <a:pt x="38818" y="0"/>
                  </a:lnTo>
                  <a:lnTo>
                    <a:pt x="15370" y="4294"/>
                  </a:lnTo>
                  <a:lnTo>
                    <a:pt x="9814" y="8944"/>
                  </a:lnTo>
                  <a:lnTo>
                    <a:pt x="1760" y="23519"/>
                  </a:lnTo>
                  <a:lnTo>
                    <a:pt x="0" y="54929"/>
                  </a:lnTo>
                  <a:lnTo>
                    <a:pt x="7319" y="84305"/>
                  </a:lnTo>
                  <a:lnTo>
                    <a:pt x="18289" y="98405"/>
                  </a:lnTo>
                  <a:lnTo>
                    <a:pt x="38452" y="112395"/>
                  </a:lnTo>
                  <a:lnTo>
                    <a:pt x="50000" y="117005"/>
                  </a:lnTo>
                  <a:lnTo>
                    <a:pt x="57485" y="116701"/>
                  </a:lnTo>
                  <a:lnTo>
                    <a:pt x="60468" y="113516"/>
                  </a:lnTo>
                  <a:lnTo>
                    <a:pt x="65664" y="102451"/>
                  </a:lnTo>
                  <a:lnTo>
                    <a:pt x="69186" y="76983"/>
                  </a:lnTo>
                  <a:lnTo>
                    <a:pt x="65071" y="49153"/>
                  </a:lnTo>
                  <a:lnTo>
                    <a:pt x="82636" y="87259"/>
                  </a:lnTo>
                  <a:lnTo>
                    <a:pt x="92216" y="92427"/>
                  </a:lnTo>
                  <a:lnTo>
                    <a:pt x="104234" y="94019"/>
                  </a:lnTo>
                  <a:lnTo>
                    <a:pt x="118983" y="92374"/>
                  </a:lnTo>
                  <a:lnTo>
                    <a:pt x="133064" y="83647"/>
                  </a:lnTo>
                  <a:lnTo>
                    <a:pt x="171812" y="46141"/>
                  </a:lnTo>
                  <a:lnTo>
                    <a:pt x="174787" y="45309"/>
                  </a:lnTo>
                  <a:lnTo>
                    <a:pt x="177476" y="46165"/>
                  </a:lnTo>
                  <a:lnTo>
                    <a:pt x="179973" y="48148"/>
                  </a:lnTo>
                  <a:lnTo>
                    <a:pt x="186860" y="61050"/>
                  </a:lnTo>
                  <a:lnTo>
                    <a:pt x="196127" y="103050"/>
                  </a:lnTo>
                  <a:lnTo>
                    <a:pt x="200041" y="109558"/>
                  </a:lnTo>
                  <a:lnTo>
                    <a:pt x="202073" y="110870"/>
                  </a:lnTo>
                  <a:lnTo>
                    <a:pt x="204133" y="111040"/>
                  </a:lnTo>
                  <a:lnTo>
                    <a:pt x="206212" y="110447"/>
                  </a:lnTo>
                  <a:lnTo>
                    <a:pt x="215879" y="99500"/>
                  </a:lnTo>
                  <a:lnTo>
                    <a:pt x="237138" y="54617"/>
                  </a:lnTo>
                  <a:lnTo>
                    <a:pt x="242119" y="4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02"/>
            <p:cNvSpPr/>
            <p:nvPr>
              <p:custDataLst>
                <p:tags r:id="rId78"/>
              </p:custDataLst>
            </p:nvPr>
          </p:nvSpPr>
          <p:spPr>
            <a:xfrm>
              <a:off x="5491608" y="4626229"/>
              <a:ext cx="48021" cy="123572"/>
            </a:xfrm>
            <a:custGeom>
              <a:avLst/>
              <a:gdLst/>
              <a:ahLst/>
              <a:cxnLst/>
              <a:rect l="0" t="0" r="0" b="0"/>
              <a:pathLst>
                <a:path w="48021" h="123572">
                  <a:moveTo>
                    <a:pt x="1142" y="79121"/>
                  </a:moveTo>
                  <a:lnTo>
                    <a:pt x="1142" y="79121"/>
                  </a:lnTo>
                  <a:lnTo>
                    <a:pt x="4513" y="79121"/>
                  </a:lnTo>
                  <a:lnTo>
                    <a:pt x="13351" y="72379"/>
                  </a:lnTo>
                  <a:lnTo>
                    <a:pt x="28278" y="54702"/>
                  </a:lnTo>
                  <a:lnTo>
                    <a:pt x="47118" y="8143"/>
                  </a:lnTo>
                  <a:lnTo>
                    <a:pt x="48020" y="4286"/>
                  </a:lnTo>
                  <a:lnTo>
                    <a:pt x="47917" y="1714"/>
                  </a:lnTo>
                  <a:lnTo>
                    <a:pt x="47142" y="0"/>
                  </a:lnTo>
                  <a:lnTo>
                    <a:pt x="45214" y="973"/>
                  </a:lnTo>
                  <a:lnTo>
                    <a:pt x="35053" y="14574"/>
                  </a:lnTo>
                  <a:lnTo>
                    <a:pt x="14896" y="56022"/>
                  </a:lnTo>
                  <a:lnTo>
                    <a:pt x="487" y="98234"/>
                  </a:lnTo>
                  <a:lnTo>
                    <a:pt x="0" y="105268"/>
                  </a:lnTo>
                  <a:lnTo>
                    <a:pt x="1086" y="110664"/>
                  </a:lnTo>
                  <a:lnTo>
                    <a:pt x="3222" y="114966"/>
                  </a:lnTo>
                  <a:lnTo>
                    <a:pt x="8878" y="117835"/>
                  </a:lnTo>
                  <a:lnTo>
                    <a:pt x="45592" y="12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05"/>
          <p:cNvGrpSpPr/>
          <p:nvPr/>
        </p:nvGrpSpPr>
        <p:grpSpPr>
          <a:xfrm>
            <a:off x="5917656" y="4465601"/>
            <a:ext cx="857795" cy="315950"/>
            <a:chOff x="5917656" y="4465601"/>
            <a:chExt cx="857795" cy="315950"/>
          </a:xfrm>
        </p:grpSpPr>
        <p:sp>
          <p:nvSpPr>
            <p:cNvPr id="139" name="SMARTInkShape-903"/>
            <p:cNvSpPr/>
            <p:nvPr>
              <p:custDataLst>
                <p:tags r:id="rId70"/>
              </p:custDataLst>
            </p:nvPr>
          </p:nvSpPr>
          <p:spPr>
            <a:xfrm>
              <a:off x="5917656" y="4465601"/>
              <a:ext cx="114845" cy="315950"/>
            </a:xfrm>
            <a:custGeom>
              <a:avLst/>
              <a:gdLst/>
              <a:ahLst/>
              <a:cxnLst/>
              <a:rect l="0" t="0" r="0" b="0"/>
              <a:pathLst>
                <a:path w="114845" h="315950">
                  <a:moveTo>
                    <a:pt x="57694" y="258799"/>
                  </a:moveTo>
                  <a:lnTo>
                    <a:pt x="57694" y="258799"/>
                  </a:lnTo>
                  <a:lnTo>
                    <a:pt x="66533" y="225542"/>
                  </a:lnTo>
                  <a:lnTo>
                    <a:pt x="65879" y="203084"/>
                  </a:lnTo>
                  <a:lnTo>
                    <a:pt x="62446" y="197666"/>
                  </a:lnTo>
                  <a:lnTo>
                    <a:pt x="51104" y="189766"/>
                  </a:lnTo>
                  <a:lnTo>
                    <a:pt x="44834" y="189494"/>
                  </a:lnTo>
                  <a:lnTo>
                    <a:pt x="32223" y="194835"/>
                  </a:lnTo>
                  <a:lnTo>
                    <a:pt x="21443" y="209910"/>
                  </a:lnTo>
                  <a:lnTo>
                    <a:pt x="3026" y="254081"/>
                  </a:lnTo>
                  <a:lnTo>
                    <a:pt x="0" y="274811"/>
                  </a:lnTo>
                  <a:lnTo>
                    <a:pt x="1713" y="292726"/>
                  </a:lnTo>
                  <a:lnTo>
                    <a:pt x="7178" y="307744"/>
                  </a:lnTo>
                  <a:lnTo>
                    <a:pt x="11317" y="311890"/>
                  </a:lnTo>
                  <a:lnTo>
                    <a:pt x="16192" y="313948"/>
                  </a:lnTo>
                  <a:lnTo>
                    <a:pt x="21558" y="314615"/>
                  </a:lnTo>
                  <a:lnTo>
                    <a:pt x="35049" y="309711"/>
                  </a:lnTo>
                  <a:lnTo>
                    <a:pt x="50452" y="298360"/>
                  </a:lnTo>
                  <a:lnTo>
                    <a:pt x="66705" y="279204"/>
                  </a:lnTo>
                  <a:lnTo>
                    <a:pt x="83336" y="245289"/>
                  </a:lnTo>
                  <a:lnTo>
                    <a:pt x="96607" y="197761"/>
                  </a:lnTo>
                  <a:lnTo>
                    <a:pt x="99158" y="167307"/>
                  </a:lnTo>
                  <a:lnTo>
                    <a:pt x="100153" y="134304"/>
                  </a:lnTo>
                  <a:lnTo>
                    <a:pt x="100816" y="103836"/>
                  </a:lnTo>
                  <a:lnTo>
                    <a:pt x="101259" y="75057"/>
                  </a:lnTo>
                  <a:lnTo>
                    <a:pt x="101751" y="28263"/>
                  </a:lnTo>
                  <a:lnTo>
                    <a:pt x="101969" y="5114"/>
                  </a:lnTo>
                  <a:lnTo>
                    <a:pt x="100617" y="776"/>
                  </a:lnTo>
                  <a:lnTo>
                    <a:pt x="98304" y="0"/>
                  </a:lnTo>
                  <a:lnTo>
                    <a:pt x="95350" y="1600"/>
                  </a:lnTo>
                  <a:lnTo>
                    <a:pt x="87824" y="34190"/>
                  </a:lnTo>
                  <a:lnTo>
                    <a:pt x="83315" y="74071"/>
                  </a:lnTo>
                  <a:lnTo>
                    <a:pt x="80370" y="121664"/>
                  </a:lnTo>
                  <a:lnTo>
                    <a:pt x="80572" y="146209"/>
                  </a:lnTo>
                  <a:lnTo>
                    <a:pt x="81413" y="171039"/>
                  </a:lnTo>
                  <a:lnTo>
                    <a:pt x="86110" y="217442"/>
                  </a:lnTo>
                  <a:lnTo>
                    <a:pt x="92901" y="257351"/>
                  </a:lnTo>
                  <a:lnTo>
                    <a:pt x="106877" y="300324"/>
                  </a:lnTo>
                  <a:lnTo>
                    <a:pt x="114844" y="315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04"/>
            <p:cNvSpPr/>
            <p:nvPr>
              <p:custDataLst>
                <p:tags r:id="rId71"/>
              </p:custDataLst>
            </p:nvPr>
          </p:nvSpPr>
          <p:spPr>
            <a:xfrm>
              <a:off x="6108700" y="4568702"/>
              <a:ext cx="6351" cy="66799"/>
            </a:xfrm>
            <a:custGeom>
              <a:avLst/>
              <a:gdLst/>
              <a:ahLst/>
              <a:cxnLst/>
              <a:rect l="0" t="0" r="0" b="0"/>
              <a:pathLst>
                <a:path w="6351" h="66799">
                  <a:moveTo>
                    <a:pt x="0" y="66798"/>
                  </a:moveTo>
                  <a:lnTo>
                    <a:pt x="0" y="66798"/>
                  </a:lnTo>
                  <a:lnTo>
                    <a:pt x="3371" y="29717"/>
                  </a:lnTo>
                  <a:lnTo>
                    <a:pt x="5762" y="468"/>
                  </a:lnTo>
                  <a:lnTo>
                    <a:pt x="5957" y="0"/>
                  </a:lnTo>
                  <a:lnTo>
                    <a:pt x="6350" y="3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05"/>
            <p:cNvSpPr/>
            <p:nvPr>
              <p:custDataLst>
                <p:tags r:id="rId72"/>
              </p:custDataLst>
            </p:nvPr>
          </p:nvSpPr>
          <p:spPr>
            <a:xfrm>
              <a:off x="6153160" y="4652417"/>
              <a:ext cx="95241" cy="105117"/>
            </a:xfrm>
            <a:custGeom>
              <a:avLst/>
              <a:gdLst/>
              <a:ahLst/>
              <a:cxnLst/>
              <a:rect l="0" t="0" r="0" b="0"/>
              <a:pathLst>
                <a:path w="95241" h="105117">
                  <a:moveTo>
                    <a:pt x="95240" y="27533"/>
                  </a:moveTo>
                  <a:lnTo>
                    <a:pt x="95240" y="27533"/>
                  </a:lnTo>
                  <a:lnTo>
                    <a:pt x="88498" y="20791"/>
                  </a:lnTo>
                  <a:lnTo>
                    <a:pt x="50668" y="3684"/>
                  </a:lnTo>
                  <a:lnTo>
                    <a:pt x="34508" y="0"/>
                  </a:lnTo>
                  <a:lnTo>
                    <a:pt x="20271" y="714"/>
                  </a:lnTo>
                  <a:lnTo>
                    <a:pt x="8769" y="5265"/>
                  </a:lnTo>
                  <a:lnTo>
                    <a:pt x="3726" y="8454"/>
                  </a:lnTo>
                  <a:lnTo>
                    <a:pt x="1070" y="11992"/>
                  </a:lnTo>
                  <a:lnTo>
                    <a:pt x="4" y="15761"/>
                  </a:lnTo>
                  <a:lnTo>
                    <a:pt x="0" y="19685"/>
                  </a:lnTo>
                  <a:lnTo>
                    <a:pt x="2113" y="23712"/>
                  </a:lnTo>
                  <a:lnTo>
                    <a:pt x="16611" y="36827"/>
                  </a:lnTo>
                  <a:lnTo>
                    <a:pt x="59076" y="66021"/>
                  </a:lnTo>
                  <a:lnTo>
                    <a:pt x="70465" y="78505"/>
                  </a:lnTo>
                  <a:lnTo>
                    <a:pt x="74490" y="84798"/>
                  </a:lnTo>
                  <a:lnTo>
                    <a:pt x="75057" y="89698"/>
                  </a:lnTo>
                  <a:lnTo>
                    <a:pt x="73317" y="93671"/>
                  </a:lnTo>
                  <a:lnTo>
                    <a:pt x="70040" y="97025"/>
                  </a:lnTo>
                  <a:lnTo>
                    <a:pt x="51948" y="105116"/>
                  </a:lnTo>
                  <a:lnTo>
                    <a:pt x="36723" y="104112"/>
                  </a:lnTo>
                  <a:lnTo>
                    <a:pt x="12690" y="9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06"/>
            <p:cNvSpPr/>
            <p:nvPr>
              <p:custDataLst>
                <p:tags r:id="rId73"/>
              </p:custDataLst>
            </p:nvPr>
          </p:nvSpPr>
          <p:spPr>
            <a:xfrm>
              <a:off x="6305030" y="4663605"/>
              <a:ext cx="305970" cy="99418"/>
            </a:xfrm>
            <a:custGeom>
              <a:avLst/>
              <a:gdLst/>
              <a:ahLst/>
              <a:cxnLst/>
              <a:rect l="0" t="0" r="0" b="0"/>
              <a:pathLst>
                <a:path w="305970" h="99418">
                  <a:moveTo>
                    <a:pt x="25920" y="41745"/>
                  </a:moveTo>
                  <a:lnTo>
                    <a:pt x="25920" y="41745"/>
                  </a:lnTo>
                  <a:lnTo>
                    <a:pt x="29291" y="41745"/>
                  </a:lnTo>
                  <a:lnTo>
                    <a:pt x="30284" y="40333"/>
                  </a:lnTo>
                  <a:lnTo>
                    <a:pt x="35754" y="15718"/>
                  </a:lnTo>
                  <a:lnTo>
                    <a:pt x="34289" y="6424"/>
                  </a:lnTo>
                  <a:lnTo>
                    <a:pt x="32205" y="3381"/>
                  </a:lnTo>
                  <a:lnTo>
                    <a:pt x="29404" y="1352"/>
                  </a:lnTo>
                  <a:lnTo>
                    <a:pt x="26127" y="0"/>
                  </a:lnTo>
                  <a:lnTo>
                    <a:pt x="18721" y="379"/>
                  </a:lnTo>
                  <a:lnTo>
                    <a:pt x="14770" y="1467"/>
                  </a:lnTo>
                  <a:lnTo>
                    <a:pt x="6618" y="8321"/>
                  </a:lnTo>
                  <a:lnTo>
                    <a:pt x="2469" y="13113"/>
                  </a:lnTo>
                  <a:lnTo>
                    <a:pt x="408" y="19129"/>
                  </a:lnTo>
                  <a:lnTo>
                    <a:pt x="0" y="33340"/>
                  </a:lnTo>
                  <a:lnTo>
                    <a:pt x="7815" y="47181"/>
                  </a:lnTo>
                  <a:lnTo>
                    <a:pt x="22106" y="59683"/>
                  </a:lnTo>
                  <a:lnTo>
                    <a:pt x="53953" y="73244"/>
                  </a:lnTo>
                  <a:lnTo>
                    <a:pt x="90200" y="77184"/>
                  </a:lnTo>
                  <a:lnTo>
                    <a:pt x="136612" y="72551"/>
                  </a:lnTo>
                  <a:lnTo>
                    <a:pt x="146280" y="70749"/>
                  </a:lnTo>
                  <a:lnTo>
                    <a:pt x="153433" y="66726"/>
                  </a:lnTo>
                  <a:lnTo>
                    <a:pt x="163261" y="54729"/>
                  </a:lnTo>
                  <a:lnTo>
                    <a:pt x="168099" y="41871"/>
                  </a:lnTo>
                  <a:lnTo>
                    <a:pt x="169544" y="31218"/>
                  </a:lnTo>
                  <a:lnTo>
                    <a:pt x="168942" y="28377"/>
                  </a:lnTo>
                  <a:lnTo>
                    <a:pt x="167835" y="26483"/>
                  </a:lnTo>
                  <a:lnTo>
                    <a:pt x="157197" y="28142"/>
                  </a:lnTo>
                  <a:lnTo>
                    <a:pt x="141415" y="34993"/>
                  </a:lnTo>
                  <a:lnTo>
                    <a:pt x="110170" y="62388"/>
                  </a:lnTo>
                  <a:lnTo>
                    <a:pt x="99347" y="77025"/>
                  </a:lnTo>
                  <a:lnTo>
                    <a:pt x="96890" y="88234"/>
                  </a:lnTo>
                  <a:lnTo>
                    <a:pt x="97927" y="91788"/>
                  </a:lnTo>
                  <a:lnTo>
                    <a:pt x="100030" y="94157"/>
                  </a:lnTo>
                  <a:lnTo>
                    <a:pt x="102844" y="95736"/>
                  </a:lnTo>
                  <a:lnTo>
                    <a:pt x="106130" y="96084"/>
                  </a:lnTo>
                  <a:lnTo>
                    <a:pt x="113544" y="94588"/>
                  </a:lnTo>
                  <a:lnTo>
                    <a:pt x="121544" y="85927"/>
                  </a:lnTo>
                  <a:lnTo>
                    <a:pt x="142840" y="51835"/>
                  </a:lnTo>
                  <a:lnTo>
                    <a:pt x="144083" y="48471"/>
                  </a:lnTo>
                  <a:lnTo>
                    <a:pt x="145617" y="46229"/>
                  </a:lnTo>
                  <a:lnTo>
                    <a:pt x="149204" y="43738"/>
                  </a:lnTo>
                  <a:lnTo>
                    <a:pt x="156913" y="46394"/>
                  </a:lnTo>
                  <a:lnTo>
                    <a:pt x="204345" y="68279"/>
                  </a:lnTo>
                  <a:lnTo>
                    <a:pt x="244479" y="71759"/>
                  </a:lnTo>
                  <a:lnTo>
                    <a:pt x="265344" y="69666"/>
                  </a:lnTo>
                  <a:lnTo>
                    <a:pt x="282614" y="60740"/>
                  </a:lnTo>
                  <a:lnTo>
                    <a:pt x="295228" y="48070"/>
                  </a:lnTo>
                  <a:lnTo>
                    <a:pt x="300835" y="35384"/>
                  </a:lnTo>
                  <a:lnTo>
                    <a:pt x="299565" y="22690"/>
                  </a:lnTo>
                  <a:lnTo>
                    <a:pt x="297249" y="16342"/>
                  </a:lnTo>
                  <a:lnTo>
                    <a:pt x="292178" y="12110"/>
                  </a:lnTo>
                  <a:lnTo>
                    <a:pt x="277136" y="7407"/>
                  </a:lnTo>
                  <a:lnTo>
                    <a:pt x="245216" y="5094"/>
                  </a:lnTo>
                  <a:lnTo>
                    <a:pt x="233686" y="7346"/>
                  </a:lnTo>
                  <a:lnTo>
                    <a:pt x="230753" y="9640"/>
                  </a:lnTo>
                  <a:lnTo>
                    <a:pt x="229504" y="12581"/>
                  </a:lnTo>
                  <a:lnTo>
                    <a:pt x="229376" y="15952"/>
                  </a:lnTo>
                  <a:lnTo>
                    <a:pt x="232113" y="19611"/>
                  </a:lnTo>
                  <a:lnTo>
                    <a:pt x="272459" y="53395"/>
                  </a:lnTo>
                  <a:lnTo>
                    <a:pt x="303805" y="82686"/>
                  </a:lnTo>
                  <a:lnTo>
                    <a:pt x="305722" y="87384"/>
                  </a:lnTo>
                  <a:lnTo>
                    <a:pt x="305969" y="96366"/>
                  </a:lnTo>
                  <a:lnTo>
                    <a:pt x="304341" y="98620"/>
                  </a:lnTo>
                  <a:lnTo>
                    <a:pt x="301845" y="99417"/>
                  </a:lnTo>
                  <a:lnTo>
                    <a:pt x="298770" y="99243"/>
                  </a:lnTo>
                  <a:lnTo>
                    <a:pt x="291591" y="95287"/>
                  </a:lnTo>
                  <a:lnTo>
                    <a:pt x="279920" y="8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07"/>
            <p:cNvSpPr/>
            <p:nvPr>
              <p:custDataLst>
                <p:tags r:id="rId74"/>
              </p:custDataLst>
            </p:nvPr>
          </p:nvSpPr>
          <p:spPr>
            <a:xfrm>
              <a:off x="6667500" y="4653466"/>
              <a:ext cx="107951" cy="99384"/>
            </a:xfrm>
            <a:custGeom>
              <a:avLst/>
              <a:gdLst/>
              <a:ahLst/>
              <a:cxnLst/>
              <a:rect l="0" t="0" r="0" b="0"/>
              <a:pathLst>
                <a:path w="107951" h="99384">
                  <a:moveTo>
                    <a:pt x="0" y="32834"/>
                  </a:moveTo>
                  <a:lnTo>
                    <a:pt x="0" y="32834"/>
                  </a:lnTo>
                  <a:lnTo>
                    <a:pt x="32571" y="55945"/>
                  </a:lnTo>
                  <a:lnTo>
                    <a:pt x="39832" y="57556"/>
                  </a:lnTo>
                  <a:lnTo>
                    <a:pt x="42077" y="57076"/>
                  </a:lnTo>
                  <a:lnTo>
                    <a:pt x="46453" y="54662"/>
                  </a:lnTo>
                  <a:lnTo>
                    <a:pt x="56254" y="42594"/>
                  </a:lnTo>
                  <a:lnTo>
                    <a:pt x="66432" y="20259"/>
                  </a:lnTo>
                  <a:lnTo>
                    <a:pt x="68331" y="10547"/>
                  </a:lnTo>
                  <a:lnTo>
                    <a:pt x="67294" y="3408"/>
                  </a:lnTo>
                  <a:lnTo>
                    <a:pt x="66029" y="517"/>
                  </a:lnTo>
                  <a:lnTo>
                    <a:pt x="63069" y="0"/>
                  </a:lnTo>
                  <a:lnTo>
                    <a:pt x="54136" y="3189"/>
                  </a:lnTo>
                  <a:lnTo>
                    <a:pt x="37207" y="19660"/>
                  </a:lnTo>
                  <a:lnTo>
                    <a:pt x="18785" y="45786"/>
                  </a:lnTo>
                  <a:lnTo>
                    <a:pt x="10034" y="72498"/>
                  </a:lnTo>
                  <a:lnTo>
                    <a:pt x="10923" y="79738"/>
                  </a:lnTo>
                  <a:lnTo>
                    <a:pt x="17555" y="91545"/>
                  </a:lnTo>
                  <a:lnTo>
                    <a:pt x="23697" y="95258"/>
                  </a:lnTo>
                  <a:lnTo>
                    <a:pt x="39930" y="99383"/>
                  </a:lnTo>
                  <a:lnTo>
                    <a:pt x="79015" y="98335"/>
                  </a:lnTo>
                  <a:lnTo>
                    <a:pt x="107950" y="9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08"/>
            <p:cNvSpPr/>
            <p:nvPr>
              <p:custDataLst>
                <p:tags r:id="rId75"/>
              </p:custDataLst>
            </p:nvPr>
          </p:nvSpPr>
          <p:spPr>
            <a:xfrm>
              <a:off x="6102350" y="4705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1881" y="25748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06"/>
          <p:cNvGrpSpPr/>
          <p:nvPr/>
        </p:nvGrpSpPr>
        <p:grpSpPr>
          <a:xfrm>
            <a:off x="8173332" y="3937000"/>
            <a:ext cx="521008" cy="247651"/>
            <a:chOff x="8173332" y="3937000"/>
            <a:chExt cx="521008" cy="247651"/>
          </a:xfrm>
        </p:grpSpPr>
        <p:sp>
          <p:nvSpPr>
            <p:cNvPr id="146" name="SMARTInkShape-909"/>
            <p:cNvSpPr/>
            <p:nvPr>
              <p:custDataLst>
                <p:tags r:id="rId67"/>
              </p:custDataLst>
            </p:nvPr>
          </p:nvSpPr>
          <p:spPr>
            <a:xfrm>
              <a:off x="8173332" y="3937000"/>
              <a:ext cx="37219" cy="247651"/>
            </a:xfrm>
            <a:custGeom>
              <a:avLst/>
              <a:gdLst/>
              <a:ahLst/>
              <a:cxnLst/>
              <a:rect l="0" t="0" r="0" b="0"/>
              <a:pathLst>
                <a:path w="37219" h="2476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8725" y="44762"/>
                  </a:lnTo>
                  <a:lnTo>
                    <a:pt x="13501" y="78691"/>
                  </a:lnTo>
                  <a:lnTo>
                    <a:pt x="17975" y="117289"/>
                  </a:lnTo>
                  <a:lnTo>
                    <a:pt x="22316" y="156551"/>
                  </a:lnTo>
                  <a:lnTo>
                    <a:pt x="26596" y="192815"/>
                  </a:lnTo>
                  <a:lnTo>
                    <a:pt x="3721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10"/>
            <p:cNvSpPr/>
            <p:nvPr>
              <p:custDataLst>
                <p:tags r:id="rId68"/>
              </p:custDataLst>
            </p:nvPr>
          </p:nvSpPr>
          <p:spPr>
            <a:xfrm>
              <a:off x="8325073" y="3946134"/>
              <a:ext cx="126778" cy="179957"/>
            </a:xfrm>
            <a:custGeom>
              <a:avLst/>
              <a:gdLst/>
              <a:ahLst/>
              <a:cxnLst/>
              <a:rect l="0" t="0" r="0" b="0"/>
              <a:pathLst>
                <a:path w="126778" h="179957">
                  <a:moveTo>
                    <a:pt x="126777" y="28966"/>
                  </a:moveTo>
                  <a:lnTo>
                    <a:pt x="126777" y="28966"/>
                  </a:lnTo>
                  <a:lnTo>
                    <a:pt x="105729" y="2451"/>
                  </a:lnTo>
                  <a:lnTo>
                    <a:pt x="97928" y="0"/>
                  </a:lnTo>
                  <a:lnTo>
                    <a:pt x="77972" y="1041"/>
                  </a:lnTo>
                  <a:lnTo>
                    <a:pt x="54991" y="13732"/>
                  </a:lnTo>
                  <a:lnTo>
                    <a:pt x="32784" y="34895"/>
                  </a:lnTo>
                  <a:lnTo>
                    <a:pt x="9791" y="78544"/>
                  </a:lnTo>
                  <a:lnTo>
                    <a:pt x="0" y="125108"/>
                  </a:lnTo>
                  <a:lnTo>
                    <a:pt x="2463" y="150483"/>
                  </a:lnTo>
                  <a:lnTo>
                    <a:pt x="7211" y="160072"/>
                  </a:lnTo>
                  <a:lnTo>
                    <a:pt x="21896" y="174489"/>
                  </a:lnTo>
                  <a:lnTo>
                    <a:pt x="42063" y="179956"/>
                  </a:lnTo>
                  <a:lnTo>
                    <a:pt x="64431" y="178622"/>
                  </a:lnTo>
                  <a:lnTo>
                    <a:pt x="86133" y="170974"/>
                  </a:lnTo>
                  <a:lnTo>
                    <a:pt x="94036" y="164560"/>
                  </a:lnTo>
                  <a:lnTo>
                    <a:pt x="104699" y="148027"/>
                  </a:lnTo>
                  <a:lnTo>
                    <a:pt x="106146" y="125156"/>
                  </a:lnTo>
                  <a:lnTo>
                    <a:pt x="101379" y="101350"/>
                  </a:lnTo>
                  <a:lnTo>
                    <a:pt x="87502" y="77460"/>
                  </a:lnTo>
                  <a:lnTo>
                    <a:pt x="69627" y="60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11"/>
            <p:cNvSpPr/>
            <p:nvPr>
              <p:custDataLst>
                <p:tags r:id="rId69"/>
              </p:custDataLst>
            </p:nvPr>
          </p:nvSpPr>
          <p:spPr>
            <a:xfrm>
              <a:off x="8511818" y="3975100"/>
              <a:ext cx="182522" cy="157065"/>
            </a:xfrm>
            <a:custGeom>
              <a:avLst/>
              <a:gdLst/>
              <a:ahLst/>
              <a:cxnLst/>
              <a:rect l="0" t="0" r="0" b="0"/>
              <a:pathLst>
                <a:path w="182522" h="157065">
                  <a:moveTo>
                    <a:pt x="130532" y="12700"/>
                  </a:moveTo>
                  <a:lnTo>
                    <a:pt x="130532" y="12700"/>
                  </a:lnTo>
                  <a:lnTo>
                    <a:pt x="130531" y="9329"/>
                  </a:lnTo>
                  <a:lnTo>
                    <a:pt x="123006" y="5793"/>
                  </a:lnTo>
                  <a:lnTo>
                    <a:pt x="117048" y="3862"/>
                  </a:lnTo>
                  <a:lnTo>
                    <a:pt x="88437" y="4515"/>
                  </a:lnTo>
                  <a:lnTo>
                    <a:pt x="53148" y="19290"/>
                  </a:lnTo>
                  <a:lnTo>
                    <a:pt x="19252" y="48284"/>
                  </a:lnTo>
                  <a:lnTo>
                    <a:pt x="5109" y="73435"/>
                  </a:lnTo>
                  <a:lnTo>
                    <a:pt x="350" y="87057"/>
                  </a:lnTo>
                  <a:lnTo>
                    <a:pt x="0" y="99666"/>
                  </a:lnTo>
                  <a:lnTo>
                    <a:pt x="7136" y="123083"/>
                  </a:lnTo>
                  <a:lnTo>
                    <a:pt x="31005" y="141487"/>
                  </a:lnTo>
                  <a:lnTo>
                    <a:pt x="64426" y="153900"/>
                  </a:lnTo>
                  <a:lnTo>
                    <a:pt x="100445" y="157064"/>
                  </a:lnTo>
                  <a:lnTo>
                    <a:pt x="146312" y="148138"/>
                  </a:lnTo>
                  <a:lnTo>
                    <a:pt x="167883" y="132161"/>
                  </a:lnTo>
                  <a:lnTo>
                    <a:pt x="176600" y="121974"/>
                  </a:lnTo>
                  <a:lnTo>
                    <a:pt x="182521" y="93722"/>
                  </a:lnTo>
                  <a:lnTo>
                    <a:pt x="182125" y="77298"/>
                  </a:lnTo>
                  <a:lnTo>
                    <a:pt x="172278" y="49642"/>
                  </a:lnTo>
                  <a:lnTo>
                    <a:pt x="155436" y="27708"/>
                  </a:lnTo>
                  <a:lnTo>
                    <a:pt x="111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07"/>
          <p:cNvGrpSpPr/>
          <p:nvPr/>
        </p:nvGrpSpPr>
        <p:grpSpPr>
          <a:xfrm>
            <a:off x="9137570" y="3930650"/>
            <a:ext cx="584281" cy="279401"/>
            <a:chOff x="9137570" y="3930650"/>
            <a:chExt cx="584281" cy="279401"/>
          </a:xfrm>
        </p:grpSpPr>
        <p:sp>
          <p:nvSpPr>
            <p:cNvPr id="150" name="SMARTInkShape-912"/>
            <p:cNvSpPr/>
            <p:nvPr>
              <p:custDataLst>
                <p:tags r:id="rId61"/>
              </p:custDataLst>
            </p:nvPr>
          </p:nvSpPr>
          <p:spPr>
            <a:xfrm>
              <a:off x="9137570" y="4014605"/>
              <a:ext cx="88981" cy="160947"/>
            </a:xfrm>
            <a:custGeom>
              <a:avLst/>
              <a:gdLst/>
              <a:ahLst/>
              <a:cxnLst/>
              <a:rect l="0" t="0" r="0" b="0"/>
              <a:pathLst>
                <a:path w="88981" h="160947">
                  <a:moveTo>
                    <a:pt x="88980" y="17645"/>
                  </a:moveTo>
                  <a:lnTo>
                    <a:pt x="88980" y="17645"/>
                  </a:lnTo>
                  <a:lnTo>
                    <a:pt x="82238" y="10903"/>
                  </a:lnTo>
                  <a:lnTo>
                    <a:pt x="64561" y="3339"/>
                  </a:lnTo>
                  <a:lnTo>
                    <a:pt x="38078" y="0"/>
                  </a:lnTo>
                  <a:lnTo>
                    <a:pt x="21907" y="2982"/>
                  </a:lnTo>
                  <a:lnTo>
                    <a:pt x="14631" y="5753"/>
                  </a:lnTo>
                  <a:lnTo>
                    <a:pt x="4665" y="14476"/>
                  </a:lnTo>
                  <a:lnTo>
                    <a:pt x="1020" y="19766"/>
                  </a:lnTo>
                  <a:lnTo>
                    <a:pt x="0" y="25409"/>
                  </a:lnTo>
                  <a:lnTo>
                    <a:pt x="2632" y="37323"/>
                  </a:lnTo>
                  <a:lnTo>
                    <a:pt x="18789" y="59302"/>
                  </a:lnTo>
                  <a:lnTo>
                    <a:pt x="58259" y="92719"/>
                  </a:lnTo>
                  <a:lnTo>
                    <a:pt x="76973" y="112159"/>
                  </a:lnTo>
                  <a:lnTo>
                    <a:pt x="85290" y="128796"/>
                  </a:lnTo>
                  <a:lnTo>
                    <a:pt x="86520" y="136195"/>
                  </a:lnTo>
                  <a:lnTo>
                    <a:pt x="85223" y="142540"/>
                  </a:lnTo>
                  <a:lnTo>
                    <a:pt x="78138" y="153352"/>
                  </a:lnTo>
                  <a:lnTo>
                    <a:pt x="66052" y="159098"/>
                  </a:lnTo>
                  <a:lnTo>
                    <a:pt x="51978" y="160946"/>
                  </a:lnTo>
                  <a:lnTo>
                    <a:pt x="38668" y="159416"/>
                  </a:lnTo>
                  <a:lnTo>
                    <a:pt x="34272" y="155198"/>
                  </a:lnTo>
                  <a:lnTo>
                    <a:pt x="25480" y="12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13"/>
            <p:cNvSpPr/>
            <p:nvPr>
              <p:custDataLst>
                <p:tags r:id="rId62"/>
              </p:custDataLst>
            </p:nvPr>
          </p:nvSpPr>
          <p:spPr>
            <a:xfrm>
              <a:off x="9308009" y="3930650"/>
              <a:ext cx="140792" cy="236423"/>
            </a:xfrm>
            <a:custGeom>
              <a:avLst/>
              <a:gdLst/>
              <a:ahLst/>
              <a:cxnLst/>
              <a:rect l="0" t="0" r="0" b="0"/>
              <a:pathLst>
                <a:path w="140792" h="236423">
                  <a:moveTo>
                    <a:pt x="121741" y="0"/>
                  </a:moveTo>
                  <a:lnTo>
                    <a:pt x="121741" y="0"/>
                  </a:lnTo>
                  <a:lnTo>
                    <a:pt x="111628" y="3371"/>
                  </a:lnTo>
                  <a:lnTo>
                    <a:pt x="95226" y="18951"/>
                  </a:lnTo>
                  <a:lnTo>
                    <a:pt x="75084" y="63167"/>
                  </a:lnTo>
                  <a:lnTo>
                    <a:pt x="63610" y="100511"/>
                  </a:lnTo>
                  <a:lnTo>
                    <a:pt x="57098" y="137335"/>
                  </a:lnTo>
                  <a:lnTo>
                    <a:pt x="55316" y="184155"/>
                  </a:lnTo>
                  <a:lnTo>
                    <a:pt x="59057" y="207435"/>
                  </a:lnTo>
                  <a:lnTo>
                    <a:pt x="67776" y="224838"/>
                  </a:lnTo>
                  <a:lnTo>
                    <a:pt x="76825" y="233983"/>
                  </a:lnTo>
                  <a:lnTo>
                    <a:pt x="81214" y="236422"/>
                  </a:lnTo>
                  <a:lnTo>
                    <a:pt x="84846" y="235932"/>
                  </a:lnTo>
                  <a:lnTo>
                    <a:pt x="87971" y="233488"/>
                  </a:lnTo>
                  <a:lnTo>
                    <a:pt x="90761" y="229741"/>
                  </a:lnTo>
                  <a:lnTo>
                    <a:pt x="90099" y="212409"/>
                  </a:lnTo>
                  <a:lnTo>
                    <a:pt x="87945" y="200873"/>
                  </a:lnTo>
                  <a:lnTo>
                    <a:pt x="68061" y="167781"/>
                  </a:lnTo>
                  <a:lnTo>
                    <a:pt x="39827" y="145747"/>
                  </a:lnTo>
                  <a:lnTo>
                    <a:pt x="0" y="128971"/>
                  </a:lnTo>
                  <a:lnTo>
                    <a:pt x="1069" y="128314"/>
                  </a:lnTo>
                  <a:lnTo>
                    <a:pt x="37298" y="127173"/>
                  </a:lnTo>
                  <a:lnTo>
                    <a:pt x="75632" y="130422"/>
                  </a:lnTo>
                  <a:lnTo>
                    <a:pt x="114900" y="132482"/>
                  </a:lnTo>
                  <a:lnTo>
                    <a:pt x="14079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14"/>
            <p:cNvSpPr/>
            <p:nvPr>
              <p:custDataLst>
                <p:tags r:id="rId63"/>
              </p:custDataLst>
            </p:nvPr>
          </p:nvSpPr>
          <p:spPr>
            <a:xfrm>
              <a:off x="9499600" y="40640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14568" y="42632"/>
                  </a:lnTo>
                  <a:lnTo>
                    <a:pt x="4201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15"/>
            <p:cNvSpPr/>
            <p:nvPr>
              <p:custDataLst>
                <p:tags r:id="rId64"/>
              </p:custDataLst>
            </p:nvPr>
          </p:nvSpPr>
          <p:spPr>
            <a:xfrm>
              <a:off x="9582150" y="3940869"/>
              <a:ext cx="50801" cy="243782"/>
            </a:xfrm>
            <a:custGeom>
              <a:avLst/>
              <a:gdLst/>
              <a:ahLst/>
              <a:cxnLst/>
              <a:rect l="0" t="0" r="0" b="0"/>
              <a:pathLst>
                <a:path w="50801" h="243782">
                  <a:moveTo>
                    <a:pt x="50800" y="15181"/>
                  </a:moveTo>
                  <a:lnTo>
                    <a:pt x="50800" y="15181"/>
                  </a:lnTo>
                  <a:lnTo>
                    <a:pt x="50799" y="0"/>
                  </a:lnTo>
                  <a:lnTo>
                    <a:pt x="50799" y="908"/>
                  </a:lnTo>
                  <a:lnTo>
                    <a:pt x="41366" y="34704"/>
                  </a:lnTo>
                  <a:lnTo>
                    <a:pt x="36495" y="65485"/>
                  </a:lnTo>
                  <a:lnTo>
                    <a:pt x="30095" y="104096"/>
                  </a:lnTo>
                  <a:lnTo>
                    <a:pt x="22548" y="145010"/>
                  </a:lnTo>
                  <a:lnTo>
                    <a:pt x="14490" y="182008"/>
                  </a:lnTo>
                  <a:lnTo>
                    <a:pt x="3594" y="228652"/>
                  </a:lnTo>
                  <a:lnTo>
                    <a:pt x="0" y="24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16"/>
            <p:cNvSpPr/>
            <p:nvPr>
              <p:custDataLst>
                <p:tags r:id="rId65"/>
              </p:custDataLst>
            </p:nvPr>
          </p:nvSpPr>
          <p:spPr>
            <a:xfrm>
              <a:off x="9677400" y="3952679"/>
              <a:ext cx="44451" cy="257372"/>
            </a:xfrm>
            <a:custGeom>
              <a:avLst/>
              <a:gdLst/>
              <a:ahLst/>
              <a:cxnLst/>
              <a:rect l="0" t="0" r="0" b="0"/>
              <a:pathLst>
                <a:path w="44451" h="2573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4450" y="35185"/>
                  </a:lnTo>
                  <a:lnTo>
                    <a:pt x="40687" y="68075"/>
                  </a:lnTo>
                  <a:lnTo>
                    <a:pt x="34311" y="106212"/>
                  </a:lnTo>
                  <a:lnTo>
                    <a:pt x="26773" y="146680"/>
                  </a:lnTo>
                  <a:lnTo>
                    <a:pt x="20600" y="182540"/>
                  </a:lnTo>
                  <a:lnTo>
                    <a:pt x="11278" y="224851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17"/>
            <p:cNvSpPr/>
            <p:nvPr>
              <p:custDataLst>
                <p:tags r:id="rId66"/>
              </p:custDataLst>
            </p:nvPr>
          </p:nvSpPr>
          <p:spPr>
            <a:xfrm>
              <a:off x="9491430" y="3975983"/>
              <a:ext cx="27221" cy="11818"/>
            </a:xfrm>
            <a:custGeom>
              <a:avLst/>
              <a:gdLst/>
              <a:ahLst/>
              <a:cxnLst/>
              <a:rect l="0" t="0" r="0" b="0"/>
              <a:pathLst>
                <a:path w="27221" h="11818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2722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08"/>
          <p:cNvGrpSpPr/>
          <p:nvPr/>
        </p:nvGrpSpPr>
        <p:grpSpPr>
          <a:xfrm>
            <a:off x="10199690" y="4000500"/>
            <a:ext cx="652461" cy="279401"/>
            <a:chOff x="10199690" y="4000500"/>
            <a:chExt cx="652461" cy="279401"/>
          </a:xfrm>
        </p:grpSpPr>
        <p:sp>
          <p:nvSpPr>
            <p:cNvPr id="157" name="SMARTInkShape-918"/>
            <p:cNvSpPr/>
            <p:nvPr>
              <p:custDataLst>
                <p:tags r:id="rId58"/>
              </p:custDataLst>
            </p:nvPr>
          </p:nvSpPr>
          <p:spPr>
            <a:xfrm>
              <a:off x="10199690" y="4000500"/>
              <a:ext cx="100011" cy="262606"/>
            </a:xfrm>
            <a:custGeom>
              <a:avLst/>
              <a:gdLst/>
              <a:ahLst/>
              <a:cxnLst/>
              <a:rect l="0" t="0" r="0" b="0"/>
              <a:pathLst>
                <a:path w="100011" h="262606">
                  <a:moveTo>
                    <a:pt x="36510" y="0"/>
                  </a:moveTo>
                  <a:lnTo>
                    <a:pt x="36510" y="0"/>
                  </a:lnTo>
                  <a:lnTo>
                    <a:pt x="39880" y="3371"/>
                  </a:lnTo>
                  <a:lnTo>
                    <a:pt x="41978" y="22322"/>
                  </a:lnTo>
                  <a:lnTo>
                    <a:pt x="39228" y="63764"/>
                  </a:lnTo>
                  <a:lnTo>
                    <a:pt x="35836" y="101952"/>
                  </a:lnTo>
                  <a:lnTo>
                    <a:pt x="31272" y="143384"/>
                  </a:lnTo>
                  <a:lnTo>
                    <a:pt x="24539" y="182965"/>
                  </a:lnTo>
                  <a:lnTo>
                    <a:pt x="12815" y="227465"/>
                  </a:lnTo>
                  <a:lnTo>
                    <a:pt x="0" y="262605"/>
                  </a:lnTo>
                  <a:lnTo>
                    <a:pt x="5204" y="249271"/>
                  </a:lnTo>
                  <a:lnTo>
                    <a:pt x="28916" y="208485"/>
                  </a:lnTo>
                  <a:lnTo>
                    <a:pt x="55191" y="172310"/>
                  </a:lnTo>
                  <a:lnTo>
                    <a:pt x="63781" y="163557"/>
                  </a:lnTo>
                  <a:lnTo>
                    <a:pt x="70919" y="159132"/>
                  </a:lnTo>
                  <a:lnTo>
                    <a:pt x="77088" y="157594"/>
                  </a:lnTo>
                  <a:lnTo>
                    <a:pt x="82613" y="157979"/>
                  </a:lnTo>
                  <a:lnTo>
                    <a:pt x="87001" y="161058"/>
                  </a:lnTo>
                  <a:lnTo>
                    <a:pt x="93757" y="172005"/>
                  </a:lnTo>
                  <a:lnTo>
                    <a:pt x="99187" y="215207"/>
                  </a:lnTo>
                  <a:lnTo>
                    <a:pt x="10001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19"/>
            <p:cNvSpPr/>
            <p:nvPr>
              <p:custDataLst>
                <p:tags r:id="rId59"/>
              </p:custDataLst>
            </p:nvPr>
          </p:nvSpPr>
          <p:spPr>
            <a:xfrm>
              <a:off x="10391854" y="4149100"/>
              <a:ext cx="276147" cy="118228"/>
            </a:xfrm>
            <a:custGeom>
              <a:avLst/>
              <a:gdLst/>
              <a:ahLst/>
              <a:cxnLst/>
              <a:rect l="0" t="0" r="0" b="0"/>
              <a:pathLst>
                <a:path w="276147" h="118228">
                  <a:moveTo>
                    <a:pt x="104696" y="29200"/>
                  </a:moveTo>
                  <a:lnTo>
                    <a:pt x="104696" y="29200"/>
                  </a:lnTo>
                  <a:lnTo>
                    <a:pt x="97953" y="19087"/>
                  </a:lnTo>
                  <a:lnTo>
                    <a:pt x="76907" y="6056"/>
                  </a:lnTo>
                  <a:lnTo>
                    <a:pt x="48327" y="0"/>
                  </a:lnTo>
                  <a:lnTo>
                    <a:pt x="29784" y="6109"/>
                  </a:lnTo>
                  <a:lnTo>
                    <a:pt x="13547" y="18232"/>
                  </a:lnTo>
                  <a:lnTo>
                    <a:pt x="1626" y="33027"/>
                  </a:lnTo>
                  <a:lnTo>
                    <a:pt x="0" y="41629"/>
                  </a:lnTo>
                  <a:lnTo>
                    <a:pt x="3837" y="60594"/>
                  </a:lnTo>
                  <a:lnTo>
                    <a:pt x="16360" y="75138"/>
                  </a:lnTo>
                  <a:lnTo>
                    <a:pt x="24639" y="80992"/>
                  </a:lnTo>
                  <a:lnTo>
                    <a:pt x="45125" y="85615"/>
                  </a:lnTo>
                  <a:lnTo>
                    <a:pt x="82659" y="82834"/>
                  </a:lnTo>
                  <a:lnTo>
                    <a:pt x="88593" y="79067"/>
                  </a:lnTo>
                  <a:lnTo>
                    <a:pt x="97069" y="67355"/>
                  </a:lnTo>
                  <a:lnTo>
                    <a:pt x="99424" y="56506"/>
                  </a:lnTo>
                  <a:lnTo>
                    <a:pt x="98120" y="48391"/>
                  </a:lnTo>
                  <a:lnTo>
                    <a:pt x="96785" y="46228"/>
                  </a:lnTo>
                  <a:lnTo>
                    <a:pt x="95188" y="44785"/>
                  </a:lnTo>
                  <a:lnTo>
                    <a:pt x="94123" y="45234"/>
                  </a:lnTo>
                  <a:lnTo>
                    <a:pt x="92941" y="49497"/>
                  </a:lnTo>
                  <a:lnTo>
                    <a:pt x="92277" y="59830"/>
                  </a:lnTo>
                  <a:lnTo>
                    <a:pt x="94300" y="63731"/>
                  </a:lnTo>
                  <a:lnTo>
                    <a:pt x="102192" y="71828"/>
                  </a:lnTo>
                  <a:lnTo>
                    <a:pt x="112756" y="76368"/>
                  </a:lnTo>
                  <a:lnTo>
                    <a:pt x="124506" y="77680"/>
                  </a:lnTo>
                  <a:lnTo>
                    <a:pt x="136785" y="75911"/>
                  </a:lnTo>
                  <a:lnTo>
                    <a:pt x="160502" y="64663"/>
                  </a:lnTo>
                  <a:lnTo>
                    <a:pt x="167834" y="59543"/>
                  </a:lnTo>
                  <a:lnTo>
                    <a:pt x="170071" y="59306"/>
                  </a:lnTo>
                  <a:lnTo>
                    <a:pt x="171562" y="60560"/>
                  </a:lnTo>
                  <a:lnTo>
                    <a:pt x="172557" y="62806"/>
                  </a:lnTo>
                  <a:lnTo>
                    <a:pt x="181376" y="109796"/>
                  </a:lnTo>
                  <a:lnTo>
                    <a:pt x="183333" y="114681"/>
                  </a:lnTo>
                  <a:lnTo>
                    <a:pt x="186048" y="117231"/>
                  </a:lnTo>
                  <a:lnTo>
                    <a:pt x="189270" y="118227"/>
                  </a:lnTo>
                  <a:lnTo>
                    <a:pt x="192829" y="118185"/>
                  </a:lnTo>
                  <a:lnTo>
                    <a:pt x="211322" y="108012"/>
                  </a:lnTo>
                  <a:lnTo>
                    <a:pt x="251129" y="70718"/>
                  </a:lnTo>
                  <a:lnTo>
                    <a:pt x="276146" y="41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20"/>
            <p:cNvSpPr/>
            <p:nvPr>
              <p:custDataLst>
                <p:tags r:id="rId60"/>
              </p:custDataLst>
            </p:nvPr>
          </p:nvSpPr>
          <p:spPr>
            <a:xfrm>
              <a:off x="10718800" y="4168767"/>
              <a:ext cx="133351" cy="111134"/>
            </a:xfrm>
            <a:custGeom>
              <a:avLst/>
              <a:gdLst/>
              <a:ahLst/>
              <a:cxnLst/>
              <a:rect l="0" t="0" r="0" b="0"/>
              <a:pathLst>
                <a:path w="133351" h="111134">
                  <a:moveTo>
                    <a:pt x="0" y="73033"/>
                  </a:moveTo>
                  <a:lnTo>
                    <a:pt x="0" y="73033"/>
                  </a:lnTo>
                  <a:lnTo>
                    <a:pt x="3371" y="73033"/>
                  </a:lnTo>
                  <a:lnTo>
                    <a:pt x="15580" y="66291"/>
                  </a:lnTo>
                  <a:lnTo>
                    <a:pt x="53618" y="33487"/>
                  </a:lnTo>
                  <a:lnTo>
                    <a:pt x="86324" y="0"/>
                  </a:lnTo>
                  <a:lnTo>
                    <a:pt x="85066" y="356"/>
                  </a:lnTo>
                  <a:lnTo>
                    <a:pt x="78025" y="4513"/>
                  </a:lnTo>
                  <a:lnTo>
                    <a:pt x="41956" y="46542"/>
                  </a:lnTo>
                  <a:lnTo>
                    <a:pt x="36286" y="59848"/>
                  </a:lnTo>
                  <a:lnTo>
                    <a:pt x="34774" y="66360"/>
                  </a:lnTo>
                  <a:lnTo>
                    <a:pt x="36856" y="79239"/>
                  </a:lnTo>
                  <a:lnTo>
                    <a:pt x="39388" y="85637"/>
                  </a:lnTo>
                  <a:lnTo>
                    <a:pt x="53487" y="96509"/>
                  </a:lnTo>
                  <a:lnTo>
                    <a:pt x="75277" y="104633"/>
                  </a:lnTo>
                  <a:lnTo>
                    <a:pt x="133350" y="11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09"/>
          <p:cNvGrpSpPr/>
          <p:nvPr/>
        </p:nvGrpSpPr>
        <p:grpSpPr>
          <a:xfrm>
            <a:off x="9722315" y="4503634"/>
            <a:ext cx="1079036" cy="316017"/>
            <a:chOff x="9722315" y="4503634"/>
            <a:chExt cx="1079036" cy="316017"/>
          </a:xfrm>
        </p:grpSpPr>
        <p:sp>
          <p:nvSpPr>
            <p:cNvPr id="161" name="SMARTInkShape-921"/>
            <p:cNvSpPr/>
            <p:nvPr>
              <p:custDataLst>
                <p:tags r:id="rId50"/>
              </p:custDataLst>
            </p:nvPr>
          </p:nvSpPr>
          <p:spPr>
            <a:xfrm>
              <a:off x="9722315" y="4503634"/>
              <a:ext cx="150676" cy="260748"/>
            </a:xfrm>
            <a:custGeom>
              <a:avLst/>
              <a:gdLst/>
              <a:ahLst/>
              <a:cxnLst/>
              <a:rect l="0" t="0" r="0" b="0"/>
              <a:pathLst>
                <a:path w="150676" h="260748">
                  <a:moveTo>
                    <a:pt x="82085" y="182666"/>
                  </a:moveTo>
                  <a:lnTo>
                    <a:pt x="82085" y="182666"/>
                  </a:lnTo>
                  <a:lnTo>
                    <a:pt x="69876" y="152779"/>
                  </a:lnTo>
                  <a:lnTo>
                    <a:pt x="66184" y="147925"/>
                  </a:lnTo>
                  <a:lnTo>
                    <a:pt x="58321" y="142531"/>
                  </a:lnTo>
                  <a:lnTo>
                    <a:pt x="54246" y="142504"/>
                  </a:lnTo>
                  <a:lnTo>
                    <a:pt x="45959" y="146236"/>
                  </a:lnTo>
                  <a:lnTo>
                    <a:pt x="16047" y="175339"/>
                  </a:lnTo>
                  <a:lnTo>
                    <a:pt x="4287" y="194697"/>
                  </a:lnTo>
                  <a:lnTo>
                    <a:pt x="0" y="215059"/>
                  </a:lnTo>
                  <a:lnTo>
                    <a:pt x="1152" y="234457"/>
                  </a:lnTo>
                  <a:lnTo>
                    <a:pt x="6368" y="250134"/>
                  </a:lnTo>
                  <a:lnTo>
                    <a:pt x="11146" y="255162"/>
                  </a:lnTo>
                  <a:lnTo>
                    <a:pt x="23981" y="260747"/>
                  </a:lnTo>
                  <a:lnTo>
                    <a:pt x="42855" y="255704"/>
                  </a:lnTo>
                  <a:lnTo>
                    <a:pt x="64650" y="241938"/>
                  </a:lnTo>
                  <a:lnTo>
                    <a:pt x="86096" y="219357"/>
                  </a:lnTo>
                  <a:lnTo>
                    <a:pt x="105505" y="185332"/>
                  </a:lnTo>
                  <a:lnTo>
                    <a:pt x="122833" y="140812"/>
                  </a:lnTo>
                  <a:lnTo>
                    <a:pt x="130417" y="113136"/>
                  </a:lnTo>
                  <a:lnTo>
                    <a:pt x="137590" y="83396"/>
                  </a:lnTo>
                  <a:lnTo>
                    <a:pt x="145559" y="40944"/>
                  </a:lnTo>
                  <a:lnTo>
                    <a:pt x="150675" y="1801"/>
                  </a:lnTo>
                  <a:lnTo>
                    <a:pt x="149685" y="0"/>
                  </a:lnTo>
                  <a:lnTo>
                    <a:pt x="147611" y="211"/>
                  </a:lnTo>
                  <a:lnTo>
                    <a:pt x="144820" y="1763"/>
                  </a:lnTo>
                  <a:lnTo>
                    <a:pt x="134147" y="24172"/>
                  </a:lnTo>
                  <a:lnTo>
                    <a:pt x="125420" y="67736"/>
                  </a:lnTo>
                  <a:lnTo>
                    <a:pt x="128478" y="110748"/>
                  </a:lnTo>
                  <a:lnTo>
                    <a:pt x="140742" y="154610"/>
                  </a:lnTo>
                  <a:lnTo>
                    <a:pt x="145585" y="169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22"/>
            <p:cNvSpPr/>
            <p:nvPr>
              <p:custDataLst>
                <p:tags r:id="rId51"/>
              </p:custDataLst>
            </p:nvPr>
          </p:nvSpPr>
          <p:spPr>
            <a:xfrm>
              <a:off x="9950450" y="46799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23"/>
            <p:cNvSpPr/>
            <p:nvPr>
              <p:custDataLst>
                <p:tags r:id="rId52"/>
              </p:custDataLst>
            </p:nvPr>
          </p:nvSpPr>
          <p:spPr>
            <a:xfrm>
              <a:off x="10001250" y="4565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24"/>
            <p:cNvSpPr/>
            <p:nvPr>
              <p:custDataLst>
                <p:tags r:id="rId53"/>
              </p:custDataLst>
            </p:nvPr>
          </p:nvSpPr>
          <p:spPr>
            <a:xfrm>
              <a:off x="10012871" y="4631842"/>
              <a:ext cx="67155" cy="119714"/>
            </a:xfrm>
            <a:custGeom>
              <a:avLst/>
              <a:gdLst/>
              <a:ahLst/>
              <a:cxnLst/>
              <a:rect l="0" t="0" r="0" b="0"/>
              <a:pathLst>
                <a:path w="67155" h="119714">
                  <a:moveTo>
                    <a:pt x="39179" y="3658"/>
                  </a:moveTo>
                  <a:lnTo>
                    <a:pt x="39179" y="3658"/>
                  </a:lnTo>
                  <a:lnTo>
                    <a:pt x="20312" y="0"/>
                  </a:lnTo>
                  <a:lnTo>
                    <a:pt x="10567" y="1561"/>
                  </a:lnTo>
                  <a:lnTo>
                    <a:pt x="6700" y="4377"/>
                  </a:lnTo>
                  <a:lnTo>
                    <a:pt x="519" y="13150"/>
                  </a:lnTo>
                  <a:lnTo>
                    <a:pt x="0" y="17747"/>
                  </a:lnTo>
                  <a:lnTo>
                    <a:pt x="3186" y="26618"/>
                  </a:lnTo>
                  <a:lnTo>
                    <a:pt x="13071" y="33383"/>
                  </a:lnTo>
                  <a:lnTo>
                    <a:pt x="26164" y="40152"/>
                  </a:lnTo>
                  <a:lnTo>
                    <a:pt x="58187" y="67782"/>
                  </a:lnTo>
                  <a:lnTo>
                    <a:pt x="65266" y="82017"/>
                  </a:lnTo>
                  <a:lnTo>
                    <a:pt x="67154" y="89764"/>
                  </a:lnTo>
                  <a:lnTo>
                    <a:pt x="66295" y="96340"/>
                  </a:lnTo>
                  <a:lnTo>
                    <a:pt x="59696" y="107409"/>
                  </a:lnTo>
                  <a:lnTo>
                    <a:pt x="49710" y="115151"/>
                  </a:lnTo>
                  <a:lnTo>
                    <a:pt x="44083" y="118203"/>
                  </a:lnTo>
                  <a:lnTo>
                    <a:pt x="34067" y="119713"/>
                  </a:lnTo>
                  <a:lnTo>
                    <a:pt x="29421" y="119128"/>
                  </a:lnTo>
                  <a:lnTo>
                    <a:pt x="25619" y="116621"/>
                  </a:lnTo>
                  <a:lnTo>
                    <a:pt x="13779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25"/>
            <p:cNvSpPr/>
            <p:nvPr>
              <p:custDataLst>
                <p:tags r:id="rId54"/>
              </p:custDataLst>
            </p:nvPr>
          </p:nvSpPr>
          <p:spPr>
            <a:xfrm>
              <a:off x="10166350" y="4657261"/>
              <a:ext cx="96067" cy="92540"/>
            </a:xfrm>
            <a:custGeom>
              <a:avLst/>
              <a:gdLst/>
              <a:ahLst/>
              <a:cxnLst/>
              <a:rect l="0" t="0" r="0" b="0"/>
              <a:pathLst>
                <a:path w="96067" h="92540">
                  <a:moveTo>
                    <a:pt x="0" y="22689"/>
                  </a:moveTo>
                  <a:lnTo>
                    <a:pt x="0" y="22689"/>
                  </a:lnTo>
                  <a:lnTo>
                    <a:pt x="5774" y="27758"/>
                  </a:lnTo>
                  <a:lnTo>
                    <a:pt x="30507" y="40987"/>
                  </a:lnTo>
                  <a:lnTo>
                    <a:pt x="47660" y="43051"/>
                  </a:lnTo>
                  <a:lnTo>
                    <a:pt x="65632" y="40911"/>
                  </a:lnTo>
                  <a:lnTo>
                    <a:pt x="80676" y="35256"/>
                  </a:lnTo>
                  <a:lnTo>
                    <a:pt x="90654" y="26158"/>
                  </a:lnTo>
                  <a:lnTo>
                    <a:pt x="94303" y="20768"/>
                  </a:lnTo>
                  <a:lnTo>
                    <a:pt x="96029" y="15764"/>
                  </a:lnTo>
                  <a:lnTo>
                    <a:pt x="96066" y="6441"/>
                  </a:lnTo>
                  <a:lnTo>
                    <a:pt x="92971" y="3390"/>
                  </a:lnTo>
                  <a:lnTo>
                    <a:pt x="82008" y="0"/>
                  </a:lnTo>
                  <a:lnTo>
                    <a:pt x="67728" y="4139"/>
                  </a:lnTo>
                  <a:lnTo>
                    <a:pt x="52678" y="13739"/>
                  </a:lnTo>
                  <a:lnTo>
                    <a:pt x="38935" y="27413"/>
                  </a:lnTo>
                  <a:lnTo>
                    <a:pt x="31414" y="44779"/>
                  </a:lnTo>
                  <a:lnTo>
                    <a:pt x="29410" y="54349"/>
                  </a:lnTo>
                  <a:lnTo>
                    <a:pt x="30190" y="62846"/>
                  </a:lnTo>
                  <a:lnTo>
                    <a:pt x="36702" y="77931"/>
                  </a:lnTo>
                  <a:lnTo>
                    <a:pt x="43517" y="82800"/>
                  </a:lnTo>
                  <a:lnTo>
                    <a:pt x="82550" y="92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26"/>
            <p:cNvSpPr/>
            <p:nvPr>
              <p:custDataLst>
                <p:tags r:id="rId55"/>
              </p:custDataLst>
            </p:nvPr>
          </p:nvSpPr>
          <p:spPr>
            <a:xfrm>
              <a:off x="10364301" y="4691044"/>
              <a:ext cx="119550" cy="67815"/>
            </a:xfrm>
            <a:custGeom>
              <a:avLst/>
              <a:gdLst/>
              <a:ahLst/>
              <a:cxnLst/>
              <a:rect l="0" t="0" r="0" b="0"/>
              <a:pathLst>
                <a:path w="119550" h="67815">
                  <a:moveTo>
                    <a:pt x="87799" y="14306"/>
                  </a:moveTo>
                  <a:lnTo>
                    <a:pt x="87799" y="14306"/>
                  </a:lnTo>
                  <a:lnTo>
                    <a:pt x="84429" y="7564"/>
                  </a:lnTo>
                  <a:lnTo>
                    <a:pt x="77129" y="2372"/>
                  </a:lnTo>
                  <a:lnTo>
                    <a:pt x="72219" y="0"/>
                  </a:lnTo>
                  <a:lnTo>
                    <a:pt x="59237" y="1127"/>
                  </a:lnTo>
                  <a:lnTo>
                    <a:pt x="36062" y="11577"/>
                  </a:lnTo>
                  <a:lnTo>
                    <a:pt x="13201" y="29960"/>
                  </a:lnTo>
                  <a:lnTo>
                    <a:pt x="6317" y="37442"/>
                  </a:lnTo>
                  <a:lnTo>
                    <a:pt x="2434" y="44546"/>
                  </a:lnTo>
                  <a:lnTo>
                    <a:pt x="0" y="58085"/>
                  </a:lnTo>
                  <a:lnTo>
                    <a:pt x="1750" y="62542"/>
                  </a:lnTo>
                  <a:lnTo>
                    <a:pt x="5034" y="65513"/>
                  </a:lnTo>
                  <a:lnTo>
                    <a:pt x="9338" y="67494"/>
                  </a:lnTo>
                  <a:lnTo>
                    <a:pt x="17885" y="67814"/>
                  </a:lnTo>
                  <a:lnTo>
                    <a:pt x="27093" y="64898"/>
                  </a:lnTo>
                  <a:lnTo>
                    <a:pt x="48369" y="51529"/>
                  </a:lnTo>
                  <a:lnTo>
                    <a:pt x="59626" y="42042"/>
                  </a:lnTo>
                  <a:lnTo>
                    <a:pt x="61256" y="42674"/>
                  </a:lnTo>
                  <a:lnTo>
                    <a:pt x="77736" y="57587"/>
                  </a:lnTo>
                  <a:lnTo>
                    <a:pt x="92734" y="61765"/>
                  </a:lnTo>
                  <a:lnTo>
                    <a:pt x="119549" y="6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27"/>
            <p:cNvSpPr/>
            <p:nvPr>
              <p:custDataLst>
                <p:tags r:id="rId56"/>
              </p:custDataLst>
            </p:nvPr>
          </p:nvSpPr>
          <p:spPr>
            <a:xfrm>
              <a:off x="10528300" y="4651179"/>
              <a:ext cx="57151" cy="137103"/>
            </a:xfrm>
            <a:custGeom>
              <a:avLst/>
              <a:gdLst/>
              <a:ahLst/>
              <a:cxnLst/>
              <a:rect l="0" t="0" r="0" b="0"/>
              <a:pathLst>
                <a:path w="57151" h="137103">
                  <a:moveTo>
                    <a:pt x="57150" y="3371"/>
                  </a:moveTo>
                  <a:lnTo>
                    <a:pt x="57150" y="3371"/>
                  </a:lnTo>
                  <a:lnTo>
                    <a:pt x="43666" y="0"/>
                  </a:lnTo>
                  <a:lnTo>
                    <a:pt x="29521" y="2108"/>
                  </a:lnTo>
                  <a:lnTo>
                    <a:pt x="21796" y="4646"/>
                  </a:lnTo>
                  <a:lnTo>
                    <a:pt x="9452" y="14991"/>
                  </a:lnTo>
                  <a:lnTo>
                    <a:pt x="4185" y="21701"/>
                  </a:lnTo>
                  <a:lnTo>
                    <a:pt x="2084" y="27586"/>
                  </a:lnTo>
                  <a:lnTo>
                    <a:pt x="2094" y="32920"/>
                  </a:lnTo>
                  <a:lnTo>
                    <a:pt x="19791" y="74143"/>
                  </a:lnTo>
                  <a:lnTo>
                    <a:pt x="25729" y="89858"/>
                  </a:lnTo>
                  <a:lnTo>
                    <a:pt x="25105" y="110606"/>
                  </a:lnTo>
                  <a:lnTo>
                    <a:pt x="22212" y="123703"/>
                  </a:lnTo>
                  <a:lnTo>
                    <a:pt x="19041" y="128748"/>
                  </a:lnTo>
                  <a:lnTo>
                    <a:pt x="9874" y="136235"/>
                  </a:lnTo>
                  <a:lnTo>
                    <a:pt x="6583" y="137102"/>
                  </a:lnTo>
                  <a:lnTo>
                    <a:pt x="4387" y="136269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28"/>
            <p:cNvSpPr/>
            <p:nvPr>
              <p:custDataLst>
                <p:tags r:id="rId57"/>
              </p:custDataLst>
            </p:nvPr>
          </p:nvSpPr>
          <p:spPr>
            <a:xfrm>
              <a:off x="10629900" y="4682492"/>
              <a:ext cx="171451" cy="137159"/>
            </a:xfrm>
            <a:custGeom>
              <a:avLst/>
              <a:gdLst/>
              <a:ahLst/>
              <a:cxnLst/>
              <a:rect l="0" t="0" r="0" b="0"/>
              <a:pathLst>
                <a:path w="171451" h="137159">
                  <a:moveTo>
                    <a:pt x="0" y="35558"/>
                  </a:moveTo>
                  <a:lnTo>
                    <a:pt x="0" y="35558"/>
                  </a:lnTo>
                  <a:lnTo>
                    <a:pt x="6742" y="42300"/>
                  </a:lnTo>
                  <a:lnTo>
                    <a:pt x="13815" y="45610"/>
                  </a:lnTo>
                  <a:lnTo>
                    <a:pt x="33224" y="47735"/>
                  </a:lnTo>
                  <a:lnTo>
                    <a:pt x="57979" y="44732"/>
                  </a:lnTo>
                  <a:lnTo>
                    <a:pt x="84286" y="32632"/>
                  </a:lnTo>
                  <a:lnTo>
                    <a:pt x="103212" y="19012"/>
                  </a:lnTo>
                  <a:lnTo>
                    <a:pt x="106203" y="14649"/>
                  </a:lnTo>
                  <a:lnTo>
                    <a:pt x="107491" y="10330"/>
                  </a:lnTo>
                  <a:lnTo>
                    <a:pt x="107645" y="6039"/>
                  </a:lnTo>
                  <a:lnTo>
                    <a:pt x="104924" y="3179"/>
                  </a:lnTo>
                  <a:lnTo>
                    <a:pt x="94376" y="0"/>
                  </a:lnTo>
                  <a:lnTo>
                    <a:pt x="62457" y="4953"/>
                  </a:lnTo>
                  <a:lnTo>
                    <a:pt x="52222" y="11627"/>
                  </a:lnTo>
                  <a:lnTo>
                    <a:pt x="35203" y="32213"/>
                  </a:lnTo>
                  <a:lnTo>
                    <a:pt x="28111" y="57824"/>
                  </a:lnTo>
                  <a:lnTo>
                    <a:pt x="27208" y="71569"/>
                  </a:lnTo>
                  <a:lnTo>
                    <a:pt x="30838" y="84260"/>
                  </a:lnTo>
                  <a:lnTo>
                    <a:pt x="46161" y="107768"/>
                  </a:lnTo>
                  <a:lnTo>
                    <a:pt x="70847" y="124331"/>
                  </a:lnTo>
                  <a:lnTo>
                    <a:pt x="101336" y="134279"/>
                  </a:lnTo>
                  <a:lnTo>
                    <a:pt x="147854" y="136618"/>
                  </a:lnTo>
                  <a:lnTo>
                    <a:pt x="171450" y="13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929"/>
          <p:cNvSpPr/>
          <p:nvPr>
            <p:custDataLst>
              <p:tags r:id="rId8"/>
            </p:custDataLst>
          </p:nvPr>
        </p:nvSpPr>
        <p:spPr>
          <a:xfrm>
            <a:off x="4521200" y="5253247"/>
            <a:ext cx="5740401" cy="214104"/>
          </a:xfrm>
          <a:custGeom>
            <a:avLst/>
            <a:gdLst/>
            <a:ahLst/>
            <a:cxnLst/>
            <a:rect l="0" t="0" r="0" b="0"/>
            <a:pathLst>
              <a:path w="5740401" h="214104">
                <a:moveTo>
                  <a:pt x="0" y="87103"/>
                </a:moveTo>
                <a:lnTo>
                  <a:pt x="0" y="87103"/>
                </a:lnTo>
                <a:lnTo>
                  <a:pt x="38178" y="77669"/>
                </a:lnTo>
                <a:lnTo>
                  <a:pt x="62141" y="75170"/>
                </a:lnTo>
                <a:lnTo>
                  <a:pt x="90110" y="72798"/>
                </a:lnTo>
                <a:lnTo>
                  <a:pt x="129923" y="71921"/>
                </a:lnTo>
                <a:lnTo>
                  <a:pt x="177633" y="72043"/>
                </a:lnTo>
                <a:lnTo>
                  <a:pt x="230605" y="72829"/>
                </a:lnTo>
                <a:lnTo>
                  <a:pt x="296964" y="71942"/>
                </a:lnTo>
                <a:lnTo>
                  <a:pt x="372248" y="69941"/>
                </a:lnTo>
                <a:lnTo>
                  <a:pt x="453482" y="67195"/>
                </a:lnTo>
                <a:lnTo>
                  <a:pt x="548560" y="63247"/>
                </a:lnTo>
                <a:lnTo>
                  <a:pt x="652868" y="58499"/>
                </a:lnTo>
                <a:lnTo>
                  <a:pt x="763329" y="53217"/>
                </a:lnTo>
                <a:lnTo>
                  <a:pt x="893414" y="46874"/>
                </a:lnTo>
                <a:lnTo>
                  <a:pt x="1036581" y="39822"/>
                </a:lnTo>
                <a:lnTo>
                  <a:pt x="1188470" y="32299"/>
                </a:lnTo>
                <a:lnTo>
                  <a:pt x="1351114" y="25873"/>
                </a:lnTo>
                <a:lnTo>
                  <a:pt x="1520926" y="20177"/>
                </a:lnTo>
                <a:lnTo>
                  <a:pt x="1695517" y="14969"/>
                </a:lnTo>
                <a:lnTo>
                  <a:pt x="1881761" y="10791"/>
                </a:lnTo>
                <a:lnTo>
                  <a:pt x="2075774" y="7301"/>
                </a:lnTo>
                <a:lnTo>
                  <a:pt x="2274966" y="4268"/>
                </a:lnTo>
                <a:lnTo>
                  <a:pt x="2481138" y="2246"/>
                </a:lnTo>
                <a:lnTo>
                  <a:pt x="2691964" y="899"/>
                </a:lnTo>
                <a:lnTo>
                  <a:pt x="2905892" y="0"/>
                </a:lnTo>
                <a:lnTo>
                  <a:pt x="3128239" y="2929"/>
                </a:lnTo>
                <a:lnTo>
                  <a:pt x="3356198" y="8409"/>
                </a:lnTo>
                <a:lnTo>
                  <a:pt x="3587898" y="15590"/>
                </a:lnTo>
                <a:lnTo>
                  <a:pt x="3815038" y="26728"/>
                </a:lnTo>
                <a:lnTo>
                  <a:pt x="4039136" y="40503"/>
                </a:lnTo>
                <a:lnTo>
                  <a:pt x="4261207" y="56036"/>
                </a:lnTo>
                <a:lnTo>
                  <a:pt x="4474872" y="74153"/>
                </a:lnTo>
                <a:lnTo>
                  <a:pt x="4682931" y="93992"/>
                </a:lnTo>
                <a:lnTo>
                  <a:pt x="4887254" y="114979"/>
                </a:lnTo>
                <a:lnTo>
                  <a:pt x="5072858" y="135321"/>
                </a:lnTo>
                <a:lnTo>
                  <a:pt x="5245984" y="155231"/>
                </a:lnTo>
                <a:lnTo>
                  <a:pt x="5410789" y="174855"/>
                </a:lnTo>
                <a:lnTo>
                  <a:pt x="5520660" y="187938"/>
                </a:lnTo>
                <a:lnTo>
                  <a:pt x="5740400" y="2141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211"/>
          <p:cNvGrpSpPr/>
          <p:nvPr/>
        </p:nvGrpSpPr>
        <p:grpSpPr>
          <a:xfrm>
            <a:off x="2687237" y="4241800"/>
            <a:ext cx="591059" cy="317501"/>
            <a:chOff x="2687237" y="4241800"/>
            <a:chExt cx="591059" cy="317501"/>
          </a:xfrm>
        </p:grpSpPr>
        <p:sp>
          <p:nvSpPr>
            <p:cNvPr id="171" name="SMARTInkShape-930"/>
            <p:cNvSpPr/>
            <p:nvPr>
              <p:custDataLst>
                <p:tags r:id="rId47"/>
              </p:custDataLst>
            </p:nvPr>
          </p:nvSpPr>
          <p:spPr>
            <a:xfrm>
              <a:off x="2906580" y="4290111"/>
              <a:ext cx="268421" cy="231090"/>
            </a:xfrm>
            <a:custGeom>
              <a:avLst/>
              <a:gdLst/>
              <a:ahLst/>
              <a:cxnLst/>
              <a:rect l="0" t="0" r="0" b="0"/>
              <a:pathLst>
                <a:path w="268421" h="231090">
                  <a:moveTo>
                    <a:pt x="141420" y="110439"/>
                  </a:moveTo>
                  <a:lnTo>
                    <a:pt x="141420" y="110439"/>
                  </a:lnTo>
                  <a:lnTo>
                    <a:pt x="161671" y="67114"/>
                  </a:lnTo>
                  <a:lnTo>
                    <a:pt x="164531" y="50731"/>
                  </a:lnTo>
                  <a:lnTo>
                    <a:pt x="160159" y="35924"/>
                  </a:lnTo>
                  <a:lnTo>
                    <a:pt x="149748" y="22288"/>
                  </a:lnTo>
                  <a:lnTo>
                    <a:pt x="133362" y="9172"/>
                  </a:lnTo>
                  <a:lnTo>
                    <a:pt x="114320" y="1931"/>
                  </a:lnTo>
                  <a:lnTo>
                    <a:pt x="104304" y="0"/>
                  </a:lnTo>
                  <a:lnTo>
                    <a:pt x="80004" y="5381"/>
                  </a:lnTo>
                  <a:lnTo>
                    <a:pt x="66609" y="10767"/>
                  </a:lnTo>
                  <a:lnTo>
                    <a:pt x="42319" y="31803"/>
                  </a:lnTo>
                  <a:lnTo>
                    <a:pt x="21881" y="62084"/>
                  </a:lnTo>
                  <a:lnTo>
                    <a:pt x="8093" y="101413"/>
                  </a:lnTo>
                  <a:lnTo>
                    <a:pt x="1025" y="139117"/>
                  </a:lnTo>
                  <a:lnTo>
                    <a:pt x="0" y="171868"/>
                  </a:lnTo>
                  <a:lnTo>
                    <a:pt x="6600" y="195831"/>
                  </a:lnTo>
                  <a:lnTo>
                    <a:pt x="13440" y="203351"/>
                  </a:lnTo>
                  <a:lnTo>
                    <a:pt x="32329" y="211705"/>
                  </a:lnTo>
                  <a:lnTo>
                    <a:pt x="56717" y="209774"/>
                  </a:lnTo>
                  <a:lnTo>
                    <a:pt x="70134" y="206296"/>
                  </a:lnTo>
                  <a:lnTo>
                    <a:pt x="109244" y="177803"/>
                  </a:lnTo>
                  <a:lnTo>
                    <a:pt x="148130" y="131114"/>
                  </a:lnTo>
                  <a:lnTo>
                    <a:pt x="164220" y="102552"/>
                  </a:lnTo>
                  <a:lnTo>
                    <a:pt x="166498" y="104475"/>
                  </a:lnTo>
                  <a:lnTo>
                    <a:pt x="175740" y="124743"/>
                  </a:lnTo>
                  <a:lnTo>
                    <a:pt x="191186" y="171041"/>
                  </a:lnTo>
                  <a:lnTo>
                    <a:pt x="220787" y="217424"/>
                  </a:lnTo>
                  <a:lnTo>
                    <a:pt x="229609" y="223390"/>
                  </a:lnTo>
                  <a:lnTo>
                    <a:pt x="268420" y="231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31"/>
            <p:cNvSpPr/>
            <p:nvPr>
              <p:custDataLst>
                <p:tags r:id="rId48"/>
              </p:custDataLst>
            </p:nvPr>
          </p:nvSpPr>
          <p:spPr>
            <a:xfrm>
              <a:off x="3187700" y="4286250"/>
              <a:ext cx="90596" cy="254001"/>
            </a:xfrm>
            <a:custGeom>
              <a:avLst/>
              <a:gdLst/>
              <a:ahLst/>
              <a:cxnLst/>
              <a:rect l="0" t="0" r="0" b="0"/>
              <a:pathLst>
                <a:path w="90596" h="254001">
                  <a:moveTo>
                    <a:pt x="38100" y="0"/>
                  </a:moveTo>
                  <a:lnTo>
                    <a:pt x="38100" y="0"/>
                  </a:lnTo>
                  <a:lnTo>
                    <a:pt x="79542" y="46087"/>
                  </a:lnTo>
                  <a:lnTo>
                    <a:pt x="88269" y="78103"/>
                  </a:lnTo>
                  <a:lnTo>
                    <a:pt x="90595" y="96519"/>
                  </a:lnTo>
                  <a:lnTo>
                    <a:pt x="83774" y="135795"/>
                  </a:lnTo>
                  <a:lnTo>
                    <a:pt x="65455" y="176064"/>
                  </a:lnTo>
                  <a:lnTo>
                    <a:pt x="33795" y="21512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32"/>
            <p:cNvSpPr/>
            <p:nvPr>
              <p:custDataLst>
                <p:tags r:id="rId49"/>
              </p:custDataLst>
            </p:nvPr>
          </p:nvSpPr>
          <p:spPr>
            <a:xfrm>
              <a:off x="2687237" y="4241800"/>
              <a:ext cx="144864" cy="317501"/>
            </a:xfrm>
            <a:custGeom>
              <a:avLst/>
              <a:gdLst/>
              <a:ahLst/>
              <a:cxnLst/>
              <a:rect l="0" t="0" r="0" b="0"/>
              <a:pathLst>
                <a:path w="144864" h="317501">
                  <a:moveTo>
                    <a:pt x="144863" y="0"/>
                  </a:moveTo>
                  <a:lnTo>
                    <a:pt x="144863" y="0"/>
                  </a:lnTo>
                  <a:lnTo>
                    <a:pt x="127538" y="1411"/>
                  </a:lnTo>
                  <a:lnTo>
                    <a:pt x="108235" y="6742"/>
                  </a:lnTo>
                  <a:lnTo>
                    <a:pt x="70197" y="31160"/>
                  </a:lnTo>
                  <a:lnTo>
                    <a:pt x="31017" y="78691"/>
                  </a:lnTo>
                  <a:lnTo>
                    <a:pt x="11010" y="121051"/>
                  </a:lnTo>
                  <a:lnTo>
                    <a:pt x="2711" y="144201"/>
                  </a:lnTo>
                  <a:lnTo>
                    <a:pt x="0" y="168101"/>
                  </a:lnTo>
                  <a:lnTo>
                    <a:pt x="1016" y="192500"/>
                  </a:lnTo>
                  <a:lnTo>
                    <a:pt x="4515" y="217234"/>
                  </a:lnTo>
                  <a:lnTo>
                    <a:pt x="30980" y="259767"/>
                  </a:lnTo>
                  <a:lnTo>
                    <a:pt x="87713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12"/>
          <p:cNvGrpSpPr/>
          <p:nvPr/>
        </p:nvGrpSpPr>
        <p:grpSpPr>
          <a:xfrm>
            <a:off x="2854823" y="5672867"/>
            <a:ext cx="533581" cy="391384"/>
            <a:chOff x="2854823" y="5672867"/>
            <a:chExt cx="533581" cy="391384"/>
          </a:xfrm>
        </p:grpSpPr>
        <p:sp>
          <p:nvSpPr>
            <p:cNvPr id="175" name="SMARTInkShape-933"/>
            <p:cNvSpPr/>
            <p:nvPr>
              <p:custDataLst>
                <p:tags r:id="rId44"/>
              </p:custDataLst>
            </p:nvPr>
          </p:nvSpPr>
          <p:spPr>
            <a:xfrm>
              <a:off x="3093009" y="5672867"/>
              <a:ext cx="106043" cy="333622"/>
            </a:xfrm>
            <a:custGeom>
              <a:avLst/>
              <a:gdLst/>
              <a:ahLst/>
              <a:cxnLst/>
              <a:rect l="0" t="0" r="0" b="0"/>
              <a:pathLst>
                <a:path w="106043" h="333622">
                  <a:moveTo>
                    <a:pt x="43891" y="61183"/>
                  </a:moveTo>
                  <a:lnTo>
                    <a:pt x="43891" y="61183"/>
                  </a:lnTo>
                  <a:lnTo>
                    <a:pt x="21537" y="14214"/>
                  </a:lnTo>
                  <a:lnTo>
                    <a:pt x="13518" y="0"/>
                  </a:lnTo>
                  <a:lnTo>
                    <a:pt x="5807" y="11853"/>
                  </a:lnTo>
                  <a:lnTo>
                    <a:pt x="1327" y="50095"/>
                  </a:lnTo>
                  <a:lnTo>
                    <a:pt x="280" y="91298"/>
                  </a:lnTo>
                  <a:lnTo>
                    <a:pt x="0" y="115126"/>
                  </a:lnTo>
                  <a:lnTo>
                    <a:pt x="519" y="139478"/>
                  </a:lnTo>
                  <a:lnTo>
                    <a:pt x="1571" y="164180"/>
                  </a:lnTo>
                  <a:lnTo>
                    <a:pt x="3916" y="211382"/>
                  </a:lnTo>
                  <a:lnTo>
                    <a:pt x="4957" y="251175"/>
                  </a:lnTo>
                  <a:lnTo>
                    <a:pt x="5544" y="291828"/>
                  </a:lnTo>
                  <a:lnTo>
                    <a:pt x="6448" y="314933"/>
                  </a:lnTo>
                  <a:lnTo>
                    <a:pt x="7640" y="317133"/>
                  </a:lnTo>
                  <a:lnTo>
                    <a:pt x="9140" y="318600"/>
                  </a:lnTo>
                  <a:lnTo>
                    <a:pt x="10140" y="316050"/>
                  </a:lnTo>
                  <a:lnTo>
                    <a:pt x="19272" y="279084"/>
                  </a:lnTo>
                  <a:lnTo>
                    <a:pt x="39654" y="236988"/>
                  </a:lnTo>
                  <a:lnTo>
                    <a:pt x="55414" y="216930"/>
                  </a:lnTo>
                  <a:lnTo>
                    <a:pt x="71825" y="208015"/>
                  </a:lnTo>
                  <a:lnTo>
                    <a:pt x="82882" y="205935"/>
                  </a:lnTo>
                  <a:lnTo>
                    <a:pt x="86818" y="206368"/>
                  </a:lnTo>
                  <a:lnTo>
                    <a:pt x="90148" y="208067"/>
                  </a:lnTo>
                  <a:lnTo>
                    <a:pt x="95729" y="213718"/>
                  </a:lnTo>
                  <a:lnTo>
                    <a:pt x="102838" y="234947"/>
                  </a:lnTo>
                  <a:lnTo>
                    <a:pt x="106042" y="266950"/>
                  </a:lnTo>
                  <a:lnTo>
                    <a:pt x="100249" y="296502"/>
                  </a:lnTo>
                  <a:lnTo>
                    <a:pt x="87754" y="312525"/>
                  </a:lnTo>
                  <a:lnTo>
                    <a:pt x="71147" y="325290"/>
                  </a:lnTo>
                  <a:lnTo>
                    <a:pt x="54358" y="333316"/>
                  </a:lnTo>
                  <a:lnTo>
                    <a:pt x="46636" y="333621"/>
                  </a:lnTo>
                  <a:lnTo>
                    <a:pt x="32411" y="328317"/>
                  </a:lnTo>
                  <a:lnTo>
                    <a:pt x="27771" y="321116"/>
                  </a:lnTo>
                  <a:lnTo>
                    <a:pt x="18491" y="27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34"/>
            <p:cNvSpPr/>
            <p:nvPr>
              <p:custDataLst>
                <p:tags r:id="rId45"/>
              </p:custDataLst>
            </p:nvPr>
          </p:nvSpPr>
          <p:spPr>
            <a:xfrm>
              <a:off x="3251200" y="5683250"/>
              <a:ext cx="137204" cy="355601"/>
            </a:xfrm>
            <a:custGeom>
              <a:avLst/>
              <a:gdLst/>
              <a:ahLst/>
              <a:cxnLst/>
              <a:rect l="0" t="0" r="0" b="0"/>
              <a:pathLst>
                <a:path w="137204" h="355601">
                  <a:moveTo>
                    <a:pt x="88900" y="0"/>
                  </a:moveTo>
                  <a:lnTo>
                    <a:pt x="88900" y="0"/>
                  </a:lnTo>
                  <a:lnTo>
                    <a:pt x="107851" y="25693"/>
                  </a:lnTo>
                  <a:lnTo>
                    <a:pt x="118725" y="56810"/>
                  </a:lnTo>
                  <a:lnTo>
                    <a:pt x="128261" y="96510"/>
                  </a:lnTo>
                  <a:lnTo>
                    <a:pt x="137203" y="140025"/>
                  </a:lnTo>
                  <a:lnTo>
                    <a:pt x="136473" y="187116"/>
                  </a:lnTo>
                  <a:lnTo>
                    <a:pt x="125566" y="234152"/>
                  </a:lnTo>
                  <a:lnTo>
                    <a:pt x="101903" y="276223"/>
                  </a:lnTo>
                  <a:lnTo>
                    <a:pt x="65046" y="310442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35"/>
            <p:cNvSpPr/>
            <p:nvPr>
              <p:custDataLst>
                <p:tags r:id="rId46"/>
              </p:custDataLst>
            </p:nvPr>
          </p:nvSpPr>
          <p:spPr>
            <a:xfrm>
              <a:off x="2854823" y="5705279"/>
              <a:ext cx="129678" cy="358972"/>
            </a:xfrm>
            <a:custGeom>
              <a:avLst/>
              <a:gdLst/>
              <a:ahLst/>
              <a:cxnLst/>
              <a:rect l="0" t="0" r="0" b="0"/>
              <a:pathLst>
                <a:path w="129678" h="358972">
                  <a:moveTo>
                    <a:pt x="129677" y="3371"/>
                  </a:moveTo>
                  <a:lnTo>
                    <a:pt x="129677" y="3371"/>
                  </a:lnTo>
                  <a:lnTo>
                    <a:pt x="119564" y="0"/>
                  </a:lnTo>
                  <a:lnTo>
                    <a:pt x="99791" y="1274"/>
                  </a:lnTo>
                  <a:lnTo>
                    <a:pt x="69317" y="16234"/>
                  </a:lnTo>
                  <a:lnTo>
                    <a:pt x="30105" y="58766"/>
                  </a:lnTo>
                  <a:lnTo>
                    <a:pt x="11104" y="105602"/>
                  </a:lnTo>
                  <a:lnTo>
                    <a:pt x="4062" y="132908"/>
                  </a:lnTo>
                  <a:lnTo>
                    <a:pt x="778" y="161695"/>
                  </a:lnTo>
                  <a:lnTo>
                    <a:pt x="0" y="191470"/>
                  </a:lnTo>
                  <a:lnTo>
                    <a:pt x="892" y="221905"/>
                  </a:lnTo>
                  <a:lnTo>
                    <a:pt x="7132" y="250660"/>
                  </a:lnTo>
                  <a:lnTo>
                    <a:pt x="16936" y="278296"/>
                  </a:lnTo>
                  <a:lnTo>
                    <a:pt x="37236" y="323116"/>
                  </a:lnTo>
                  <a:lnTo>
                    <a:pt x="53477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213"/>
          <p:cNvGrpSpPr/>
          <p:nvPr/>
        </p:nvGrpSpPr>
        <p:grpSpPr>
          <a:xfrm>
            <a:off x="4925199" y="5666749"/>
            <a:ext cx="320661" cy="295410"/>
            <a:chOff x="4925199" y="5666749"/>
            <a:chExt cx="320661" cy="295410"/>
          </a:xfrm>
        </p:grpSpPr>
        <p:sp>
          <p:nvSpPr>
            <p:cNvPr id="179" name="SMARTInkShape-936"/>
            <p:cNvSpPr/>
            <p:nvPr>
              <p:custDataLst>
                <p:tags r:id="rId41"/>
              </p:custDataLst>
            </p:nvPr>
          </p:nvSpPr>
          <p:spPr>
            <a:xfrm>
              <a:off x="4925199" y="5666749"/>
              <a:ext cx="78602" cy="289552"/>
            </a:xfrm>
            <a:custGeom>
              <a:avLst/>
              <a:gdLst/>
              <a:ahLst/>
              <a:cxnLst/>
              <a:rect l="0" t="0" r="0" b="0"/>
              <a:pathLst>
                <a:path w="78602" h="289552">
                  <a:moveTo>
                    <a:pt x="78601" y="29201"/>
                  </a:moveTo>
                  <a:lnTo>
                    <a:pt x="78601" y="29201"/>
                  </a:lnTo>
                  <a:lnTo>
                    <a:pt x="60924" y="6057"/>
                  </a:lnTo>
                  <a:lnTo>
                    <a:pt x="52871" y="1275"/>
                  </a:lnTo>
                  <a:lnTo>
                    <a:pt x="48747" y="0"/>
                  </a:lnTo>
                  <a:lnTo>
                    <a:pt x="40403" y="466"/>
                  </a:lnTo>
                  <a:lnTo>
                    <a:pt x="36202" y="1577"/>
                  </a:lnTo>
                  <a:lnTo>
                    <a:pt x="20177" y="16626"/>
                  </a:lnTo>
                  <a:lnTo>
                    <a:pt x="5939" y="55724"/>
                  </a:lnTo>
                  <a:lnTo>
                    <a:pt x="0" y="84019"/>
                  </a:lnTo>
                  <a:lnTo>
                    <a:pt x="2787" y="114431"/>
                  </a:lnTo>
                  <a:lnTo>
                    <a:pt x="17895" y="156312"/>
                  </a:lnTo>
                  <a:lnTo>
                    <a:pt x="41053" y="195186"/>
                  </a:lnTo>
                  <a:lnTo>
                    <a:pt x="55165" y="229336"/>
                  </a:lnTo>
                  <a:lnTo>
                    <a:pt x="57602" y="243738"/>
                  </a:lnTo>
                  <a:lnTo>
                    <a:pt x="54922" y="257195"/>
                  </a:lnTo>
                  <a:lnTo>
                    <a:pt x="45479" y="274790"/>
                  </a:lnTo>
                  <a:lnTo>
                    <a:pt x="34151" y="28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37"/>
            <p:cNvSpPr/>
            <p:nvPr>
              <p:custDataLst>
                <p:tags r:id="rId42"/>
              </p:custDataLst>
            </p:nvPr>
          </p:nvSpPr>
          <p:spPr>
            <a:xfrm>
              <a:off x="4946650" y="56769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6742" y="32241"/>
                  </a:lnTo>
                  <a:lnTo>
                    <a:pt x="34531" y="17314"/>
                  </a:lnTo>
                  <a:lnTo>
                    <a:pt x="74045" y="6228"/>
                  </a:lnTo>
                  <a:lnTo>
                    <a:pt x="117032" y="184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38"/>
            <p:cNvSpPr/>
            <p:nvPr>
              <p:custDataLst>
                <p:tags r:id="rId43"/>
              </p:custDataLst>
            </p:nvPr>
          </p:nvSpPr>
          <p:spPr>
            <a:xfrm>
              <a:off x="5129658" y="5746750"/>
              <a:ext cx="116202" cy="215409"/>
            </a:xfrm>
            <a:custGeom>
              <a:avLst/>
              <a:gdLst/>
              <a:ahLst/>
              <a:cxnLst/>
              <a:rect l="0" t="0" r="0" b="0"/>
              <a:pathLst>
                <a:path w="116202" h="215409">
                  <a:moveTo>
                    <a:pt x="58292" y="19050"/>
                  </a:moveTo>
                  <a:lnTo>
                    <a:pt x="58292" y="19050"/>
                  </a:lnTo>
                  <a:lnTo>
                    <a:pt x="48179" y="15679"/>
                  </a:lnTo>
                  <a:lnTo>
                    <a:pt x="41332" y="10261"/>
                  </a:lnTo>
                  <a:lnTo>
                    <a:pt x="35938" y="4561"/>
                  </a:lnTo>
                  <a:lnTo>
                    <a:pt x="31188" y="2027"/>
                  </a:lnTo>
                  <a:lnTo>
                    <a:pt x="28228" y="4173"/>
                  </a:lnTo>
                  <a:lnTo>
                    <a:pt x="21177" y="14084"/>
                  </a:lnTo>
                  <a:lnTo>
                    <a:pt x="9516" y="55698"/>
                  </a:lnTo>
                  <a:lnTo>
                    <a:pt x="2277" y="87550"/>
                  </a:lnTo>
                  <a:lnTo>
                    <a:pt x="0" y="120990"/>
                  </a:lnTo>
                  <a:lnTo>
                    <a:pt x="4566" y="165907"/>
                  </a:lnTo>
                  <a:lnTo>
                    <a:pt x="14857" y="195913"/>
                  </a:lnTo>
                  <a:lnTo>
                    <a:pt x="18752" y="202576"/>
                  </a:lnTo>
                  <a:lnTo>
                    <a:pt x="30606" y="211860"/>
                  </a:lnTo>
                  <a:lnTo>
                    <a:pt x="37718" y="215323"/>
                  </a:lnTo>
                  <a:lnTo>
                    <a:pt x="53146" y="215408"/>
                  </a:lnTo>
                  <a:lnTo>
                    <a:pt x="61211" y="213455"/>
                  </a:lnTo>
                  <a:lnTo>
                    <a:pt x="77699" y="198116"/>
                  </a:lnTo>
                  <a:lnTo>
                    <a:pt x="93728" y="172718"/>
                  </a:lnTo>
                  <a:lnTo>
                    <a:pt x="107908" y="137911"/>
                  </a:lnTo>
                  <a:lnTo>
                    <a:pt x="115621" y="100805"/>
                  </a:lnTo>
                  <a:lnTo>
                    <a:pt x="116201" y="53622"/>
                  </a:lnTo>
                  <a:lnTo>
                    <a:pt x="113831" y="42098"/>
                  </a:lnTo>
                  <a:lnTo>
                    <a:pt x="101791" y="23649"/>
                  </a:lnTo>
                  <a:lnTo>
                    <a:pt x="86091" y="10511"/>
                  </a:lnTo>
                  <a:lnTo>
                    <a:pt x="58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214"/>
          <p:cNvGrpSpPr/>
          <p:nvPr/>
        </p:nvGrpSpPr>
        <p:grpSpPr>
          <a:xfrm>
            <a:off x="5629652" y="5645150"/>
            <a:ext cx="498099" cy="317501"/>
            <a:chOff x="5629652" y="5645150"/>
            <a:chExt cx="498099" cy="317501"/>
          </a:xfrm>
        </p:grpSpPr>
        <p:sp>
          <p:nvSpPr>
            <p:cNvPr id="183" name="SMARTInkShape-939"/>
            <p:cNvSpPr/>
            <p:nvPr>
              <p:custDataLst>
                <p:tags r:id="rId35"/>
              </p:custDataLst>
            </p:nvPr>
          </p:nvSpPr>
          <p:spPr>
            <a:xfrm>
              <a:off x="5629652" y="5756961"/>
              <a:ext cx="98049" cy="172463"/>
            </a:xfrm>
            <a:custGeom>
              <a:avLst/>
              <a:gdLst/>
              <a:ahLst/>
              <a:cxnLst/>
              <a:rect l="0" t="0" r="0" b="0"/>
              <a:pathLst>
                <a:path w="98049" h="172463">
                  <a:moveTo>
                    <a:pt x="98048" y="8839"/>
                  </a:moveTo>
                  <a:lnTo>
                    <a:pt x="98048" y="8839"/>
                  </a:lnTo>
                  <a:lnTo>
                    <a:pt x="59324" y="0"/>
                  </a:lnTo>
                  <a:lnTo>
                    <a:pt x="29503" y="4025"/>
                  </a:lnTo>
                  <a:lnTo>
                    <a:pt x="8437" y="10784"/>
                  </a:lnTo>
                  <a:lnTo>
                    <a:pt x="4441" y="14369"/>
                  </a:lnTo>
                  <a:lnTo>
                    <a:pt x="0" y="23997"/>
                  </a:lnTo>
                  <a:lnTo>
                    <a:pt x="1790" y="35331"/>
                  </a:lnTo>
                  <a:lnTo>
                    <a:pt x="8700" y="48130"/>
                  </a:lnTo>
                  <a:lnTo>
                    <a:pt x="47115" y="95207"/>
                  </a:lnTo>
                  <a:lnTo>
                    <a:pt x="64142" y="116039"/>
                  </a:lnTo>
                  <a:lnTo>
                    <a:pt x="68868" y="129156"/>
                  </a:lnTo>
                  <a:lnTo>
                    <a:pt x="69086" y="142041"/>
                  </a:lnTo>
                  <a:lnTo>
                    <a:pt x="68156" y="148439"/>
                  </a:lnTo>
                  <a:lnTo>
                    <a:pt x="65421" y="153412"/>
                  </a:lnTo>
                  <a:lnTo>
                    <a:pt x="56736" y="160817"/>
                  </a:lnTo>
                  <a:lnTo>
                    <a:pt x="34619" y="170614"/>
                  </a:lnTo>
                  <a:lnTo>
                    <a:pt x="24937" y="172462"/>
                  </a:lnTo>
                  <a:lnTo>
                    <a:pt x="21085" y="170838"/>
                  </a:lnTo>
                  <a:lnTo>
                    <a:pt x="9148" y="15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40"/>
            <p:cNvSpPr/>
            <p:nvPr>
              <p:custDataLst>
                <p:tags r:id="rId36"/>
              </p:custDataLst>
            </p:nvPr>
          </p:nvSpPr>
          <p:spPr>
            <a:xfrm>
              <a:off x="5837681" y="5645150"/>
              <a:ext cx="48770" cy="295055"/>
            </a:xfrm>
            <a:custGeom>
              <a:avLst/>
              <a:gdLst/>
              <a:ahLst/>
              <a:cxnLst/>
              <a:rect l="0" t="0" r="0" b="0"/>
              <a:pathLst>
                <a:path w="48770" h="295055">
                  <a:moveTo>
                    <a:pt x="48769" y="0"/>
                  </a:moveTo>
                  <a:lnTo>
                    <a:pt x="48769" y="0"/>
                  </a:lnTo>
                  <a:lnTo>
                    <a:pt x="45398" y="0"/>
                  </a:lnTo>
                  <a:lnTo>
                    <a:pt x="41862" y="1881"/>
                  </a:lnTo>
                  <a:lnTo>
                    <a:pt x="39930" y="3371"/>
                  </a:lnTo>
                  <a:lnTo>
                    <a:pt x="26693" y="33931"/>
                  </a:lnTo>
                  <a:lnTo>
                    <a:pt x="18732" y="63764"/>
                  </a:lnTo>
                  <a:lnTo>
                    <a:pt x="12371" y="101953"/>
                  </a:lnTo>
                  <a:lnTo>
                    <a:pt x="7192" y="143385"/>
                  </a:lnTo>
                  <a:lnTo>
                    <a:pt x="2538" y="182966"/>
                  </a:lnTo>
                  <a:lnTo>
                    <a:pt x="0" y="217960"/>
                  </a:lnTo>
                  <a:lnTo>
                    <a:pt x="452" y="257902"/>
                  </a:lnTo>
                  <a:lnTo>
                    <a:pt x="1741" y="267185"/>
                  </a:lnTo>
                  <a:lnTo>
                    <a:pt x="8817" y="281262"/>
                  </a:lnTo>
                  <a:lnTo>
                    <a:pt x="13668" y="286992"/>
                  </a:lnTo>
                  <a:lnTo>
                    <a:pt x="24701" y="293357"/>
                  </a:lnTo>
                  <a:lnTo>
                    <a:pt x="30608" y="295054"/>
                  </a:lnTo>
                  <a:lnTo>
                    <a:pt x="35956" y="294069"/>
                  </a:lnTo>
                  <a:lnTo>
                    <a:pt x="45661" y="287330"/>
                  </a:lnTo>
                  <a:lnTo>
                    <a:pt x="47403" y="280453"/>
                  </a:lnTo>
                  <a:lnTo>
                    <a:pt x="4241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41"/>
            <p:cNvSpPr/>
            <p:nvPr>
              <p:custDataLst>
                <p:tags r:id="rId37"/>
              </p:custDataLst>
            </p:nvPr>
          </p:nvSpPr>
          <p:spPr>
            <a:xfrm>
              <a:off x="5824617" y="5778500"/>
              <a:ext cx="125334" cy="57151"/>
            </a:xfrm>
            <a:custGeom>
              <a:avLst/>
              <a:gdLst/>
              <a:ahLst/>
              <a:cxnLst/>
              <a:rect l="0" t="0" r="0" b="0"/>
              <a:pathLst>
                <a:path w="125334" h="57151">
                  <a:moveTo>
                    <a:pt x="23733" y="57150"/>
                  </a:moveTo>
                  <a:lnTo>
                    <a:pt x="23733" y="57150"/>
                  </a:lnTo>
                  <a:lnTo>
                    <a:pt x="13620" y="53779"/>
                  </a:lnTo>
                  <a:lnTo>
                    <a:pt x="6774" y="48361"/>
                  </a:lnTo>
                  <a:lnTo>
                    <a:pt x="2083" y="41954"/>
                  </a:lnTo>
                  <a:lnTo>
                    <a:pt x="0" y="36756"/>
                  </a:lnTo>
                  <a:lnTo>
                    <a:pt x="10362" y="28330"/>
                  </a:lnTo>
                  <a:lnTo>
                    <a:pt x="29785" y="18940"/>
                  </a:lnTo>
                  <a:lnTo>
                    <a:pt x="68488" y="9688"/>
                  </a:lnTo>
                  <a:lnTo>
                    <a:pt x="12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42"/>
            <p:cNvSpPr/>
            <p:nvPr>
              <p:custDataLst>
                <p:tags r:id="rId38"/>
              </p:custDataLst>
            </p:nvPr>
          </p:nvSpPr>
          <p:spPr>
            <a:xfrm>
              <a:off x="5956300" y="58039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1324" y="45503"/>
                  </a:lnTo>
                  <a:lnTo>
                    <a:pt x="116" y="8843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43"/>
            <p:cNvSpPr/>
            <p:nvPr>
              <p:custDataLst>
                <p:tags r:id="rId39"/>
              </p:custDataLst>
            </p:nvPr>
          </p:nvSpPr>
          <p:spPr>
            <a:xfrm>
              <a:off x="6038850" y="5684133"/>
              <a:ext cx="5468" cy="208668"/>
            </a:xfrm>
            <a:custGeom>
              <a:avLst/>
              <a:gdLst/>
              <a:ahLst/>
              <a:cxnLst/>
              <a:rect l="0" t="0" r="0" b="0"/>
              <a:pathLst>
                <a:path w="5468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4" y="40553"/>
                  </a:lnTo>
                  <a:lnTo>
                    <a:pt x="5467" y="73273"/>
                  </a:lnTo>
                  <a:lnTo>
                    <a:pt x="4076" y="110861"/>
                  </a:lnTo>
                  <a:lnTo>
                    <a:pt x="1812" y="148265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44"/>
            <p:cNvSpPr/>
            <p:nvPr>
              <p:custDataLst>
                <p:tags r:id="rId40"/>
              </p:custDataLst>
            </p:nvPr>
          </p:nvSpPr>
          <p:spPr>
            <a:xfrm>
              <a:off x="6083300" y="5657850"/>
              <a:ext cx="44451" cy="304801"/>
            </a:xfrm>
            <a:custGeom>
              <a:avLst/>
              <a:gdLst/>
              <a:ahLst/>
              <a:cxnLst/>
              <a:rect l="0" t="0" r="0" b="0"/>
              <a:pathLst>
                <a:path w="44451" h="304801">
                  <a:moveTo>
                    <a:pt x="44450" y="0"/>
                  </a:moveTo>
                  <a:lnTo>
                    <a:pt x="44450" y="0"/>
                  </a:lnTo>
                  <a:lnTo>
                    <a:pt x="30635" y="42063"/>
                  </a:lnTo>
                  <a:lnTo>
                    <a:pt x="22788" y="75139"/>
                  </a:lnTo>
                  <a:lnTo>
                    <a:pt x="14596" y="113358"/>
                  </a:lnTo>
                  <a:lnTo>
                    <a:pt x="8133" y="153863"/>
                  </a:lnTo>
                  <a:lnTo>
                    <a:pt x="3615" y="193972"/>
                  </a:lnTo>
                  <a:lnTo>
                    <a:pt x="1607" y="230613"/>
                  </a:lnTo>
                  <a:lnTo>
                    <a:pt x="476" y="27623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215"/>
          <p:cNvGrpSpPr/>
          <p:nvPr/>
        </p:nvGrpSpPr>
        <p:grpSpPr>
          <a:xfrm>
            <a:off x="6192218" y="5683250"/>
            <a:ext cx="824533" cy="755597"/>
            <a:chOff x="6192218" y="5683250"/>
            <a:chExt cx="824533" cy="755597"/>
          </a:xfrm>
        </p:grpSpPr>
        <p:sp>
          <p:nvSpPr>
            <p:cNvPr id="190" name="SMARTInkShape-945"/>
            <p:cNvSpPr/>
            <p:nvPr>
              <p:custDataLst>
                <p:tags r:id="rId30"/>
              </p:custDataLst>
            </p:nvPr>
          </p:nvSpPr>
          <p:spPr>
            <a:xfrm>
              <a:off x="6388622" y="5683250"/>
              <a:ext cx="82029" cy="304801"/>
            </a:xfrm>
            <a:custGeom>
              <a:avLst/>
              <a:gdLst/>
              <a:ahLst/>
              <a:cxnLst/>
              <a:rect l="0" t="0" r="0" b="0"/>
              <a:pathLst>
                <a:path w="82029" h="304801">
                  <a:moveTo>
                    <a:pt x="31228" y="0"/>
                  </a:moveTo>
                  <a:lnTo>
                    <a:pt x="31228" y="0"/>
                  </a:lnTo>
                  <a:lnTo>
                    <a:pt x="34599" y="34531"/>
                  </a:lnTo>
                  <a:lnTo>
                    <a:pt x="33323" y="80787"/>
                  </a:lnTo>
                  <a:lnTo>
                    <a:pt x="30278" y="123864"/>
                  </a:lnTo>
                  <a:lnTo>
                    <a:pt x="25161" y="170762"/>
                  </a:lnTo>
                  <a:lnTo>
                    <a:pt x="15831" y="212772"/>
                  </a:lnTo>
                  <a:lnTo>
                    <a:pt x="8393" y="246965"/>
                  </a:lnTo>
                  <a:lnTo>
                    <a:pt x="261" y="293163"/>
                  </a:lnTo>
                  <a:lnTo>
                    <a:pt x="0" y="294925"/>
                  </a:lnTo>
                  <a:lnTo>
                    <a:pt x="1428" y="255922"/>
                  </a:lnTo>
                  <a:lnTo>
                    <a:pt x="10170" y="210119"/>
                  </a:lnTo>
                  <a:lnTo>
                    <a:pt x="19752" y="185108"/>
                  </a:lnTo>
                  <a:lnTo>
                    <a:pt x="28715" y="173992"/>
                  </a:lnTo>
                  <a:lnTo>
                    <a:pt x="32374" y="171734"/>
                  </a:lnTo>
                  <a:lnTo>
                    <a:pt x="35520" y="170934"/>
                  </a:lnTo>
                  <a:lnTo>
                    <a:pt x="38323" y="171105"/>
                  </a:lnTo>
                  <a:lnTo>
                    <a:pt x="52379" y="201686"/>
                  </a:lnTo>
                  <a:lnTo>
                    <a:pt x="62295" y="247926"/>
                  </a:lnTo>
                  <a:lnTo>
                    <a:pt x="78681" y="295150"/>
                  </a:lnTo>
                  <a:lnTo>
                    <a:pt x="8202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46"/>
            <p:cNvSpPr/>
            <p:nvPr>
              <p:custDataLst>
                <p:tags r:id="rId31"/>
              </p:custDataLst>
            </p:nvPr>
          </p:nvSpPr>
          <p:spPr>
            <a:xfrm>
              <a:off x="6540205" y="5841542"/>
              <a:ext cx="247946" cy="120081"/>
            </a:xfrm>
            <a:custGeom>
              <a:avLst/>
              <a:gdLst/>
              <a:ahLst/>
              <a:cxnLst/>
              <a:rect l="0" t="0" r="0" b="0"/>
              <a:pathLst>
                <a:path w="247946" h="120081">
                  <a:moveTo>
                    <a:pt x="70145" y="38558"/>
                  </a:moveTo>
                  <a:lnTo>
                    <a:pt x="70145" y="38558"/>
                  </a:lnTo>
                  <a:lnTo>
                    <a:pt x="61306" y="15414"/>
                  </a:lnTo>
                  <a:lnTo>
                    <a:pt x="48476" y="2615"/>
                  </a:lnTo>
                  <a:lnTo>
                    <a:pt x="43705" y="486"/>
                  </a:lnTo>
                  <a:lnTo>
                    <a:pt x="34639" y="0"/>
                  </a:lnTo>
                  <a:lnTo>
                    <a:pt x="24025" y="5898"/>
                  </a:lnTo>
                  <a:lnTo>
                    <a:pt x="18232" y="10435"/>
                  </a:lnTo>
                  <a:lnTo>
                    <a:pt x="3336" y="40417"/>
                  </a:lnTo>
                  <a:lnTo>
                    <a:pt x="0" y="61021"/>
                  </a:lnTo>
                  <a:lnTo>
                    <a:pt x="1575" y="78175"/>
                  </a:lnTo>
                  <a:lnTo>
                    <a:pt x="6978" y="90502"/>
                  </a:lnTo>
                  <a:lnTo>
                    <a:pt x="14083" y="98804"/>
                  </a:lnTo>
                  <a:lnTo>
                    <a:pt x="17954" y="102005"/>
                  </a:lnTo>
                  <a:lnTo>
                    <a:pt x="21240" y="102729"/>
                  </a:lnTo>
                  <a:lnTo>
                    <a:pt x="24136" y="101799"/>
                  </a:lnTo>
                  <a:lnTo>
                    <a:pt x="37225" y="90170"/>
                  </a:lnTo>
                  <a:lnTo>
                    <a:pt x="41403" y="84309"/>
                  </a:lnTo>
                  <a:lnTo>
                    <a:pt x="42516" y="81760"/>
                  </a:lnTo>
                  <a:lnTo>
                    <a:pt x="43965" y="80765"/>
                  </a:lnTo>
                  <a:lnTo>
                    <a:pt x="45636" y="80806"/>
                  </a:lnTo>
                  <a:lnTo>
                    <a:pt x="47456" y="81540"/>
                  </a:lnTo>
                  <a:lnTo>
                    <a:pt x="51359" y="88000"/>
                  </a:lnTo>
                  <a:lnTo>
                    <a:pt x="61713" y="113299"/>
                  </a:lnTo>
                  <a:lnTo>
                    <a:pt x="65927" y="117637"/>
                  </a:lnTo>
                  <a:lnTo>
                    <a:pt x="72033" y="119566"/>
                  </a:lnTo>
                  <a:lnTo>
                    <a:pt x="75637" y="120080"/>
                  </a:lnTo>
                  <a:lnTo>
                    <a:pt x="83405" y="116888"/>
                  </a:lnTo>
                  <a:lnTo>
                    <a:pt x="87451" y="114062"/>
                  </a:lnTo>
                  <a:lnTo>
                    <a:pt x="112814" y="71791"/>
                  </a:lnTo>
                  <a:lnTo>
                    <a:pt x="131630" y="36760"/>
                  </a:lnTo>
                  <a:lnTo>
                    <a:pt x="132302" y="36653"/>
                  </a:lnTo>
                  <a:lnTo>
                    <a:pt x="132749" y="37289"/>
                  </a:lnTo>
                  <a:lnTo>
                    <a:pt x="151919" y="83306"/>
                  </a:lnTo>
                  <a:lnTo>
                    <a:pt x="159640" y="90196"/>
                  </a:lnTo>
                  <a:lnTo>
                    <a:pt x="163675" y="92033"/>
                  </a:lnTo>
                  <a:lnTo>
                    <a:pt x="168482" y="91847"/>
                  </a:lnTo>
                  <a:lnTo>
                    <a:pt x="179466" y="87877"/>
                  </a:lnTo>
                  <a:lnTo>
                    <a:pt x="194181" y="74337"/>
                  </a:lnTo>
                  <a:lnTo>
                    <a:pt x="228017" y="32668"/>
                  </a:lnTo>
                  <a:lnTo>
                    <a:pt x="247945" y="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47"/>
            <p:cNvSpPr/>
            <p:nvPr>
              <p:custDataLst>
                <p:tags r:id="rId32"/>
              </p:custDataLst>
            </p:nvPr>
          </p:nvSpPr>
          <p:spPr>
            <a:xfrm>
              <a:off x="6800850" y="5838569"/>
              <a:ext cx="215901" cy="111382"/>
            </a:xfrm>
            <a:custGeom>
              <a:avLst/>
              <a:gdLst/>
              <a:ahLst/>
              <a:cxnLst/>
              <a:rect l="0" t="0" r="0" b="0"/>
              <a:pathLst>
                <a:path w="215901" h="111382">
                  <a:moveTo>
                    <a:pt x="0" y="79631"/>
                  </a:moveTo>
                  <a:lnTo>
                    <a:pt x="0" y="79631"/>
                  </a:lnTo>
                  <a:lnTo>
                    <a:pt x="43446" y="36184"/>
                  </a:lnTo>
                  <a:lnTo>
                    <a:pt x="75275" y="3650"/>
                  </a:lnTo>
                  <a:lnTo>
                    <a:pt x="76289" y="1460"/>
                  </a:lnTo>
                  <a:lnTo>
                    <a:pt x="76259" y="0"/>
                  </a:lnTo>
                  <a:lnTo>
                    <a:pt x="74828" y="439"/>
                  </a:lnTo>
                  <a:lnTo>
                    <a:pt x="28671" y="42591"/>
                  </a:lnTo>
                  <a:lnTo>
                    <a:pt x="19798" y="60111"/>
                  </a:lnTo>
                  <a:lnTo>
                    <a:pt x="17431" y="68735"/>
                  </a:lnTo>
                  <a:lnTo>
                    <a:pt x="18566" y="83960"/>
                  </a:lnTo>
                  <a:lnTo>
                    <a:pt x="20844" y="90984"/>
                  </a:lnTo>
                  <a:lnTo>
                    <a:pt x="27301" y="96371"/>
                  </a:lnTo>
                  <a:lnTo>
                    <a:pt x="47647" y="104239"/>
                  </a:lnTo>
                  <a:lnTo>
                    <a:pt x="78797" y="108207"/>
                  </a:lnTo>
                  <a:lnTo>
                    <a:pt x="118276" y="109970"/>
                  </a:lnTo>
                  <a:lnTo>
                    <a:pt x="141645" y="110440"/>
                  </a:lnTo>
                  <a:lnTo>
                    <a:pt x="182897" y="110964"/>
                  </a:lnTo>
                  <a:lnTo>
                    <a:pt x="215900" y="11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48"/>
            <p:cNvSpPr/>
            <p:nvPr>
              <p:custDataLst>
                <p:tags r:id="rId33"/>
              </p:custDataLst>
            </p:nvPr>
          </p:nvSpPr>
          <p:spPr>
            <a:xfrm>
              <a:off x="6192218" y="6270041"/>
              <a:ext cx="372040" cy="168806"/>
            </a:xfrm>
            <a:custGeom>
              <a:avLst/>
              <a:gdLst/>
              <a:ahLst/>
              <a:cxnLst/>
              <a:rect l="0" t="0" r="0" b="0"/>
              <a:pathLst>
                <a:path w="372040" h="168806">
                  <a:moveTo>
                    <a:pt x="30782" y="79959"/>
                  </a:moveTo>
                  <a:lnTo>
                    <a:pt x="30782" y="79959"/>
                  </a:lnTo>
                  <a:lnTo>
                    <a:pt x="39621" y="79959"/>
                  </a:lnTo>
                  <a:lnTo>
                    <a:pt x="41614" y="77842"/>
                  </a:lnTo>
                  <a:lnTo>
                    <a:pt x="49881" y="57354"/>
                  </a:lnTo>
                  <a:lnTo>
                    <a:pt x="51982" y="50072"/>
                  </a:lnTo>
                  <a:lnTo>
                    <a:pt x="50552" y="32574"/>
                  </a:lnTo>
                  <a:lnTo>
                    <a:pt x="45214" y="15155"/>
                  </a:lnTo>
                  <a:lnTo>
                    <a:pt x="38137" y="2709"/>
                  </a:lnTo>
                  <a:lnTo>
                    <a:pt x="33568" y="237"/>
                  </a:lnTo>
                  <a:lnTo>
                    <a:pt x="28406" y="0"/>
                  </a:lnTo>
                  <a:lnTo>
                    <a:pt x="22849" y="1252"/>
                  </a:lnTo>
                  <a:lnTo>
                    <a:pt x="11028" y="12052"/>
                  </a:lnTo>
                  <a:lnTo>
                    <a:pt x="4913" y="19871"/>
                  </a:lnTo>
                  <a:lnTo>
                    <a:pt x="0" y="41730"/>
                  </a:lnTo>
                  <a:lnTo>
                    <a:pt x="1579" y="67906"/>
                  </a:lnTo>
                  <a:lnTo>
                    <a:pt x="15779" y="109001"/>
                  </a:lnTo>
                  <a:lnTo>
                    <a:pt x="32345" y="132847"/>
                  </a:lnTo>
                  <a:lnTo>
                    <a:pt x="68248" y="159364"/>
                  </a:lnTo>
                  <a:lnTo>
                    <a:pt x="99644" y="166285"/>
                  </a:lnTo>
                  <a:lnTo>
                    <a:pt x="134060" y="165599"/>
                  </a:lnTo>
                  <a:lnTo>
                    <a:pt x="168170" y="158238"/>
                  </a:lnTo>
                  <a:lnTo>
                    <a:pt x="215737" y="128709"/>
                  </a:lnTo>
                  <a:lnTo>
                    <a:pt x="236691" y="96921"/>
                  </a:lnTo>
                  <a:lnTo>
                    <a:pt x="252658" y="52529"/>
                  </a:lnTo>
                  <a:lnTo>
                    <a:pt x="254900" y="42623"/>
                  </a:lnTo>
                  <a:lnTo>
                    <a:pt x="253572" y="37429"/>
                  </a:lnTo>
                  <a:lnTo>
                    <a:pt x="249865" y="35377"/>
                  </a:lnTo>
                  <a:lnTo>
                    <a:pt x="244569" y="35421"/>
                  </a:lnTo>
                  <a:lnTo>
                    <a:pt x="216894" y="52337"/>
                  </a:lnTo>
                  <a:lnTo>
                    <a:pt x="177507" y="93318"/>
                  </a:lnTo>
                  <a:lnTo>
                    <a:pt x="163940" y="119822"/>
                  </a:lnTo>
                  <a:lnTo>
                    <a:pt x="160519" y="132013"/>
                  </a:lnTo>
                  <a:lnTo>
                    <a:pt x="161017" y="135123"/>
                  </a:lnTo>
                  <a:lnTo>
                    <a:pt x="162762" y="136490"/>
                  </a:lnTo>
                  <a:lnTo>
                    <a:pt x="165335" y="136697"/>
                  </a:lnTo>
                  <a:lnTo>
                    <a:pt x="179070" y="130245"/>
                  </a:lnTo>
                  <a:lnTo>
                    <a:pt x="211274" y="103807"/>
                  </a:lnTo>
                  <a:lnTo>
                    <a:pt x="213904" y="103618"/>
                  </a:lnTo>
                  <a:lnTo>
                    <a:pt x="216363" y="104198"/>
                  </a:lnTo>
                  <a:lnTo>
                    <a:pt x="255610" y="140146"/>
                  </a:lnTo>
                  <a:lnTo>
                    <a:pt x="272522" y="145514"/>
                  </a:lnTo>
                  <a:lnTo>
                    <a:pt x="294150" y="147901"/>
                  </a:lnTo>
                  <a:lnTo>
                    <a:pt x="314110" y="141435"/>
                  </a:lnTo>
                  <a:lnTo>
                    <a:pt x="323384" y="135760"/>
                  </a:lnTo>
                  <a:lnTo>
                    <a:pt x="337451" y="118165"/>
                  </a:lnTo>
                  <a:lnTo>
                    <a:pt x="343178" y="107546"/>
                  </a:lnTo>
                  <a:lnTo>
                    <a:pt x="345778" y="78814"/>
                  </a:lnTo>
                  <a:lnTo>
                    <a:pt x="341190" y="38227"/>
                  </a:lnTo>
                  <a:lnTo>
                    <a:pt x="337369" y="22606"/>
                  </a:lnTo>
                  <a:lnTo>
                    <a:pt x="333319" y="15663"/>
                  </a:lnTo>
                  <a:lnTo>
                    <a:pt x="331251" y="15223"/>
                  </a:lnTo>
                  <a:lnTo>
                    <a:pt x="329167" y="16340"/>
                  </a:lnTo>
                  <a:lnTo>
                    <a:pt x="327072" y="18496"/>
                  </a:lnTo>
                  <a:lnTo>
                    <a:pt x="326625" y="28418"/>
                  </a:lnTo>
                  <a:lnTo>
                    <a:pt x="327494" y="35015"/>
                  </a:lnTo>
                  <a:lnTo>
                    <a:pt x="349166" y="75315"/>
                  </a:lnTo>
                  <a:lnTo>
                    <a:pt x="368926" y="107354"/>
                  </a:lnTo>
                  <a:lnTo>
                    <a:pt x="372039" y="128587"/>
                  </a:lnTo>
                  <a:lnTo>
                    <a:pt x="369188" y="146022"/>
                  </a:lnTo>
                  <a:lnTo>
                    <a:pt x="366452" y="153634"/>
                  </a:lnTo>
                  <a:lnTo>
                    <a:pt x="361807" y="159415"/>
                  </a:lnTo>
                  <a:lnTo>
                    <a:pt x="349119" y="167720"/>
                  </a:lnTo>
                  <a:lnTo>
                    <a:pt x="342490" y="168805"/>
                  </a:lnTo>
                  <a:lnTo>
                    <a:pt x="329479" y="166248"/>
                  </a:lnTo>
                  <a:lnTo>
                    <a:pt x="325163" y="162179"/>
                  </a:lnTo>
                  <a:lnTo>
                    <a:pt x="316532" y="137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49"/>
            <p:cNvSpPr/>
            <p:nvPr>
              <p:custDataLst>
                <p:tags r:id="rId34"/>
              </p:custDataLst>
            </p:nvPr>
          </p:nvSpPr>
          <p:spPr>
            <a:xfrm>
              <a:off x="6604050" y="6278106"/>
              <a:ext cx="209501" cy="154445"/>
            </a:xfrm>
            <a:custGeom>
              <a:avLst/>
              <a:gdLst/>
              <a:ahLst/>
              <a:cxnLst/>
              <a:rect l="0" t="0" r="0" b="0"/>
              <a:pathLst>
                <a:path w="209501" h="154445">
                  <a:moveTo>
                    <a:pt x="12650" y="90944"/>
                  </a:moveTo>
                  <a:lnTo>
                    <a:pt x="12650" y="90944"/>
                  </a:lnTo>
                  <a:lnTo>
                    <a:pt x="56156" y="90944"/>
                  </a:lnTo>
                  <a:lnTo>
                    <a:pt x="65852" y="85299"/>
                  </a:lnTo>
                  <a:lnTo>
                    <a:pt x="89324" y="61057"/>
                  </a:lnTo>
                  <a:lnTo>
                    <a:pt x="101298" y="30583"/>
                  </a:lnTo>
                  <a:lnTo>
                    <a:pt x="101204" y="12612"/>
                  </a:lnTo>
                  <a:lnTo>
                    <a:pt x="99201" y="4855"/>
                  </a:lnTo>
                  <a:lnTo>
                    <a:pt x="94340" y="1096"/>
                  </a:lnTo>
                  <a:lnTo>
                    <a:pt x="87571" y="0"/>
                  </a:lnTo>
                  <a:lnTo>
                    <a:pt x="79530" y="682"/>
                  </a:lnTo>
                  <a:lnTo>
                    <a:pt x="47988" y="18495"/>
                  </a:lnTo>
                  <a:lnTo>
                    <a:pt x="15203" y="52858"/>
                  </a:lnTo>
                  <a:lnTo>
                    <a:pt x="3200" y="78250"/>
                  </a:lnTo>
                  <a:lnTo>
                    <a:pt x="0" y="90948"/>
                  </a:lnTo>
                  <a:lnTo>
                    <a:pt x="3971" y="114464"/>
                  </a:lnTo>
                  <a:lnTo>
                    <a:pt x="8980" y="125675"/>
                  </a:lnTo>
                  <a:lnTo>
                    <a:pt x="20081" y="134559"/>
                  </a:lnTo>
                  <a:lnTo>
                    <a:pt x="53111" y="148192"/>
                  </a:lnTo>
                  <a:lnTo>
                    <a:pt x="78430" y="151688"/>
                  </a:lnTo>
                  <a:lnTo>
                    <a:pt x="108715" y="153313"/>
                  </a:lnTo>
                  <a:lnTo>
                    <a:pt x="142310" y="153689"/>
                  </a:lnTo>
                  <a:lnTo>
                    <a:pt x="209500" y="15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216"/>
          <p:cNvGrpSpPr/>
          <p:nvPr/>
        </p:nvGrpSpPr>
        <p:grpSpPr>
          <a:xfrm>
            <a:off x="5728145" y="6071726"/>
            <a:ext cx="386906" cy="360825"/>
            <a:chOff x="5728145" y="6071726"/>
            <a:chExt cx="386906" cy="360825"/>
          </a:xfrm>
        </p:grpSpPr>
        <p:sp>
          <p:nvSpPr>
            <p:cNvPr id="196" name="SMARTInkShape-950"/>
            <p:cNvSpPr/>
            <p:nvPr>
              <p:custDataLst>
                <p:tags r:id="rId27"/>
              </p:custDataLst>
            </p:nvPr>
          </p:nvSpPr>
          <p:spPr>
            <a:xfrm>
              <a:off x="5728145" y="6071726"/>
              <a:ext cx="177356" cy="360825"/>
            </a:xfrm>
            <a:custGeom>
              <a:avLst/>
              <a:gdLst/>
              <a:ahLst/>
              <a:cxnLst/>
              <a:rect l="0" t="0" r="0" b="0"/>
              <a:pathLst>
                <a:path w="177356" h="360825">
                  <a:moveTo>
                    <a:pt x="120205" y="290974"/>
                  </a:moveTo>
                  <a:lnTo>
                    <a:pt x="120205" y="290974"/>
                  </a:lnTo>
                  <a:lnTo>
                    <a:pt x="99482" y="251411"/>
                  </a:lnTo>
                  <a:lnTo>
                    <a:pt x="87006" y="233879"/>
                  </a:lnTo>
                  <a:lnTo>
                    <a:pt x="72054" y="223735"/>
                  </a:lnTo>
                  <a:lnTo>
                    <a:pt x="64820" y="222160"/>
                  </a:lnTo>
                  <a:lnTo>
                    <a:pt x="51140" y="224171"/>
                  </a:lnTo>
                  <a:lnTo>
                    <a:pt x="24796" y="246721"/>
                  </a:lnTo>
                  <a:lnTo>
                    <a:pt x="4760" y="280214"/>
                  </a:lnTo>
                  <a:lnTo>
                    <a:pt x="222" y="302655"/>
                  </a:lnTo>
                  <a:lnTo>
                    <a:pt x="0" y="313578"/>
                  </a:lnTo>
                  <a:lnTo>
                    <a:pt x="2674" y="322271"/>
                  </a:lnTo>
                  <a:lnTo>
                    <a:pt x="13171" y="335693"/>
                  </a:lnTo>
                  <a:lnTo>
                    <a:pt x="31006" y="342599"/>
                  </a:lnTo>
                  <a:lnTo>
                    <a:pt x="41689" y="344441"/>
                  </a:lnTo>
                  <a:lnTo>
                    <a:pt x="64848" y="337080"/>
                  </a:lnTo>
                  <a:lnTo>
                    <a:pt x="89252" y="319932"/>
                  </a:lnTo>
                  <a:lnTo>
                    <a:pt x="114209" y="293496"/>
                  </a:lnTo>
                  <a:lnTo>
                    <a:pt x="133769" y="251643"/>
                  </a:lnTo>
                  <a:lnTo>
                    <a:pt x="141947" y="226654"/>
                  </a:lnTo>
                  <a:lnTo>
                    <a:pt x="148810" y="195177"/>
                  </a:lnTo>
                  <a:lnTo>
                    <a:pt x="154798" y="159375"/>
                  </a:lnTo>
                  <a:lnTo>
                    <a:pt x="160201" y="120692"/>
                  </a:lnTo>
                  <a:lnTo>
                    <a:pt x="164508" y="89258"/>
                  </a:lnTo>
                  <a:lnTo>
                    <a:pt x="168085" y="62658"/>
                  </a:lnTo>
                  <a:lnTo>
                    <a:pt x="173235" y="23695"/>
                  </a:lnTo>
                  <a:lnTo>
                    <a:pt x="175524" y="6377"/>
                  </a:lnTo>
                  <a:lnTo>
                    <a:pt x="174723" y="2465"/>
                  </a:lnTo>
                  <a:lnTo>
                    <a:pt x="172778" y="563"/>
                  </a:lnTo>
                  <a:lnTo>
                    <a:pt x="170071" y="0"/>
                  </a:lnTo>
                  <a:lnTo>
                    <a:pt x="167559" y="3858"/>
                  </a:lnTo>
                  <a:lnTo>
                    <a:pt x="160654" y="34452"/>
                  </a:lnTo>
                  <a:lnTo>
                    <a:pt x="156292" y="75600"/>
                  </a:lnTo>
                  <a:lnTo>
                    <a:pt x="155552" y="100826"/>
                  </a:lnTo>
                  <a:lnTo>
                    <a:pt x="155764" y="128225"/>
                  </a:lnTo>
                  <a:lnTo>
                    <a:pt x="156611" y="157074"/>
                  </a:lnTo>
                  <a:lnTo>
                    <a:pt x="158587" y="186185"/>
                  </a:lnTo>
                  <a:lnTo>
                    <a:pt x="161315" y="215470"/>
                  </a:lnTo>
                  <a:lnTo>
                    <a:pt x="164545" y="244872"/>
                  </a:lnTo>
                  <a:lnTo>
                    <a:pt x="170015" y="288828"/>
                  </a:lnTo>
                  <a:lnTo>
                    <a:pt x="175180" y="331731"/>
                  </a:lnTo>
                  <a:lnTo>
                    <a:pt x="177355" y="360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51"/>
            <p:cNvSpPr/>
            <p:nvPr>
              <p:custDataLst>
                <p:tags r:id="rId28"/>
              </p:custDataLst>
            </p:nvPr>
          </p:nvSpPr>
          <p:spPr>
            <a:xfrm>
              <a:off x="5976233" y="6219948"/>
              <a:ext cx="27192" cy="182106"/>
            </a:xfrm>
            <a:custGeom>
              <a:avLst/>
              <a:gdLst/>
              <a:ahLst/>
              <a:cxnLst/>
              <a:rect l="0" t="0" r="0" b="0"/>
              <a:pathLst>
                <a:path w="27192" h="182106">
                  <a:moveTo>
                    <a:pt x="5467" y="149102"/>
                  </a:moveTo>
                  <a:lnTo>
                    <a:pt x="5467" y="149102"/>
                  </a:lnTo>
                  <a:lnTo>
                    <a:pt x="0" y="172246"/>
                  </a:lnTo>
                  <a:lnTo>
                    <a:pt x="1391" y="178908"/>
                  </a:lnTo>
                  <a:lnTo>
                    <a:pt x="2749" y="181673"/>
                  </a:lnTo>
                  <a:lnTo>
                    <a:pt x="5066" y="182105"/>
                  </a:lnTo>
                  <a:lnTo>
                    <a:pt x="11403" y="178822"/>
                  </a:lnTo>
                  <a:lnTo>
                    <a:pt x="19534" y="152185"/>
                  </a:lnTo>
                  <a:lnTo>
                    <a:pt x="24184" y="113548"/>
                  </a:lnTo>
                  <a:lnTo>
                    <a:pt x="27191" y="67683"/>
                  </a:lnTo>
                  <a:lnTo>
                    <a:pt x="26176" y="28485"/>
                  </a:lnTo>
                  <a:lnTo>
                    <a:pt x="24845" y="0"/>
                  </a:lnTo>
                  <a:lnTo>
                    <a:pt x="24517" y="9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52"/>
            <p:cNvSpPr/>
            <p:nvPr>
              <p:custDataLst>
                <p:tags r:id="rId29"/>
              </p:custDataLst>
            </p:nvPr>
          </p:nvSpPr>
          <p:spPr>
            <a:xfrm>
              <a:off x="6048290" y="6273596"/>
              <a:ext cx="66761" cy="142815"/>
            </a:xfrm>
            <a:custGeom>
              <a:avLst/>
              <a:gdLst/>
              <a:ahLst/>
              <a:cxnLst/>
              <a:rect l="0" t="0" r="0" b="0"/>
              <a:pathLst>
                <a:path w="66761" h="142815">
                  <a:moveTo>
                    <a:pt x="66760" y="19254"/>
                  </a:moveTo>
                  <a:lnTo>
                    <a:pt x="66760" y="19254"/>
                  </a:lnTo>
                  <a:lnTo>
                    <a:pt x="66760" y="15883"/>
                  </a:lnTo>
                  <a:lnTo>
                    <a:pt x="62997" y="12347"/>
                  </a:lnTo>
                  <a:lnTo>
                    <a:pt x="45712" y="956"/>
                  </a:lnTo>
                  <a:lnTo>
                    <a:pt x="39323" y="0"/>
                  </a:lnTo>
                  <a:lnTo>
                    <a:pt x="24697" y="2700"/>
                  </a:lnTo>
                  <a:lnTo>
                    <a:pt x="7338" y="12154"/>
                  </a:lnTo>
                  <a:lnTo>
                    <a:pt x="3862" y="16638"/>
                  </a:lnTo>
                  <a:lnTo>
                    <a:pt x="0" y="27263"/>
                  </a:lnTo>
                  <a:lnTo>
                    <a:pt x="2046" y="39041"/>
                  </a:lnTo>
                  <a:lnTo>
                    <a:pt x="4568" y="45146"/>
                  </a:lnTo>
                  <a:lnTo>
                    <a:pt x="49988" y="86169"/>
                  </a:lnTo>
                  <a:lnTo>
                    <a:pt x="59305" y="102380"/>
                  </a:lnTo>
                  <a:lnTo>
                    <a:pt x="62742" y="118288"/>
                  </a:lnTo>
                  <a:lnTo>
                    <a:pt x="61916" y="132414"/>
                  </a:lnTo>
                  <a:lnTo>
                    <a:pt x="60003" y="137027"/>
                  </a:lnTo>
                  <a:lnTo>
                    <a:pt x="57316" y="140102"/>
                  </a:lnTo>
                  <a:lnTo>
                    <a:pt x="54114" y="142153"/>
                  </a:lnTo>
                  <a:lnTo>
                    <a:pt x="50568" y="142814"/>
                  </a:lnTo>
                  <a:lnTo>
                    <a:pt x="35010" y="139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217"/>
          <p:cNvGrpSpPr/>
          <p:nvPr/>
        </p:nvGrpSpPr>
        <p:grpSpPr>
          <a:xfrm>
            <a:off x="8451849" y="5649351"/>
            <a:ext cx="349615" cy="281550"/>
            <a:chOff x="8451849" y="5649351"/>
            <a:chExt cx="349615" cy="281550"/>
          </a:xfrm>
        </p:grpSpPr>
        <p:sp>
          <p:nvSpPr>
            <p:cNvPr id="200" name="SMARTInkShape-953"/>
            <p:cNvSpPr/>
            <p:nvPr>
              <p:custDataLst>
                <p:tags r:id="rId24"/>
              </p:custDataLst>
            </p:nvPr>
          </p:nvSpPr>
          <p:spPr>
            <a:xfrm>
              <a:off x="8451849" y="5649351"/>
              <a:ext cx="132819" cy="281550"/>
            </a:xfrm>
            <a:custGeom>
              <a:avLst/>
              <a:gdLst/>
              <a:ahLst/>
              <a:cxnLst/>
              <a:rect l="0" t="0" r="0" b="0"/>
              <a:pathLst>
                <a:path w="132819" h="281550">
                  <a:moveTo>
                    <a:pt x="1" y="21199"/>
                  </a:moveTo>
                  <a:lnTo>
                    <a:pt x="1" y="21199"/>
                  </a:lnTo>
                  <a:lnTo>
                    <a:pt x="0" y="17828"/>
                  </a:lnTo>
                  <a:lnTo>
                    <a:pt x="5646" y="14292"/>
                  </a:lnTo>
                  <a:lnTo>
                    <a:pt x="36629" y="6272"/>
                  </a:lnTo>
                  <a:lnTo>
                    <a:pt x="74667" y="0"/>
                  </a:lnTo>
                  <a:lnTo>
                    <a:pt x="107105" y="415"/>
                  </a:lnTo>
                  <a:lnTo>
                    <a:pt x="121921" y="7022"/>
                  </a:lnTo>
                  <a:lnTo>
                    <a:pt x="127847" y="11748"/>
                  </a:lnTo>
                  <a:lnTo>
                    <a:pt x="131092" y="19132"/>
                  </a:lnTo>
                  <a:lnTo>
                    <a:pt x="132818" y="38624"/>
                  </a:lnTo>
                  <a:lnTo>
                    <a:pt x="126451" y="83512"/>
                  </a:lnTo>
                  <a:lnTo>
                    <a:pt x="113821" y="120625"/>
                  </a:lnTo>
                  <a:lnTo>
                    <a:pt x="98566" y="160639"/>
                  </a:lnTo>
                  <a:lnTo>
                    <a:pt x="87082" y="201940"/>
                  </a:lnTo>
                  <a:lnTo>
                    <a:pt x="81037" y="236289"/>
                  </a:lnTo>
                  <a:lnTo>
                    <a:pt x="76201" y="281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54"/>
            <p:cNvSpPr/>
            <p:nvPr>
              <p:custDataLst>
                <p:tags r:id="rId25"/>
              </p:custDataLst>
            </p:nvPr>
          </p:nvSpPr>
          <p:spPr>
            <a:xfrm>
              <a:off x="8487468" y="5797550"/>
              <a:ext cx="161233" cy="38101"/>
            </a:xfrm>
            <a:custGeom>
              <a:avLst/>
              <a:gdLst/>
              <a:ahLst/>
              <a:cxnLst/>
              <a:rect l="0" t="0" r="0" b="0"/>
              <a:pathLst>
                <a:path w="161233" h="38101">
                  <a:moveTo>
                    <a:pt x="15182" y="38100"/>
                  </a:moveTo>
                  <a:lnTo>
                    <a:pt x="15182" y="38100"/>
                  </a:lnTo>
                  <a:lnTo>
                    <a:pt x="8440" y="38100"/>
                  </a:lnTo>
                  <a:lnTo>
                    <a:pt x="3249" y="36218"/>
                  </a:lnTo>
                  <a:lnTo>
                    <a:pt x="877" y="34729"/>
                  </a:lnTo>
                  <a:lnTo>
                    <a:pt x="0" y="33736"/>
                  </a:lnTo>
                  <a:lnTo>
                    <a:pt x="122" y="33074"/>
                  </a:lnTo>
                  <a:lnTo>
                    <a:pt x="22241" y="25269"/>
                  </a:lnTo>
                  <a:lnTo>
                    <a:pt x="68858" y="14151"/>
                  </a:lnTo>
                  <a:lnTo>
                    <a:pt x="105359" y="7936"/>
                  </a:lnTo>
                  <a:lnTo>
                    <a:pt x="161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55"/>
            <p:cNvSpPr/>
            <p:nvPr>
              <p:custDataLst>
                <p:tags r:id="rId26"/>
              </p:custDataLst>
            </p:nvPr>
          </p:nvSpPr>
          <p:spPr>
            <a:xfrm>
              <a:off x="8690443" y="5702300"/>
              <a:ext cx="111021" cy="203302"/>
            </a:xfrm>
            <a:custGeom>
              <a:avLst/>
              <a:gdLst/>
              <a:ahLst/>
              <a:cxnLst/>
              <a:rect l="0" t="0" r="0" b="0"/>
              <a:pathLst>
                <a:path w="111021" h="203302">
                  <a:moveTo>
                    <a:pt x="47157" y="12700"/>
                  </a:moveTo>
                  <a:lnTo>
                    <a:pt x="47157" y="12700"/>
                  </a:lnTo>
                  <a:lnTo>
                    <a:pt x="43786" y="9329"/>
                  </a:lnTo>
                  <a:lnTo>
                    <a:pt x="41382" y="9041"/>
                  </a:lnTo>
                  <a:lnTo>
                    <a:pt x="34948" y="10604"/>
                  </a:lnTo>
                  <a:lnTo>
                    <a:pt x="27385" y="19294"/>
                  </a:lnTo>
                  <a:lnTo>
                    <a:pt x="7659" y="57982"/>
                  </a:lnTo>
                  <a:lnTo>
                    <a:pt x="1380" y="88564"/>
                  </a:lnTo>
                  <a:lnTo>
                    <a:pt x="0" y="121912"/>
                  </a:lnTo>
                  <a:lnTo>
                    <a:pt x="7862" y="166336"/>
                  </a:lnTo>
                  <a:lnTo>
                    <a:pt x="17698" y="188463"/>
                  </a:lnTo>
                  <a:lnTo>
                    <a:pt x="23990" y="195491"/>
                  </a:lnTo>
                  <a:lnTo>
                    <a:pt x="38507" y="203301"/>
                  </a:lnTo>
                  <a:lnTo>
                    <a:pt x="54365" y="203010"/>
                  </a:lnTo>
                  <a:lnTo>
                    <a:pt x="62546" y="200957"/>
                  </a:lnTo>
                  <a:lnTo>
                    <a:pt x="90914" y="177841"/>
                  </a:lnTo>
                  <a:lnTo>
                    <a:pt x="103764" y="146538"/>
                  </a:lnTo>
                  <a:lnTo>
                    <a:pt x="110416" y="107462"/>
                  </a:lnTo>
                  <a:lnTo>
                    <a:pt x="111020" y="66575"/>
                  </a:lnTo>
                  <a:lnTo>
                    <a:pt x="101411" y="36175"/>
                  </a:lnTo>
                  <a:lnTo>
                    <a:pt x="93909" y="24116"/>
                  </a:lnTo>
                  <a:lnTo>
                    <a:pt x="83969" y="16078"/>
                  </a:lnTo>
                  <a:lnTo>
                    <a:pt x="34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218"/>
          <p:cNvGrpSpPr/>
          <p:nvPr/>
        </p:nvGrpSpPr>
        <p:grpSpPr>
          <a:xfrm>
            <a:off x="9143377" y="5607050"/>
            <a:ext cx="400674" cy="349251"/>
            <a:chOff x="9143377" y="5607050"/>
            <a:chExt cx="400674" cy="349251"/>
          </a:xfrm>
        </p:grpSpPr>
        <p:sp>
          <p:nvSpPr>
            <p:cNvPr id="204" name="SMARTInkShape-956"/>
            <p:cNvSpPr/>
            <p:nvPr>
              <p:custDataLst>
                <p:tags r:id="rId18"/>
              </p:custDataLst>
            </p:nvPr>
          </p:nvSpPr>
          <p:spPr>
            <a:xfrm>
              <a:off x="9143377" y="5756814"/>
              <a:ext cx="70474" cy="137895"/>
            </a:xfrm>
            <a:custGeom>
              <a:avLst/>
              <a:gdLst/>
              <a:ahLst/>
              <a:cxnLst/>
              <a:rect l="0" t="0" r="0" b="0"/>
              <a:pathLst>
                <a:path w="70474" h="137895">
                  <a:moveTo>
                    <a:pt x="70473" y="15336"/>
                  </a:moveTo>
                  <a:lnTo>
                    <a:pt x="70473" y="15336"/>
                  </a:lnTo>
                  <a:lnTo>
                    <a:pt x="53514" y="8428"/>
                  </a:lnTo>
                  <a:lnTo>
                    <a:pt x="39998" y="409"/>
                  </a:lnTo>
                  <a:lnTo>
                    <a:pt x="30117" y="0"/>
                  </a:lnTo>
                  <a:lnTo>
                    <a:pt x="19376" y="2876"/>
                  </a:lnTo>
                  <a:lnTo>
                    <a:pt x="9898" y="8857"/>
                  </a:lnTo>
                  <a:lnTo>
                    <a:pt x="2863" y="23746"/>
                  </a:lnTo>
                  <a:lnTo>
                    <a:pt x="0" y="33643"/>
                  </a:lnTo>
                  <a:lnTo>
                    <a:pt x="208" y="42356"/>
                  </a:lnTo>
                  <a:lnTo>
                    <a:pt x="6082" y="57685"/>
                  </a:lnTo>
                  <a:lnTo>
                    <a:pt x="38912" y="103407"/>
                  </a:lnTo>
                  <a:lnTo>
                    <a:pt x="42334" y="113510"/>
                  </a:lnTo>
                  <a:lnTo>
                    <a:pt x="41974" y="122704"/>
                  </a:lnTo>
                  <a:lnTo>
                    <a:pt x="40890" y="127132"/>
                  </a:lnTo>
                  <a:lnTo>
                    <a:pt x="35923" y="133931"/>
                  </a:lnTo>
                  <a:lnTo>
                    <a:pt x="32623" y="136732"/>
                  </a:lnTo>
                  <a:lnTo>
                    <a:pt x="28307" y="137894"/>
                  </a:lnTo>
                  <a:lnTo>
                    <a:pt x="17865" y="137305"/>
                  </a:lnTo>
                  <a:lnTo>
                    <a:pt x="13528" y="134043"/>
                  </a:lnTo>
                  <a:lnTo>
                    <a:pt x="623" y="11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57"/>
            <p:cNvSpPr/>
            <p:nvPr>
              <p:custDataLst>
                <p:tags r:id="rId19"/>
              </p:custDataLst>
            </p:nvPr>
          </p:nvSpPr>
          <p:spPr>
            <a:xfrm>
              <a:off x="9273829" y="5607050"/>
              <a:ext cx="67022" cy="304010"/>
            </a:xfrm>
            <a:custGeom>
              <a:avLst/>
              <a:gdLst/>
              <a:ahLst/>
              <a:cxnLst/>
              <a:rect l="0" t="0" r="0" b="0"/>
              <a:pathLst>
                <a:path w="67022" h="304010">
                  <a:moveTo>
                    <a:pt x="60671" y="0"/>
                  </a:moveTo>
                  <a:lnTo>
                    <a:pt x="60671" y="0"/>
                  </a:lnTo>
                  <a:lnTo>
                    <a:pt x="49827" y="20148"/>
                  </a:lnTo>
                  <a:lnTo>
                    <a:pt x="39623" y="50112"/>
                  </a:lnTo>
                  <a:lnTo>
                    <a:pt x="28033" y="88829"/>
                  </a:lnTo>
                  <a:lnTo>
                    <a:pt x="16531" y="132613"/>
                  </a:lnTo>
                  <a:lnTo>
                    <a:pt x="11490" y="156142"/>
                  </a:lnTo>
                  <a:lnTo>
                    <a:pt x="3535" y="202746"/>
                  </a:lnTo>
                  <a:lnTo>
                    <a:pt x="0" y="244627"/>
                  </a:lnTo>
                  <a:lnTo>
                    <a:pt x="4751" y="287050"/>
                  </a:lnTo>
                  <a:lnTo>
                    <a:pt x="9279" y="295083"/>
                  </a:lnTo>
                  <a:lnTo>
                    <a:pt x="15121" y="300439"/>
                  </a:lnTo>
                  <a:lnTo>
                    <a:pt x="21838" y="304009"/>
                  </a:lnTo>
                  <a:lnTo>
                    <a:pt x="29138" y="303568"/>
                  </a:lnTo>
                  <a:lnTo>
                    <a:pt x="44774" y="295551"/>
                  </a:lnTo>
                  <a:lnTo>
                    <a:pt x="55487" y="278816"/>
                  </a:lnTo>
                  <a:lnTo>
                    <a:pt x="6702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58"/>
            <p:cNvSpPr/>
            <p:nvPr>
              <p:custDataLst>
                <p:tags r:id="rId20"/>
              </p:custDataLst>
            </p:nvPr>
          </p:nvSpPr>
          <p:spPr>
            <a:xfrm>
              <a:off x="9283961" y="5759450"/>
              <a:ext cx="75940" cy="19051"/>
            </a:xfrm>
            <a:custGeom>
              <a:avLst/>
              <a:gdLst/>
              <a:ahLst/>
              <a:cxnLst/>
              <a:rect l="0" t="0" r="0" b="0"/>
              <a:pathLst>
                <a:path w="75940" h="19051">
                  <a:moveTo>
                    <a:pt x="6089" y="19050"/>
                  </a:moveTo>
                  <a:lnTo>
                    <a:pt x="6089" y="19050"/>
                  </a:lnTo>
                  <a:lnTo>
                    <a:pt x="0" y="12962"/>
                  </a:lnTo>
                  <a:lnTo>
                    <a:pt x="3188" y="9406"/>
                  </a:lnTo>
                  <a:lnTo>
                    <a:pt x="22083" y="3885"/>
                  </a:lnTo>
                  <a:lnTo>
                    <a:pt x="75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59"/>
            <p:cNvSpPr/>
            <p:nvPr>
              <p:custDataLst>
                <p:tags r:id="rId21"/>
              </p:custDataLst>
            </p:nvPr>
          </p:nvSpPr>
          <p:spPr>
            <a:xfrm>
              <a:off x="9380355" y="5803900"/>
              <a:ext cx="23996" cy="101601"/>
            </a:xfrm>
            <a:custGeom>
              <a:avLst/>
              <a:gdLst/>
              <a:ahLst/>
              <a:cxnLst/>
              <a:rect l="0" t="0" r="0" b="0"/>
              <a:pathLst>
                <a:path w="23996" h="101601">
                  <a:moveTo>
                    <a:pt x="17645" y="0"/>
                  </a:moveTo>
                  <a:lnTo>
                    <a:pt x="17645" y="0"/>
                  </a:lnTo>
                  <a:lnTo>
                    <a:pt x="3340" y="26515"/>
                  </a:lnTo>
                  <a:lnTo>
                    <a:pt x="0" y="48151"/>
                  </a:lnTo>
                  <a:lnTo>
                    <a:pt x="5753" y="72437"/>
                  </a:lnTo>
                  <a:lnTo>
                    <a:pt x="15269" y="94376"/>
                  </a:lnTo>
                  <a:lnTo>
                    <a:pt x="2399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60"/>
            <p:cNvSpPr/>
            <p:nvPr>
              <p:custDataLst>
                <p:tags r:id="rId22"/>
              </p:custDataLst>
            </p:nvPr>
          </p:nvSpPr>
          <p:spPr>
            <a:xfrm>
              <a:off x="9455150" y="5613400"/>
              <a:ext cx="31751" cy="184151"/>
            </a:xfrm>
            <a:custGeom>
              <a:avLst/>
              <a:gdLst/>
              <a:ahLst/>
              <a:cxnLst/>
              <a:rect l="0" t="0" r="0" b="0"/>
              <a:pathLst>
                <a:path w="31751" h="184151">
                  <a:moveTo>
                    <a:pt x="31750" y="0"/>
                  </a:moveTo>
                  <a:lnTo>
                    <a:pt x="31750" y="0"/>
                  </a:lnTo>
                  <a:lnTo>
                    <a:pt x="19541" y="39999"/>
                  </a:lnTo>
                  <a:lnTo>
                    <a:pt x="7985" y="86876"/>
                  </a:lnTo>
                  <a:lnTo>
                    <a:pt x="3548" y="12445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61"/>
            <p:cNvSpPr/>
            <p:nvPr>
              <p:custDataLst>
                <p:tags r:id="rId23"/>
              </p:custDataLst>
            </p:nvPr>
          </p:nvSpPr>
          <p:spPr>
            <a:xfrm>
              <a:off x="9493250" y="5620633"/>
              <a:ext cx="50801" cy="335668"/>
            </a:xfrm>
            <a:custGeom>
              <a:avLst/>
              <a:gdLst/>
              <a:ahLst/>
              <a:cxnLst/>
              <a:rect l="0" t="0" r="0" b="0"/>
              <a:pathLst>
                <a:path w="50801" h="335668">
                  <a:moveTo>
                    <a:pt x="50800" y="5467"/>
                  </a:moveTo>
                  <a:lnTo>
                    <a:pt x="50800" y="5467"/>
                  </a:lnTo>
                  <a:lnTo>
                    <a:pt x="45333" y="0"/>
                  </a:lnTo>
                  <a:lnTo>
                    <a:pt x="42684" y="38770"/>
                  </a:lnTo>
                  <a:lnTo>
                    <a:pt x="38726" y="83063"/>
                  </a:lnTo>
                  <a:lnTo>
                    <a:pt x="35695" y="108703"/>
                  </a:lnTo>
                  <a:lnTo>
                    <a:pt x="32263" y="135675"/>
                  </a:lnTo>
                  <a:lnTo>
                    <a:pt x="27858" y="163533"/>
                  </a:lnTo>
                  <a:lnTo>
                    <a:pt x="22806" y="191984"/>
                  </a:lnTo>
                  <a:lnTo>
                    <a:pt x="17321" y="220828"/>
                  </a:lnTo>
                  <a:lnTo>
                    <a:pt x="12958" y="246408"/>
                  </a:lnTo>
                  <a:lnTo>
                    <a:pt x="6229" y="291762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19"/>
          <p:cNvGrpSpPr/>
          <p:nvPr/>
        </p:nvGrpSpPr>
        <p:grpSpPr>
          <a:xfrm>
            <a:off x="9709150" y="5651500"/>
            <a:ext cx="622301" cy="863601"/>
            <a:chOff x="9709150" y="5651500"/>
            <a:chExt cx="622301" cy="863601"/>
          </a:xfrm>
        </p:grpSpPr>
        <p:sp>
          <p:nvSpPr>
            <p:cNvPr id="211" name="SMARTInkShape-962"/>
            <p:cNvSpPr/>
            <p:nvPr>
              <p:custDataLst>
                <p:tags r:id="rId13"/>
              </p:custDataLst>
            </p:nvPr>
          </p:nvSpPr>
          <p:spPr>
            <a:xfrm>
              <a:off x="9811411" y="5651500"/>
              <a:ext cx="75540" cy="362382"/>
            </a:xfrm>
            <a:custGeom>
              <a:avLst/>
              <a:gdLst/>
              <a:ahLst/>
              <a:cxnLst/>
              <a:rect l="0" t="0" r="0" b="0"/>
              <a:pathLst>
                <a:path w="75540" h="362382">
                  <a:moveTo>
                    <a:pt x="56489" y="0"/>
                  </a:moveTo>
                  <a:lnTo>
                    <a:pt x="56489" y="0"/>
                  </a:lnTo>
                  <a:lnTo>
                    <a:pt x="53118" y="3371"/>
                  </a:lnTo>
                  <a:lnTo>
                    <a:pt x="48650" y="41732"/>
                  </a:lnTo>
                  <a:lnTo>
                    <a:pt x="44539" y="82048"/>
                  </a:lnTo>
                  <a:lnTo>
                    <a:pt x="41467" y="107615"/>
                  </a:lnTo>
                  <a:lnTo>
                    <a:pt x="38007" y="135243"/>
                  </a:lnTo>
                  <a:lnTo>
                    <a:pt x="34289" y="162835"/>
                  </a:lnTo>
                  <a:lnTo>
                    <a:pt x="30401" y="190401"/>
                  </a:lnTo>
                  <a:lnTo>
                    <a:pt x="26396" y="217951"/>
                  </a:lnTo>
                  <a:lnTo>
                    <a:pt x="20066" y="265495"/>
                  </a:lnTo>
                  <a:lnTo>
                    <a:pt x="14196" y="305675"/>
                  </a:lnTo>
                  <a:lnTo>
                    <a:pt x="4367" y="347863"/>
                  </a:lnTo>
                  <a:lnTo>
                    <a:pt x="830" y="361539"/>
                  </a:lnTo>
                  <a:lnTo>
                    <a:pt x="332" y="362381"/>
                  </a:lnTo>
                  <a:lnTo>
                    <a:pt x="0" y="362237"/>
                  </a:lnTo>
                  <a:lnTo>
                    <a:pt x="1586" y="322992"/>
                  </a:lnTo>
                  <a:lnTo>
                    <a:pt x="9509" y="283252"/>
                  </a:lnTo>
                  <a:lnTo>
                    <a:pt x="21968" y="241131"/>
                  </a:lnTo>
                  <a:lnTo>
                    <a:pt x="39205" y="194683"/>
                  </a:lnTo>
                  <a:lnTo>
                    <a:pt x="46899" y="180216"/>
                  </a:lnTo>
                  <a:lnTo>
                    <a:pt x="47979" y="179410"/>
                  </a:lnTo>
                  <a:lnTo>
                    <a:pt x="49179" y="186041"/>
                  </a:lnTo>
                  <a:lnTo>
                    <a:pt x="55082" y="231358"/>
                  </a:lnTo>
                  <a:lnTo>
                    <a:pt x="62978" y="278063"/>
                  </a:lnTo>
                  <a:lnTo>
                    <a:pt x="7553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63"/>
            <p:cNvSpPr/>
            <p:nvPr>
              <p:custDataLst>
                <p:tags r:id="rId14"/>
              </p:custDataLst>
            </p:nvPr>
          </p:nvSpPr>
          <p:spPr>
            <a:xfrm>
              <a:off x="9918895" y="5844549"/>
              <a:ext cx="222056" cy="118565"/>
            </a:xfrm>
            <a:custGeom>
              <a:avLst/>
              <a:gdLst/>
              <a:ahLst/>
              <a:cxnLst/>
              <a:rect l="0" t="0" r="0" b="0"/>
              <a:pathLst>
                <a:path w="222056" h="118565">
                  <a:moveTo>
                    <a:pt x="76005" y="29201"/>
                  </a:moveTo>
                  <a:lnTo>
                    <a:pt x="76005" y="29201"/>
                  </a:lnTo>
                  <a:lnTo>
                    <a:pt x="75300" y="14697"/>
                  </a:lnTo>
                  <a:lnTo>
                    <a:pt x="72635" y="6057"/>
                  </a:lnTo>
                  <a:lnTo>
                    <a:pt x="70230" y="3189"/>
                  </a:lnTo>
                  <a:lnTo>
                    <a:pt x="63796" y="0"/>
                  </a:lnTo>
                  <a:lnTo>
                    <a:pt x="52469" y="6110"/>
                  </a:lnTo>
                  <a:lnTo>
                    <a:pt x="22201" y="36399"/>
                  </a:lnTo>
                  <a:lnTo>
                    <a:pt x="4168" y="66063"/>
                  </a:lnTo>
                  <a:lnTo>
                    <a:pt x="97" y="81097"/>
                  </a:lnTo>
                  <a:lnTo>
                    <a:pt x="0" y="87081"/>
                  </a:lnTo>
                  <a:lnTo>
                    <a:pt x="1346" y="91777"/>
                  </a:lnTo>
                  <a:lnTo>
                    <a:pt x="6605" y="98875"/>
                  </a:lnTo>
                  <a:lnTo>
                    <a:pt x="9277" y="100345"/>
                  </a:lnTo>
                  <a:lnTo>
                    <a:pt x="11764" y="100618"/>
                  </a:lnTo>
                  <a:lnTo>
                    <a:pt x="14127" y="100096"/>
                  </a:lnTo>
                  <a:lnTo>
                    <a:pt x="32745" y="84836"/>
                  </a:lnTo>
                  <a:lnTo>
                    <a:pt x="35876" y="83931"/>
                  </a:lnTo>
                  <a:lnTo>
                    <a:pt x="43118" y="84805"/>
                  </a:lnTo>
                  <a:lnTo>
                    <a:pt x="69180" y="98884"/>
                  </a:lnTo>
                  <a:lnTo>
                    <a:pt x="90661" y="51474"/>
                  </a:lnTo>
                  <a:lnTo>
                    <a:pt x="101593" y="32430"/>
                  </a:lnTo>
                  <a:lnTo>
                    <a:pt x="104352" y="29942"/>
                  </a:lnTo>
                  <a:lnTo>
                    <a:pt x="106898" y="28989"/>
                  </a:lnTo>
                  <a:lnTo>
                    <a:pt x="109300" y="29060"/>
                  </a:lnTo>
                  <a:lnTo>
                    <a:pt x="110902" y="31930"/>
                  </a:lnTo>
                  <a:lnTo>
                    <a:pt x="114530" y="77587"/>
                  </a:lnTo>
                  <a:lnTo>
                    <a:pt x="120957" y="110934"/>
                  </a:lnTo>
                  <a:lnTo>
                    <a:pt x="122906" y="115440"/>
                  </a:lnTo>
                  <a:lnTo>
                    <a:pt x="125617" y="117739"/>
                  </a:lnTo>
                  <a:lnTo>
                    <a:pt x="128834" y="118564"/>
                  </a:lnTo>
                  <a:lnTo>
                    <a:pt x="132391" y="118410"/>
                  </a:lnTo>
                  <a:lnTo>
                    <a:pt x="150881" y="104708"/>
                  </a:lnTo>
                  <a:lnTo>
                    <a:pt x="183119" y="65362"/>
                  </a:lnTo>
                  <a:lnTo>
                    <a:pt x="222055" y="2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64"/>
            <p:cNvSpPr/>
            <p:nvPr>
              <p:custDataLst>
                <p:tags r:id="rId15"/>
              </p:custDataLst>
            </p:nvPr>
          </p:nvSpPr>
          <p:spPr>
            <a:xfrm>
              <a:off x="10153650" y="5852757"/>
              <a:ext cx="177801" cy="114046"/>
            </a:xfrm>
            <a:custGeom>
              <a:avLst/>
              <a:gdLst/>
              <a:ahLst/>
              <a:cxnLst/>
              <a:rect l="0" t="0" r="0" b="0"/>
              <a:pathLst>
                <a:path w="177801" h="114046">
                  <a:moveTo>
                    <a:pt x="0" y="46393"/>
                  </a:moveTo>
                  <a:lnTo>
                    <a:pt x="0" y="46393"/>
                  </a:lnTo>
                  <a:lnTo>
                    <a:pt x="26745" y="44982"/>
                  </a:lnTo>
                  <a:lnTo>
                    <a:pt x="53158" y="35548"/>
                  </a:lnTo>
                  <a:lnTo>
                    <a:pt x="85003" y="11072"/>
                  </a:lnTo>
                  <a:lnTo>
                    <a:pt x="87713" y="7323"/>
                  </a:lnTo>
                  <a:lnTo>
                    <a:pt x="88814" y="4118"/>
                  </a:lnTo>
                  <a:lnTo>
                    <a:pt x="88842" y="1277"/>
                  </a:lnTo>
                  <a:lnTo>
                    <a:pt x="87450" y="87"/>
                  </a:lnTo>
                  <a:lnTo>
                    <a:pt x="85111" y="0"/>
                  </a:lnTo>
                  <a:lnTo>
                    <a:pt x="82140" y="648"/>
                  </a:lnTo>
                  <a:lnTo>
                    <a:pt x="57734" y="15042"/>
                  </a:lnTo>
                  <a:lnTo>
                    <a:pt x="43062" y="31283"/>
                  </a:lnTo>
                  <a:lnTo>
                    <a:pt x="22147" y="70455"/>
                  </a:lnTo>
                  <a:lnTo>
                    <a:pt x="21115" y="79367"/>
                  </a:lnTo>
                  <a:lnTo>
                    <a:pt x="25612" y="94915"/>
                  </a:lnTo>
                  <a:lnTo>
                    <a:pt x="32596" y="100613"/>
                  </a:lnTo>
                  <a:lnTo>
                    <a:pt x="53528" y="108826"/>
                  </a:lnTo>
                  <a:lnTo>
                    <a:pt x="99822" y="114045"/>
                  </a:lnTo>
                  <a:lnTo>
                    <a:pt x="147013" y="112220"/>
                  </a:lnTo>
                  <a:lnTo>
                    <a:pt x="177800" y="109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65"/>
            <p:cNvSpPr/>
            <p:nvPr>
              <p:custDataLst>
                <p:tags r:id="rId16"/>
              </p:custDataLst>
            </p:nvPr>
          </p:nvSpPr>
          <p:spPr>
            <a:xfrm>
              <a:off x="9709150" y="6339404"/>
              <a:ext cx="342771" cy="163263"/>
            </a:xfrm>
            <a:custGeom>
              <a:avLst/>
              <a:gdLst/>
              <a:ahLst/>
              <a:cxnLst/>
              <a:rect l="0" t="0" r="0" b="0"/>
              <a:pathLst>
                <a:path w="342771" h="163263">
                  <a:moveTo>
                    <a:pt x="0" y="35996"/>
                  </a:moveTo>
                  <a:lnTo>
                    <a:pt x="0" y="35996"/>
                  </a:lnTo>
                  <a:lnTo>
                    <a:pt x="3370" y="39367"/>
                  </a:lnTo>
                  <a:lnTo>
                    <a:pt x="15580" y="44835"/>
                  </a:lnTo>
                  <a:lnTo>
                    <a:pt x="32603" y="47552"/>
                  </a:lnTo>
                  <a:lnTo>
                    <a:pt x="51053" y="44986"/>
                  </a:lnTo>
                  <a:lnTo>
                    <a:pt x="66554" y="36386"/>
                  </a:lnTo>
                  <a:lnTo>
                    <a:pt x="80083" y="18159"/>
                  </a:lnTo>
                  <a:lnTo>
                    <a:pt x="81611" y="12815"/>
                  </a:lnTo>
                  <a:lnTo>
                    <a:pt x="81218" y="8548"/>
                  </a:lnTo>
                  <a:lnTo>
                    <a:pt x="79546" y="4997"/>
                  </a:lnTo>
                  <a:lnTo>
                    <a:pt x="75609" y="2629"/>
                  </a:lnTo>
                  <a:lnTo>
                    <a:pt x="63707" y="0"/>
                  </a:lnTo>
                  <a:lnTo>
                    <a:pt x="49010" y="4475"/>
                  </a:lnTo>
                  <a:lnTo>
                    <a:pt x="41139" y="8632"/>
                  </a:lnTo>
                  <a:lnTo>
                    <a:pt x="19950" y="34708"/>
                  </a:lnTo>
                  <a:lnTo>
                    <a:pt x="10380" y="69246"/>
                  </a:lnTo>
                  <a:lnTo>
                    <a:pt x="13784" y="88168"/>
                  </a:lnTo>
                  <a:lnTo>
                    <a:pt x="17656" y="96178"/>
                  </a:lnTo>
                  <a:lnTo>
                    <a:pt x="29484" y="106958"/>
                  </a:lnTo>
                  <a:lnTo>
                    <a:pt x="36589" y="110821"/>
                  </a:lnTo>
                  <a:lnTo>
                    <a:pt x="57654" y="111349"/>
                  </a:lnTo>
                  <a:lnTo>
                    <a:pt x="95400" y="105595"/>
                  </a:lnTo>
                  <a:lnTo>
                    <a:pt x="135275" y="97541"/>
                  </a:lnTo>
                  <a:lnTo>
                    <a:pt x="161017" y="88749"/>
                  </a:lnTo>
                  <a:lnTo>
                    <a:pt x="179514" y="75434"/>
                  </a:lnTo>
                  <a:lnTo>
                    <a:pt x="189144" y="60109"/>
                  </a:lnTo>
                  <a:lnTo>
                    <a:pt x="192720" y="46007"/>
                  </a:lnTo>
                  <a:lnTo>
                    <a:pt x="191956" y="37387"/>
                  </a:lnTo>
                  <a:lnTo>
                    <a:pt x="189354" y="35513"/>
                  </a:lnTo>
                  <a:lnTo>
                    <a:pt x="180818" y="35311"/>
                  </a:lnTo>
                  <a:lnTo>
                    <a:pt x="160741" y="45906"/>
                  </a:lnTo>
                  <a:lnTo>
                    <a:pt x="150699" y="58511"/>
                  </a:lnTo>
                  <a:lnTo>
                    <a:pt x="144588" y="72813"/>
                  </a:lnTo>
                  <a:lnTo>
                    <a:pt x="140343" y="95564"/>
                  </a:lnTo>
                  <a:lnTo>
                    <a:pt x="140835" y="96875"/>
                  </a:lnTo>
                  <a:lnTo>
                    <a:pt x="141867" y="97749"/>
                  </a:lnTo>
                  <a:lnTo>
                    <a:pt x="143261" y="98332"/>
                  </a:lnTo>
                  <a:lnTo>
                    <a:pt x="148572" y="93334"/>
                  </a:lnTo>
                  <a:lnTo>
                    <a:pt x="155637" y="85468"/>
                  </a:lnTo>
                  <a:lnTo>
                    <a:pt x="163481" y="79620"/>
                  </a:lnTo>
                  <a:lnTo>
                    <a:pt x="166843" y="78484"/>
                  </a:lnTo>
                  <a:lnTo>
                    <a:pt x="169790" y="78433"/>
                  </a:lnTo>
                  <a:lnTo>
                    <a:pt x="172459" y="79104"/>
                  </a:lnTo>
                  <a:lnTo>
                    <a:pt x="210587" y="103472"/>
                  </a:lnTo>
                  <a:lnTo>
                    <a:pt x="243489" y="112982"/>
                  </a:lnTo>
                  <a:lnTo>
                    <a:pt x="265791" y="112310"/>
                  </a:lnTo>
                  <a:lnTo>
                    <a:pt x="286757" y="105897"/>
                  </a:lnTo>
                  <a:lnTo>
                    <a:pt x="305483" y="93639"/>
                  </a:lnTo>
                  <a:lnTo>
                    <a:pt x="311606" y="84302"/>
                  </a:lnTo>
                  <a:lnTo>
                    <a:pt x="318408" y="60758"/>
                  </a:lnTo>
                  <a:lnTo>
                    <a:pt x="317668" y="43238"/>
                  </a:lnTo>
                  <a:lnTo>
                    <a:pt x="311201" y="27324"/>
                  </a:lnTo>
                  <a:lnTo>
                    <a:pt x="306939" y="21558"/>
                  </a:lnTo>
                  <a:lnTo>
                    <a:pt x="302693" y="18995"/>
                  </a:lnTo>
                  <a:lnTo>
                    <a:pt x="301279" y="19019"/>
                  </a:lnTo>
                  <a:lnTo>
                    <a:pt x="300337" y="19738"/>
                  </a:lnTo>
                  <a:lnTo>
                    <a:pt x="299707" y="20924"/>
                  </a:lnTo>
                  <a:lnTo>
                    <a:pt x="300890" y="26005"/>
                  </a:lnTo>
                  <a:lnTo>
                    <a:pt x="309285" y="40562"/>
                  </a:lnTo>
                  <a:lnTo>
                    <a:pt x="335730" y="84705"/>
                  </a:lnTo>
                  <a:lnTo>
                    <a:pt x="342770" y="107739"/>
                  </a:lnTo>
                  <a:lnTo>
                    <a:pt x="340725" y="130206"/>
                  </a:lnTo>
                  <a:lnTo>
                    <a:pt x="337217" y="141135"/>
                  </a:lnTo>
                  <a:lnTo>
                    <a:pt x="332056" y="149128"/>
                  </a:lnTo>
                  <a:lnTo>
                    <a:pt x="318794" y="159890"/>
                  </a:lnTo>
                  <a:lnTo>
                    <a:pt x="307257" y="163262"/>
                  </a:lnTo>
                  <a:lnTo>
                    <a:pt x="302204" y="163173"/>
                  </a:lnTo>
                  <a:lnTo>
                    <a:pt x="298835" y="159587"/>
                  </a:lnTo>
                  <a:lnTo>
                    <a:pt x="292100" y="13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66"/>
            <p:cNvSpPr/>
            <p:nvPr>
              <p:custDataLst>
                <p:tags r:id="rId17"/>
              </p:custDataLst>
            </p:nvPr>
          </p:nvSpPr>
          <p:spPr>
            <a:xfrm>
              <a:off x="10077450" y="6357844"/>
              <a:ext cx="165101" cy="157257"/>
            </a:xfrm>
            <a:custGeom>
              <a:avLst/>
              <a:gdLst/>
              <a:ahLst/>
              <a:cxnLst/>
              <a:rect l="0" t="0" r="0" b="0"/>
              <a:pathLst>
                <a:path w="165101" h="157257">
                  <a:moveTo>
                    <a:pt x="0" y="62006"/>
                  </a:moveTo>
                  <a:lnTo>
                    <a:pt x="0" y="62006"/>
                  </a:lnTo>
                  <a:lnTo>
                    <a:pt x="42095" y="67473"/>
                  </a:lnTo>
                  <a:lnTo>
                    <a:pt x="78845" y="66770"/>
                  </a:lnTo>
                  <a:lnTo>
                    <a:pt x="93604" y="61536"/>
                  </a:lnTo>
                  <a:lnTo>
                    <a:pt x="98385" y="56754"/>
                  </a:lnTo>
                  <a:lnTo>
                    <a:pt x="103699" y="43914"/>
                  </a:lnTo>
                  <a:lnTo>
                    <a:pt x="103319" y="17449"/>
                  </a:lnTo>
                  <a:lnTo>
                    <a:pt x="99218" y="10429"/>
                  </a:lnTo>
                  <a:lnTo>
                    <a:pt x="85254" y="748"/>
                  </a:lnTo>
                  <a:lnTo>
                    <a:pt x="76591" y="0"/>
                  </a:lnTo>
                  <a:lnTo>
                    <a:pt x="57559" y="4815"/>
                  </a:lnTo>
                  <a:lnTo>
                    <a:pt x="41104" y="23417"/>
                  </a:lnTo>
                  <a:lnTo>
                    <a:pt x="28853" y="50499"/>
                  </a:lnTo>
                  <a:lnTo>
                    <a:pt x="23406" y="81352"/>
                  </a:lnTo>
                  <a:lnTo>
                    <a:pt x="28513" y="110115"/>
                  </a:lnTo>
                  <a:lnTo>
                    <a:pt x="33826" y="123712"/>
                  </a:lnTo>
                  <a:lnTo>
                    <a:pt x="52898" y="142582"/>
                  </a:lnTo>
                  <a:lnTo>
                    <a:pt x="64898" y="149590"/>
                  </a:lnTo>
                  <a:lnTo>
                    <a:pt x="100810" y="155496"/>
                  </a:lnTo>
                  <a:lnTo>
                    <a:pt x="165100" y="157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220"/>
          <p:cNvGrpSpPr/>
          <p:nvPr/>
        </p:nvGrpSpPr>
        <p:grpSpPr>
          <a:xfrm>
            <a:off x="9394652" y="6124564"/>
            <a:ext cx="282749" cy="344497"/>
            <a:chOff x="9394652" y="6124564"/>
            <a:chExt cx="282749" cy="344497"/>
          </a:xfrm>
        </p:grpSpPr>
        <p:sp>
          <p:nvSpPr>
            <p:cNvPr id="217" name="SMARTInkShape-967"/>
            <p:cNvSpPr/>
            <p:nvPr>
              <p:custDataLst>
                <p:tags r:id="rId9"/>
              </p:custDataLst>
            </p:nvPr>
          </p:nvSpPr>
          <p:spPr>
            <a:xfrm>
              <a:off x="9394652" y="6124564"/>
              <a:ext cx="128889" cy="344497"/>
            </a:xfrm>
            <a:custGeom>
              <a:avLst/>
              <a:gdLst/>
              <a:ahLst/>
              <a:cxnLst/>
              <a:rect l="0" t="0" r="0" b="0"/>
              <a:pathLst>
                <a:path w="128889" h="344497">
                  <a:moveTo>
                    <a:pt x="66848" y="276236"/>
                  </a:moveTo>
                  <a:lnTo>
                    <a:pt x="66848" y="276236"/>
                  </a:lnTo>
                  <a:lnTo>
                    <a:pt x="65436" y="250888"/>
                  </a:lnTo>
                  <a:lnTo>
                    <a:pt x="52543" y="211715"/>
                  </a:lnTo>
                  <a:lnTo>
                    <a:pt x="49550" y="208527"/>
                  </a:lnTo>
                  <a:lnTo>
                    <a:pt x="46143" y="207107"/>
                  </a:lnTo>
                  <a:lnTo>
                    <a:pt x="42461" y="206867"/>
                  </a:lnTo>
                  <a:lnTo>
                    <a:pt x="30845" y="216008"/>
                  </a:lnTo>
                  <a:lnTo>
                    <a:pt x="17685" y="233240"/>
                  </a:lnTo>
                  <a:lnTo>
                    <a:pt x="3753" y="270003"/>
                  </a:lnTo>
                  <a:lnTo>
                    <a:pt x="0" y="295338"/>
                  </a:lnTo>
                  <a:lnTo>
                    <a:pt x="3977" y="316946"/>
                  </a:lnTo>
                  <a:lnTo>
                    <a:pt x="12799" y="333841"/>
                  </a:lnTo>
                  <a:lnTo>
                    <a:pt x="23776" y="343700"/>
                  </a:lnTo>
                  <a:lnTo>
                    <a:pt x="30372" y="344496"/>
                  </a:lnTo>
                  <a:lnTo>
                    <a:pt x="45227" y="339734"/>
                  </a:lnTo>
                  <a:lnTo>
                    <a:pt x="59355" y="323037"/>
                  </a:lnTo>
                  <a:lnTo>
                    <a:pt x="73396" y="293508"/>
                  </a:lnTo>
                  <a:lnTo>
                    <a:pt x="81091" y="270818"/>
                  </a:lnTo>
                  <a:lnTo>
                    <a:pt x="89044" y="245108"/>
                  </a:lnTo>
                  <a:lnTo>
                    <a:pt x="97166" y="213150"/>
                  </a:lnTo>
                  <a:lnTo>
                    <a:pt x="105405" y="177029"/>
                  </a:lnTo>
                  <a:lnTo>
                    <a:pt x="113719" y="138132"/>
                  </a:lnTo>
                  <a:lnTo>
                    <a:pt x="119262" y="105850"/>
                  </a:lnTo>
                  <a:lnTo>
                    <a:pt x="122957" y="77978"/>
                  </a:lnTo>
                  <a:lnTo>
                    <a:pt x="127062" y="35016"/>
                  </a:lnTo>
                  <a:lnTo>
                    <a:pt x="128888" y="11218"/>
                  </a:lnTo>
                  <a:lnTo>
                    <a:pt x="127963" y="5013"/>
                  </a:lnTo>
                  <a:lnTo>
                    <a:pt x="125936" y="1581"/>
                  </a:lnTo>
                  <a:lnTo>
                    <a:pt x="123173" y="0"/>
                  </a:lnTo>
                  <a:lnTo>
                    <a:pt x="119215" y="3884"/>
                  </a:lnTo>
                  <a:lnTo>
                    <a:pt x="109173" y="21371"/>
                  </a:lnTo>
                  <a:lnTo>
                    <a:pt x="101416" y="56894"/>
                  </a:lnTo>
                  <a:lnTo>
                    <a:pt x="95618" y="103256"/>
                  </a:lnTo>
                  <a:lnTo>
                    <a:pt x="93083" y="128461"/>
                  </a:lnTo>
                  <a:lnTo>
                    <a:pt x="90688" y="154435"/>
                  </a:lnTo>
                  <a:lnTo>
                    <a:pt x="89797" y="178807"/>
                  </a:lnTo>
                  <a:lnTo>
                    <a:pt x="90688" y="224703"/>
                  </a:lnTo>
                  <a:lnTo>
                    <a:pt x="93436" y="261094"/>
                  </a:lnTo>
                  <a:lnTo>
                    <a:pt x="102281" y="306174"/>
                  </a:lnTo>
                  <a:lnTo>
                    <a:pt x="104948" y="314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68"/>
            <p:cNvSpPr/>
            <p:nvPr>
              <p:custDataLst>
                <p:tags r:id="rId10"/>
              </p:custDataLst>
            </p:nvPr>
          </p:nvSpPr>
          <p:spPr>
            <a:xfrm>
              <a:off x="9554262" y="6375400"/>
              <a:ext cx="8839" cy="76201"/>
            </a:xfrm>
            <a:custGeom>
              <a:avLst/>
              <a:gdLst/>
              <a:ahLst/>
              <a:cxnLst/>
              <a:rect l="0" t="0" r="0" b="0"/>
              <a:pathLst>
                <a:path w="8839" h="76201">
                  <a:moveTo>
                    <a:pt x="8838" y="0"/>
                  </a:moveTo>
                  <a:lnTo>
                    <a:pt x="8838" y="0"/>
                  </a:lnTo>
                  <a:lnTo>
                    <a:pt x="0" y="29886"/>
                  </a:lnTo>
                  <a:lnTo>
                    <a:pt x="248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69"/>
            <p:cNvSpPr/>
            <p:nvPr>
              <p:custDataLst>
                <p:tags r:id="rId11"/>
              </p:custDataLst>
            </p:nvPr>
          </p:nvSpPr>
          <p:spPr>
            <a:xfrm>
              <a:off x="9594850" y="6256515"/>
              <a:ext cx="6351" cy="36336"/>
            </a:xfrm>
            <a:custGeom>
              <a:avLst/>
              <a:gdLst/>
              <a:ahLst/>
              <a:cxnLst/>
              <a:rect l="0" t="0" r="0" b="0"/>
              <a:pathLst>
                <a:path w="6351" h="363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3632" y="5500"/>
                  </a:lnTo>
                  <a:lnTo>
                    <a:pt x="0" y="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70"/>
            <p:cNvSpPr/>
            <p:nvPr>
              <p:custDataLst>
                <p:tags r:id="rId12"/>
              </p:custDataLst>
            </p:nvPr>
          </p:nvSpPr>
          <p:spPr>
            <a:xfrm>
              <a:off x="9626600" y="6322080"/>
              <a:ext cx="50801" cy="126559"/>
            </a:xfrm>
            <a:custGeom>
              <a:avLst/>
              <a:gdLst/>
              <a:ahLst/>
              <a:cxnLst/>
              <a:rect l="0" t="0" r="0" b="0"/>
              <a:pathLst>
                <a:path w="50801" h="126559">
                  <a:moveTo>
                    <a:pt x="50800" y="21570"/>
                  </a:moveTo>
                  <a:lnTo>
                    <a:pt x="50800" y="21570"/>
                  </a:lnTo>
                  <a:lnTo>
                    <a:pt x="36494" y="7265"/>
                  </a:lnTo>
                  <a:lnTo>
                    <a:pt x="23043" y="555"/>
                  </a:lnTo>
                  <a:lnTo>
                    <a:pt x="13534" y="0"/>
                  </a:lnTo>
                  <a:lnTo>
                    <a:pt x="9023" y="840"/>
                  </a:lnTo>
                  <a:lnTo>
                    <a:pt x="6015" y="2811"/>
                  </a:lnTo>
                  <a:lnTo>
                    <a:pt x="4010" y="5536"/>
                  </a:lnTo>
                  <a:lnTo>
                    <a:pt x="1782" y="12327"/>
                  </a:lnTo>
                  <a:lnTo>
                    <a:pt x="792" y="20049"/>
                  </a:lnTo>
                  <a:lnTo>
                    <a:pt x="3605" y="39072"/>
                  </a:lnTo>
                  <a:lnTo>
                    <a:pt x="25881" y="81955"/>
                  </a:lnTo>
                  <a:lnTo>
                    <a:pt x="30011" y="103197"/>
                  </a:lnTo>
                  <a:lnTo>
                    <a:pt x="27213" y="114528"/>
                  </a:lnTo>
                  <a:lnTo>
                    <a:pt x="24492" y="119525"/>
                  </a:lnTo>
                  <a:lnTo>
                    <a:pt x="21267" y="122857"/>
                  </a:lnTo>
                  <a:lnTo>
                    <a:pt x="13921" y="126558"/>
                  </a:lnTo>
                  <a:lnTo>
                    <a:pt x="10692" y="124723"/>
                  </a:lnTo>
                  <a:lnTo>
                    <a:pt x="0" y="104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956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221"/>
          <p:cNvGrpSpPr/>
          <p:nvPr/>
        </p:nvGrpSpPr>
        <p:grpSpPr>
          <a:xfrm>
            <a:off x="1135926" y="555429"/>
            <a:ext cx="489355" cy="441522"/>
            <a:chOff x="1135926" y="555429"/>
            <a:chExt cx="489355" cy="441522"/>
          </a:xfrm>
        </p:grpSpPr>
        <p:sp>
          <p:nvSpPr>
            <p:cNvPr id="2" name="SMARTInkShape-971"/>
            <p:cNvSpPr/>
            <p:nvPr>
              <p:custDataLst>
                <p:tags r:id="rId98"/>
              </p:custDataLst>
            </p:nvPr>
          </p:nvSpPr>
          <p:spPr>
            <a:xfrm>
              <a:off x="1511300" y="555429"/>
              <a:ext cx="113981" cy="403422"/>
            </a:xfrm>
            <a:custGeom>
              <a:avLst/>
              <a:gdLst/>
              <a:ahLst/>
              <a:cxnLst/>
              <a:rect l="0" t="0" r="0" b="0"/>
              <a:pathLst>
                <a:path w="113981" h="4034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7578" y="3989"/>
                  </a:lnTo>
                  <a:lnTo>
                    <a:pt x="24418" y="8017"/>
                  </a:lnTo>
                  <a:lnTo>
                    <a:pt x="54272" y="47394"/>
                  </a:lnTo>
                  <a:lnTo>
                    <a:pt x="77743" y="93493"/>
                  </a:lnTo>
                  <a:lnTo>
                    <a:pt x="89929" y="120602"/>
                  </a:lnTo>
                  <a:lnTo>
                    <a:pt x="99464" y="152786"/>
                  </a:lnTo>
                  <a:lnTo>
                    <a:pt x="107231" y="188353"/>
                  </a:lnTo>
                  <a:lnTo>
                    <a:pt x="113821" y="226176"/>
                  </a:lnTo>
                  <a:lnTo>
                    <a:pt x="113980" y="262680"/>
                  </a:lnTo>
                  <a:lnTo>
                    <a:pt x="109854" y="298305"/>
                  </a:lnTo>
                  <a:lnTo>
                    <a:pt x="102869" y="333343"/>
                  </a:lnTo>
                  <a:lnTo>
                    <a:pt x="88900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72"/>
            <p:cNvSpPr/>
            <p:nvPr>
              <p:custDataLst>
                <p:tags r:id="rId99"/>
              </p:custDataLst>
            </p:nvPr>
          </p:nvSpPr>
          <p:spPr>
            <a:xfrm>
              <a:off x="1135926" y="620335"/>
              <a:ext cx="204402" cy="376616"/>
            </a:xfrm>
            <a:custGeom>
              <a:avLst/>
              <a:gdLst/>
              <a:ahLst/>
              <a:cxnLst/>
              <a:rect l="0" t="0" r="0" b="0"/>
              <a:pathLst>
                <a:path w="204402" h="376616">
                  <a:moveTo>
                    <a:pt x="178524" y="21015"/>
                  </a:moveTo>
                  <a:lnTo>
                    <a:pt x="178524" y="21015"/>
                  </a:lnTo>
                  <a:lnTo>
                    <a:pt x="167679" y="11581"/>
                  </a:lnTo>
                  <a:lnTo>
                    <a:pt x="139832" y="0"/>
                  </a:lnTo>
                  <a:lnTo>
                    <a:pt x="123698" y="1327"/>
                  </a:lnTo>
                  <a:lnTo>
                    <a:pt x="81224" y="17048"/>
                  </a:lnTo>
                  <a:lnTo>
                    <a:pt x="47938" y="47905"/>
                  </a:lnTo>
                  <a:lnTo>
                    <a:pt x="19103" y="91698"/>
                  </a:lnTo>
                  <a:lnTo>
                    <a:pt x="2799" y="137051"/>
                  </a:lnTo>
                  <a:lnTo>
                    <a:pt x="0" y="168777"/>
                  </a:lnTo>
                  <a:lnTo>
                    <a:pt x="2519" y="200282"/>
                  </a:lnTo>
                  <a:lnTo>
                    <a:pt x="10694" y="228395"/>
                  </a:lnTo>
                  <a:lnTo>
                    <a:pt x="25146" y="249356"/>
                  </a:lnTo>
                  <a:lnTo>
                    <a:pt x="33938" y="257909"/>
                  </a:lnTo>
                  <a:lnTo>
                    <a:pt x="56879" y="265531"/>
                  </a:lnTo>
                  <a:lnTo>
                    <a:pt x="69910" y="266575"/>
                  </a:lnTo>
                  <a:lnTo>
                    <a:pt x="111848" y="254562"/>
                  </a:lnTo>
                  <a:lnTo>
                    <a:pt x="152183" y="223015"/>
                  </a:lnTo>
                  <a:lnTo>
                    <a:pt x="184203" y="175647"/>
                  </a:lnTo>
                  <a:lnTo>
                    <a:pt x="193278" y="137953"/>
                  </a:lnTo>
                  <a:lnTo>
                    <a:pt x="192842" y="99093"/>
                  </a:lnTo>
                  <a:lnTo>
                    <a:pt x="183241" y="63007"/>
                  </a:lnTo>
                  <a:lnTo>
                    <a:pt x="163922" y="37561"/>
                  </a:lnTo>
                  <a:lnTo>
                    <a:pt x="151856" y="27813"/>
                  </a:lnTo>
                  <a:lnTo>
                    <a:pt x="123398" y="16981"/>
                  </a:lnTo>
                  <a:lnTo>
                    <a:pt x="93346" y="13577"/>
                  </a:lnTo>
                  <a:lnTo>
                    <a:pt x="65878" y="16769"/>
                  </a:lnTo>
                  <a:lnTo>
                    <a:pt x="45204" y="26654"/>
                  </a:lnTo>
                  <a:lnTo>
                    <a:pt x="36727" y="33241"/>
                  </a:lnTo>
                  <a:lnTo>
                    <a:pt x="25427" y="51849"/>
                  </a:lnTo>
                  <a:lnTo>
                    <a:pt x="21426" y="62737"/>
                  </a:lnTo>
                  <a:lnTo>
                    <a:pt x="20743" y="86125"/>
                  </a:lnTo>
                  <a:lnTo>
                    <a:pt x="22537" y="98288"/>
                  </a:lnTo>
                  <a:lnTo>
                    <a:pt x="33937" y="121211"/>
                  </a:lnTo>
                  <a:lnTo>
                    <a:pt x="63952" y="157712"/>
                  </a:lnTo>
                  <a:lnTo>
                    <a:pt x="106006" y="201688"/>
                  </a:lnTo>
                  <a:lnTo>
                    <a:pt x="148571" y="246703"/>
                  </a:lnTo>
                  <a:lnTo>
                    <a:pt x="179762" y="286852"/>
                  </a:lnTo>
                  <a:lnTo>
                    <a:pt x="198646" y="323678"/>
                  </a:lnTo>
                  <a:lnTo>
                    <a:pt x="204401" y="344621"/>
                  </a:lnTo>
                  <a:lnTo>
                    <a:pt x="203924" y="376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973"/>
          <p:cNvSpPr/>
          <p:nvPr>
            <p:custDataLst>
              <p:tags r:id="rId1"/>
            </p:custDataLst>
          </p:nvPr>
        </p:nvSpPr>
        <p:spPr>
          <a:xfrm>
            <a:off x="1517650" y="923729"/>
            <a:ext cx="100117" cy="162122"/>
          </a:xfrm>
          <a:custGeom>
            <a:avLst/>
            <a:gdLst/>
            <a:ahLst/>
            <a:cxnLst/>
            <a:rect l="0" t="0" r="0" b="0"/>
            <a:pathLst>
              <a:path w="100117" h="162122">
                <a:moveTo>
                  <a:pt x="82550" y="3371"/>
                </a:moveTo>
                <a:lnTo>
                  <a:pt x="82550" y="3371"/>
                </a:lnTo>
                <a:lnTo>
                  <a:pt x="88017" y="3371"/>
                </a:lnTo>
                <a:lnTo>
                  <a:pt x="92010" y="0"/>
                </a:lnTo>
                <a:lnTo>
                  <a:pt x="93795" y="418"/>
                </a:lnTo>
                <a:lnTo>
                  <a:pt x="97661" y="4646"/>
                </a:lnTo>
                <a:lnTo>
                  <a:pt x="99849" y="11228"/>
                </a:lnTo>
                <a:lnTo>
                  <a:pt x="100116" y="19563"/>
                </a:lnTo>
                <a:lnTo>
                  <a:pt x="94183" y="39683"/>
                </a:lnTo>
                <a:lnTo>
                  <a:pt x="70553" y="81942"/>
                </a:lnTo>
                <a:lnTo>
                  <a:pt x="36531" y="121312"/>
                </a:lnTo>
                <a:lnTo>
                  <a:pt x="0" y="1621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223"/>
          <p:cNvGrpSpPr/>
          <p:nvPr/>
        </p:nvGrpSpPr>
        <p:grpSpPr>
          <a:xfrm>
            <a:off x="2771190" y="567174"/>
            <a:ext cx="1076911" cy="389821"/>
            <a:chOff x="2771190" y="567174"/>
            <a:chExt cx="1076911" cy="389821"/>
          </a:xfrm>
        </p:grpSpPr>
        <p:sp>
          <p:nvSpPr>
            <p:cNvPr id="6" name="SMARTInkShape-974"/>
            <p:cNvSpPr/>
            <p:nvPr>
              <p:custDataLst>
                <p:tags r:id="rId94"/>
              </p:custDataLst>
            </p:nvPr>
          </p:nvSpPr>
          <p:spPr>
            <a:xfrm>
              <a:off x="3509057" y="567174"/>
              <a:ext cx="339044" cy="314276"/>
            </a:xfrm>
            <a:custGeom>
              <a:avLst/>
              <a:gdLst/>
              <a:ahLst/>
              <a:cxnLst/>
              <a:rect l="0" t="0" r="0" b="0"/>
              <a:pathLst>
                <a:path w="339044" h="314276">
                  <a:moveTo>
                    <a:pt x="129493" y="169426"/>
                  </a:moveTo>
                  <a:lnTo>
                    <a:pt x="129493" y="169426"/>
                  </a:lnTo>
                  <a:lnTo>
                    <a:pt x="113913" y="157217"/>
                  </a:lnTo>
                  <a:lnTo>
                    <a:pt x="90148" y="152403"/>
                  </a:lnTo>
                  <a:lnTo>
                    <a:pt x="57393" y="157719"/>
                  </a:lnTo>
                  <a:lnTo>
                    <a:pt x="37006" y="170102"/>
                  </a:lnTo>
                  <a:lnTo>
                    <a:pt x="19243" y="188777"/>
                  </a:lnTo>
                  <a:lnTo>
                    <a:pt x="4293" y="213539"/>
                  </a:lnTo>
                  <a:lnTo>
                    <a:pt x="0" y="239126"/>
                  </a:lnTo>
                  <a:lnTo>
                    <a:pt x="831" y="251876"/>
                  </a:lnTo>
                  <a:lnTo>
                    <a:pt x="9280" y="273569"/>
                  </a:lnTo>
                  <a:lnTo>
                    <a:pt x="15484" y="283304"/>
                  </a:lnTo>
                  <a:lnTo>
                    <a:pt x="23854" y="289795"/>
                  </a:lnTo>
                  <a:lnTo>
                    <a:pt x="44442" y="297007"/>
                  </a:lnTo>
                  <a:lnTo>
                    <a:pt x="71467" y="290804"/>
                  </a:lnTo>
                  <a:lnTo>
                    <a:pt x="101587" y="274172"/>
                  </a:lnTo>
                  <a:lnTo>
                    <a:pt x="145605" y="230957"/>
                  </a:lnTo>
                  <a:lnTo>
                    <a:pt x="172637" y="191364"/>
                  </a:lnTo>
                  <a:lnTo>
                    <a:pt x="184361" y="167118"/>
                  </a:lnTo>
                  <a:lnTo>
                    <a:pt x="194999" y="140371"/>
                  </a:lnTo>
                  <a:lnTo>
                    <a:pt x="204914" y="111956"/>
                  </a:lnTo>
                  <a:lnTo>
                    <a:pt x="213640" y="85957"/>
                  </a:lnTo>
                  <a:lnTo>
                    <a:pt x="221575" y="61569"/>
                  </a:lnTo>
                  <a:lnTo>
                    <a:pt x="233918" y="22006"/>
                  </a:lnTo>
                  <a:lnTo>
                    <a:pt x="239404" y="2071"/>
                  </a:lnTo>
                  <a:lnTo>
                    <a:pt x="239456" y="0"/>
                  </a:lnTo>
                  <a:lnTo>
                    <a:pt x="235750" y="7107"/>
                  </a:lnTo>
                  <a:lnTo>
                    <a:pt x="225731" y="44426"/>
                  </a:lnTo>
                  <a:lnTo>
                    <a:pt x="217891" y="81650"/>
                  </a:lnTo>
                  <a:lnTo>
                    <a:pt x="208998" y="126181"/>
                  </a:lnTo>
                  <a:lnTo>
                    <a:pt x="203663" y="151885"/>
                  </a:lnTo>
                  <a:lnTo>
                    <a:pt x="197990" y="178899"/>
                  </a:lnTo>
                  <a:lnTo>
                    <a:pt x="192796" y="203963"/>
                  </a:lnTo>
                  <a:lnTo>
                    <a:pt x="183263" y="250628"/>
                  </a:lnTo>
                  <a:lnTo>
                    <a:pt x="173333" y="296340"/>
                  </a:lnTo>
                  <a:lnTo>
                    <a:pt x="169294" y="314275"/>
                  </a:lnTo>
                  <a:lnTo>
                    <a:pt x="178487" y="278768"/>
                  </a:lnTo>
                  <a:lnTo>
                    <a:pt x="194339" y="231457"/>
                  </a:lnTo>
                  <a:lnTo>
                    <a:pt x="207703" y="201934"/>
                  </a:lnTo>
                  <a:lnTo>
                    <a:pt x="225401" y="181757"/>
                  </a:lnTo>
                  <a:lnTo>
                    <a:pt x="234354" y="176236"/>
                  </a:lnTo>
                  <a:lnTo>
                    <a:pt x="251827" y="171982"/>
                  </a:lnTo>
                  <a:lnTo>
                    <a:pt x="270882" y="179970"/>
                  </a:lnTo>
                  <a:lnTo>
                    <a:pt x="289700" y="196690"/>
                  </a:lnTo>
                  <a:lnTo>
                    <a:pt x="317145" y="243904"/>
                  </a:lnTo>
                  <a:lnTo>
                    <a:pt x="339043" y="296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75"/>
            <p:cNvSpPr/>
            <p:nvPr>
              <p:custDataLst>
                <p:tags r:id="rId95"/>
              </p:custDataLst>
            </p:nvPr>
          </p:nvSpPr>
          <p:spPr>
            <a:xfrm>
              <a:off x="3365500" y="742950"/>
              <a:ext cx="120651" cy="141770"/>
            </a:xfrm>
            <a:custGeom>
              <a:avLst/>
              <a:gdLst/>
              <a:ahLst/>
              <a:cxnLst/>
              <a:rect l="0" t="0" r="0" b="0"/>
              <a:pathLst>
                <a:path w="120651" h="141770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17677" y="3371"/>
                  </a:lnTo>
                  <a:lnTo>
                    <a:pt x="33224" y="15580"/>
                  </a:lnTo>
                  <a:lnTo>
                    <a:pt x="47866" y="39345"/>
                  </a:lnTo>
                  <a:lnTo>
                    <a:pt x="59680" y="78981"/>
                  </a:lnTo>
                  <a:lnTo>
                    <a:pt x="60864" y="118900"/>
                  </a:lnTo>
                  <a:lnTo>
                    <a:pt x="59626" y="127950"/>
                  </a:lnTo>
                  <a:lnTo>
                    <a:pt x="56684" y="133983"/>
                  </a:lnTo>
                  <a:lnTo>
                    <a:pt x="52606" y="138005"/>
                  </a:lnTo>
                  <a:lnTo>
                    <a:pt x="47771" y="140687"/>
                  </a:lnTo>
                  <a:lnTo>
                    <a:pt x="43136" y="141769"/>
                  </a:lnTo>
                  <a:lnTo>
                    <a:pt x="34223" y="141090"/>
                  </a:lnTo>
                  <a:lnTo>
                    <a:pt x="30576" y="138510"/>
                  </a:lnTo>
                  <a:lnTo>
                    <a:pt x="24643" y="129999"/>
                  </a:lnTo>
                  <a:lnTo>
                    <a:pt x="24078" y="93081"/>
                  </a:lnTo>
                  <a:lnTo>
                    <a:pt x="34220" y="67240"/>
                  </a:lnTo>
                  <a:lnTo>
                    <a:pt x="59763" y="34739"/>
                  </a:lnTo>
                  <a:lnTo>
                    <a:pt x="79478" y="1826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76"/>
            <p:cNvSpPr/>
            <p:nvPr>
              <p:custDataLst>
                <p:tags r:id="rId96"/>
              </p:custDataLst>
            </p:nvPr>
          </p:nvSpPr>
          <p:spPr>
            <a:xfrm>
              <a:off x="2985383" y="762043"/>
              <a:ext cx="278518" cy="144855"/>
            </a:xfrm>
            <a:custGeom>
              <a:avLst/>
              <a:gdLst/>
              <a:ahLst/>
              <a:cxnLst/>
              <a:rect l="0" t="0" r="0" b="0"/>
              <a:pathLst>
                <a:path w="278518" h="144855">
                  <a:moveTo>
                    <a:pt x="5467" y="69807"/>
                  </a:moveTo>
                  <a:lnTo>
                    <a:pt x="5467" y="69807"/>
                  </a:lnTo>
                  <a:lnTo>
                    <a:pt x="0" y="75274"/>
                  </a:lnTo>
                  <a:lnTo>
                    <a:pt x="9491" y="79266"/>
                  </a:lnTo>
                  <a:lnTo>
                    <a:pt x="35823" y="74805"/>
                  </a:lnTo>
                  <a:lnTo>
                    <a:pt x="60323" y="61175"/>
                  </a:lnTo>
                  <a:lnTo>
                    <a:pt x="80987" y="43731"/>
                  </a:lnTo>
                  <a:lnTo>
                    <a:pt x="84741" y="38312"/>
                  </a:lnTo>
                  <a:lnTo>
                    <a:pt x="86539" y="33288"/>
                  </a:lnTo>
                  <a:lnTo>
                    <a:pt x="87032" y="28528"/>
                  </a:lnTo>
                  <a:lnTo>
                    <a:pt x="85244" y="25354"/>
                  </a:lnTo>
                  <a:lnTo>
                    <a:pt x="81935" y="23238"/>
                  </a:lnTo>
                  <a:lnTo>
                    <a:pt x="77612" y="21828"/>
                  </a:lnTo>
                  <a:lnTo>
                    <a:pt x="54674" y="26585"/>
                  </a:lnTo>
                  <a:lnTo>
                    <a:pt x="28905" y="43673"/>
                  </a:lnTo>
                  <a:lnTo>
                    <a:pt x="6767" y="73353"/>
                  </a:lnTo>
                  <a:lnTo>
                    <a:pt x="871" y="94901"/>
                  </a:lnTo>
                  <a:lnTo>
                    <a:pt x="286" y="105587"/>
                  </a:lnTo>
                  <a:lnTo>
                    <a:pt x="5281" y="123103"/>
                  </a:lnTo>
                  <a:lnTo>
                    <a:pt x="9576" y="130738"/>
                  </a:lnTo>
                  <a:lnTo>
                    <a:pt x="27519" y="141102"/>
                  </a:lnTo>
                  <a:lnTo>
                    <a:pt x="39219" y="144854"/>
                  </a:lnTo>
                  <a:lnTo>
                    <a:pt x="79281" y="143392"/>
                  </a:lnTo>
                  <a:lnTo>
                    <a:pt x="125802" y="130651"/>
                  </a:lnTo>
                  <a:lnTo>
                    <a:pt x="158668" y="113782"/>
                  </a:lnTo>
                  <a:lnTo>
                    <a:pt x="191384" y="92879"/>
                  </a:lnTo>
                  <a:lnTo>
                    <a:pt x="234747" y="61983"/>
                  </a:lnTo>
                  <a:lnTo>
                    <a:pt x="254125" y="43517"/>
                  </a:lnTo>
                  <a:lnTo>
                    <a:pt x="262266" y="27784"/>
                  </a:lnTo>
                  <a:lnTo>
                    <a:pt x="263450" y="20625"/>
                  </a:lnTo>
                  <a:lnTo>
                    <a:pt x="262122" y="14441"/>
                  </a:lnTo>
                  <a:lnTo>
                    <a:pt x="255003" y="3807"/>
                  </a:lnTo>
                  <a:lnTo>
                    <a:pt x="248024" y="1113"/>
                  </a:lnTo>
                  <a:lnTo>
                    <a:pt x="228981" y="0"/>
                  </a:lnTo>
                  <a:lnTo>
                    <a:pt x="194460" y="13454"/>
                  </a:lnTo>
                  <a:lnTo>
                    <a:pt x="164163" y="42056"/>
                  </a:lnTo>
                  <a:lnTo>
                    <a:pt x="153609" y="67116"/>
                  </a:lnTo>
                  <a:lnTo>
                    <a:pt x="150330" y="91894"/>
                  </a:lnTo>
                  <a:lnTo>
                    <a:pt x="153577" y="109962"/>
                  </a:lnTo>
                  <a:lnTo>
                    <a:pt x="157829" y="115627"/>
                  </a:lnTo>
                  <a:lnTo>
                    <a:pt x="170080" y="121922"/>
                  </a:lnTo>
                  <a:lnTo>
                    <a:pt x="184932" y="120956"/>
                  </a:lnTo>
                  <a:lnTo>
                    <a:pt x="192844" y="118723"/>
                  </a:lnTo>
                  <a:lnTo>
                    <a:pt x="220834" y="98725"/>
                  </a:lnTo>
                  <a:lnTo>
                    <a:pt x="241356" y="67086"/>
                  </a:lnTo>
                  <a:lnTo>
                    <a:pt x="251568" y="39223"/>
                  </a:lnTo>
                  <a:lnTo>
                    <a:pt x="252085" y="38834"/>
                  </a:lnTo>
                  <a:lnTo>
                    <a:pt x="249837" y="67671"/>
                  </a:lnTo>
                  <a:lnTo>
                    <a:pt x="255840" y="96510"/>
                  </a:lnTo>
                  <a:lnTo>
                    <a:pt x="263500" y="106604"/>
                  </a:lnTo>
                  <a:lnTo>
                    <a:pt x="278517" y="12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77"/>
            <p:cNvSpPr/>
            <p:nvPr>
              <p:custDataLst>
                <p:tags r:id="rId97"/>
              </p:custDataLst>
            </p:nvPr>
          </p:nvSpPr>
          <p:spPr>
            <a:xfrm>
              <a:off x="2771190" y="642334"/>
              <a:ext cx="131360" cy="314661"/>
            </a:xfrm>
            <a:custGeom>
              <a:avLst/>
              <a:gdLst/>
              <a:ahLst/>
              <a:cxnLst/>
              <a:rect l="0" t="0" r="0" b="0"/>
              <a:pathLst>
                <a:path w="131360" h="314661">
                  <a:moveTo>
                    <a:pt x="99010" y="75216"/>
                  </a:moveTo>
                  <a:lnTo>
                    <a:pt x="99010" y="75216"/>
                  </a:lnTo>
                  <a:lnTo>
                    <a:pt x="113316" y="60910"/>
                  </a:lnTo>
                  <a:lnTo>
                    <a:pt x="115951" y="52630"/>
                  </a:lnTo>
                  <a:lnTo>
                    <a:pt x="116654" y="47459"/>
                  </a:lnTo>
                  <a:lnTo>
                    <a:pt x="110902" y="26697"/>
                  </a:lnTo>
                  <a:lnTo>
                    <a:pt x="96889" y="6042"/>
                  </a:lnTo>
                  <a:lnTo>
                    <a:pt x="89835" y="2289"/>
                  </a:lnTo>
                  <a:lnTo>
                    <a:pt x="72590" y="0"/>
                  </a:lnTo>
                  <a:lnTo>
                    <a:pt x="39676" y="9421"/>
                  </a:lnTo>
                  <a:lnTo>
                    <a:pt x="9855" y="32359"/>
                  </a:lnTo>
                  <a:lnTo>
                    <a:pt x="1295" y="62754"/>
                  </a:lnTo>
                  <a:lnTo>
                    <a:pt x="0" y="81724"/>
                  </a:lnTo>
                  <a:lnTo>
                    <a:pt x="7968" y="112210"/>
                  </a:lnTo>
                  <a:lnTo>
                    <a:pt x="24680" y="137519"/>
                  </a:lnTo>
                  <a:lnTo>
                    <a:pt x="61151" y="171601"/>
                  </a:lnTo>
                  <a:lnTo>
                    <a:pt x="107994" y="214722"/>
                  </a:lnTo>
                  <a:lnTo>
                    <a:pt x="124170" y="235291"/>
                  </a:lnTo>
                  <a:lnTo>
                    <a:pt x="131359" y="253840"/>
                  </a:lnTo>
                  <a:lnTo>
                    <a:pt x="130791" y="271491"/>
                  </a:lnTo>
                  <a:lnTo>
                    <a:pt x="128664" y="280150"/>
                  </a:lnTo>
                  <a:lnTo>
                    <a:pt x="123718" y="287333"/>
                  </a:lnTo>
                  <a:lnTo>
                    <a:pt x="108815" y="299077"/>
                  </a:lnTo>
                  <a:lnTo>
                    <a:pt x="83963" y="310251"/>
                  </a:lnTo>
                  <a:lnTo>
                    <a:pt x="55354" y="314660"/>
                  </a:lnTo>
                  <a:lnTo>
                    <a:pt x="47328" y="313162"/>
                  </a:lnTo>
                  <a:lnTo>
                    <a:pt x="22810" y="297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24"/>
          <p:cNvGrpSpPr/>
          <p:nvPr/>
        </p:nvGrpSpPr>
        <p:grpSpPr>
          <a:xfrm>
            <a:off x="4413916" y="719372"/>
            <a:ext cx="1567785" cy="440148"/>
            <a:chOff x="4413916" y="719372"/>
            <a:chExt cx="1567785" cy="440148"/>
          </a:xfrm>
        </p:grpSpPr>
        <p:sp>
          <p:nvSpPr>
            <p:cNvPr id="11" name="SMARTInkShape-978"/>
            <p:cNvSpPr/>
            <p:nvPr>
              <p:custDataLst>
                <p:tags r:id="rId88"/>
              </p:custDataLst>
            </p:nvPr>
          </p:nvSpPr>
          <p:spPr>
            <a:xfrm>
              <a:off x="5969000" y="9334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79"/>
            <p:cNvSpPr/>
            <p:nvPr>
              <p:custDataLst>
                <p:tags r:id="rId89"/>
              </p:custDataLst>
            </p:nvPr>
          </p:nvSpPr>
          <p:spPr>
            <a:xfrm>
              <a:off x="5332139" y="741648"/>
              <a:ext cx="503321" cy="407703"/>
            </a:xfrm>
            <a:custGeom>
              <a:avLst/>
              <a:gdLst/>
              <a:ahLst/>
              <a:cxnLst/>
              <a:rect l="0" t="0" r="0" b="0"/>
              <a:pathLst>
                <a:path w="503321" h="407703">
                  <a:moveTo>
                    <a:pt x="147911" y="58452"/>
                  </a:moveTo>
                  <a:lnTo>
                    <a:pt x="147911" y="58452"/>
                  </a:lnTo>
                  <a:lnTo>
                    <a:pt x="147911" y="44968"/>
                  </a:lnTo>
                  <a:lnTo>
                    <a:pt x="141169" y="26470"/>
                  </a:lnTo>
                  <a:lnTo>
                    <a:pt x="123492" y="7583"/>
                  </a:lnTo>
                  <a:lnTo>
                    <a:pt x="115404" y="4078"/>
                  </a:lnTo>
                  <a:lnTo>
                    <a:pt x="97010" y="2066"/>
                  </a:lnTo>
                  <a:lnTo>
                    <a:pt x="77075" y="9167"/>
                  </a:lnTo>
                  <a:lnTo>
                    <a:pt x="56456" y="23848"/>
                  </a:lnTo>
                  <a:lnTo>
                    <a:pt x="26426" y="59880"/>
                  </a:lnTo>
                  <a:lnTo>
                    <a:pt x="5612" y="100424"/>
                  </a:lnTo>
                  <a:lnTo>
                    <a:pt x="0" y="124143"/>
                  </a:lnTo>
                  <a:lnTo>
                    <a:pt x="621" y="133291"/>
                  </a:lnTo>
                  <a:lnTo>
                    <a:pt x="6954" y="147217"/>
                  </a:lnTo>
                  <a:lnTo>
                    <a:pt x="12312" y="150084"/>
                  </a:lnTo>
                  <a:lnTo>
                    <a:pt x="18706" y="150585"/>
                  </a:lnTo>
                  <a:lnTo>
                    <a:pt x="25791" y="149507"/>
                  </a:lnTo>
                  <a:lnTo>
                    <a:pt x="52617" y="134507"/>
                  </a:lnTo>
                  <a:lnTo>
                    <a:pt x="76166" y="102075"/>
                  </a:lnTo>
                  <a:lnTo>
                    <a:pt x="100970" y="55466"/>
                  </a:lnTo>
                  <a:lnTo>
                    <a:pt x="105881" y="43484"/>
                  </a:lnTo>
                  <a:lnTo>
                    <a:pt x="107897" y="41418"/>
                  </a:lnTo>
                  <a:lnTo>
                    <a:pt x="109945" y="41452"/>
                  </a:lnTo>
                  <a:lnTo>
                    <a:pt x="112017" y="42885"/>
                  </a:lnTo>
                  <a:lnTo>
                    <a:pt x="117497" y="86819"/>
                  </a:lnTo>
                  <a:lnTo>
                    <a:pt x="122399" y="107749"/>
                  </a:lnTo>
                  <a:lnTo>
                    <a:pt x="131633" y="121754"/>
                  </a:lnTo>
                  <a:lnTo>
                    <a:pt x="140912" y="128920"/>
                  </a:lnTo>
                  <a:lnTo>
                    <a:pt x="145362" y="130830"/>
                  </a:lnTo>
                  <a:lnTo>
                    <a:pt x="151150" y="129988"/>
                  </a:lnTo>
                  <a:lnTo>
                    <a:pt x="165108" y="123407"/>
                  </a:lnTo>
                  <a:lnTo>
                    <a:pt x="176956" y="111545"/>
                  </a:lnTo>
                  <a:lnTo>
                    <a:pt x="199431" y="70821"/>
                  </a:lnTo>
                  <a:lnTo>
                    <a:pt x="214114" y="38317"/>
                  </a:lnTo>
                  <a:lnTo>
                    <a:pt x="216740" y="35857"/>
                  </a:lnTo>
                  <a:lnTo>
                    <a:pt x="219197" y="34922"/>
                  </a:lnTo>
                  <a:lnTo>
                    <a:pt x="220835" y="37826"/>
                  </a:lnTo>
                  <a:lnTo>
                    <a:pt x="222435" y="59475"/>
                  </a:lnTo>
                  <a:lnTo>
                    <a:pt x="217012" y="100595"/>
                  </a:lnTo>
                  <a:lnTo>
                    <a:pt x="207079" y="138451"/>
                  </a:lnTo>
                  <a:lnTo>
                    <a:pt x="202900" y="146453"/>
                  </a:lnTo>
                  <a:lnTo>
                    <a:pt x="201504" y="147458"/>
                  </a:lnTo>
                  <a:lnTo>
                    <a:pt x="200573" y="146717"/>
                  </a:lnTo>
                  <a:lnTo>
                    <a:pt x="199538" y="141425"/>
                  </a:lnTo>
                  <a:lnTo>
                    <a:pt x="198820" y="101338"/>
                  </a:lnTo>
                  <a:lnTo>
                    <a:pt x="205485" y="57596"/>
                  </a:lnTo>
                  <a:lnTo>
                    <a:pt x="223139" y="19001"/>
                  </a:lnTo>
                  <a:lnTo>
                    <a:pt x="234498" y="5640"/>
                  </a:lnTo>
                  <a:lnTo>
                    <a:pt x="239502" y="2078"/>
                  </a:lnTo>
                  <a:lnTo>
                    <a:pt x="252589" y="0"/>
                  </a:lnTo>
                  <a:lnTo>
                    <a:pt x="260029" y="434"/>
                  </a:lnTo>
                  <a:lnTo>
                    <a:pt x="266401" y="4251"/>
                  </a:lnTo>
                  <a:lnTo>
                    <a:pt x="277243" y="17900"/>
                  </a:lnTo>
                  <a:lnTo>
                    <a:pt x="284539" y="48788"/>
                  </a:lnTo>
                  <a:lnTo>
                    <a:pt x="287004" y="95035"/>
                  </a:lnTo>
                  <a:lnTo>
                    <a:pt x="287531" y="123503"/>
                  </a:lnTo>
                  <a:lnTo>
                    <a:pt x="288263" y="123692"/>
                  </a:lnTo>
                  <a:lnTo>
                    <a:pt x="303184" y="103462"/>
                  </a:lnTo>
                  <a:lnTo>
                    <a:pt x="320212" y="67163"/>
                  </a:lnTo>
                  <a:lnTo>
                    <a:pt x="339154" y="31794"/>
                  </a:lnTo>
                  <a:lnTo>
                    <a:pt x="345326" y="25437"/>
                  </a:lnTo>
                  <a:lnTo>
                    <a:pt x="347960" y="25859"/>
                  </a:lnTo>
                  <a:lnTo>
                    <a:pt x="350421" y="28257"/>
                  </a:lnTo>
                  <a:lnTo>
                    <a:pt x="355038" y="37976"/>
                  </a:lnTo>
                  <a:lnTo>
                    <a:pt x="369258" y="82941"/>
                  </a:lnTo>
                  <a:lnTo>
                    <a:pt x="381104" y="103730"/>
                  </a:lnTo>
                  <a:lnTo>
                    <a:pt x="387334" y="106982"/>
                  </a:lnTo>
                  <a:lnTo>
                    <a:pt x="403664" y="108713"/>
                  </a:lnTo>
                  <a:lnTo>
                    <a:pt x="420799" y="103368"/>
                  </a:lnTo>
                  <a:lnTo>
                    <a:pt x="448195" y="84696"/>
                  </a:lnTo>
                  <a:lnTo>
                    <a:pt x="466932" y="65177"/>
                  </a:lnTo>
                  <a:lnTo>
                    <a:pt x="492444" y="19930"/>
                  </a:lnTo>
                  <a:lnTo>
                    <a:pt x="500232" y="4234"/>
                  </a:lnTo>
                  <a:lnTo>
                    <a:pt x="501325" y="3257"/>
                  </a:lnTo>
                  <a:lnTo>
                    <a:pt x="502863" y="18736"/>
                  </a:lnTo>
                  <a:lnTo>
                    <a:pt x="503320" y="59149"/>
                  </a:lnTo>
                  <a:lnTo>
                    <a:pt x="499662" y="93334"/>
                  </a:lnTo>
                  <a:lnTo>
                    <a:pt x="494039" y="130400"/>
                  </a:lnTo>
                  <a:lnTo>
                    <a:pt x="489188" y="170392"/>
                  </a:lnTo>
                  <a:lnTo>
                    <a:pt x="484680" y="215447"/>
                  </a:lnTo>
                  <a:lnTo>
                    <a:pt x="479619" y="262283"/>
                  </a:lnTo>
                  <a:lnTo>
                    <a:pt x="472666" y="306618"/>
                  </a:lnTo>
                  <a:lnTo>
                    <a:pt x="461109" y="346077"/>
                  </a:lnTo>
                  <a:lnTo>
                    <a:pt x="446566" y="378197"/>
                  </a:lnTo>
                  <a:lnTo>
                    <a:pt x="430695" y="397176"/>
                  </a:lnTo>
                  <a:lnTo>
                    <a:pt x="421806" y="402095"/>
                  </a:lnTo>
                  <a:lnTo>
                    <a:pt x="382861" y="40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80"/>
            <p:cNvSpPr/>
            <p:nvPr>
              <p:custDataLst>
                <p:tags r:id="rId90"/>
              </p:custDataLst>
            </p:nvPr>
          </p:nvSpPr>
          <p:spPr>
            <a:xfrm>
              <a:off x="5146271" y="719372"/>
              <a:ext cx="132046" cy="440148"/>
            </a:xfrm>
            <a:custGeom>
              <a:avLst/>
              <a:gdLst/>
              <a:ahLst/>
              <a:cxnLst/>
              <a:rect l="0" t="0" r="0" b="0"/>
              <a:pathLst>
                <a:path w="132046" h="440148">
                  <a:moveTo>
                    <a:pt x="54379" y="55328"/>
                  </a:moveTo>
                  <a:lnTo>
                    <a:pt x="54379" y="55328"/>
                  </a:lnTo>
                  <a:lnTo>
                    <a:pt x="47637" y="62070"/>
                  </a:lnTo>
                  <a:lnTo>
                    <a:pt x="36703" y="83118"/>
                  </a:lnTo>
                  <a:lnTo>
                    <a:pt x="24525" y="125180"/>
                  </a:lnTo>
                  <a:lnTo>
                    <a:pt x="18063" y="163514"/>
                  </a:lnTo>
                  <a:lnTo>
                    <a:pt x="12839" y="209244"/>
                  </a:lnTo>
                  <a:lnTo>
                    <a:pt x="10458" y="236255"/>
                  </a:lnTo>
                  <a:lnTo>
                    <a:pt x="8165" y="264846"/>
                  </a:lnTo>
                  <a:lnTo>
                    <a:pt x="6637" y="291668"/>
                  </a:lnTo>
                  <a:lnTo>
                    <a:pt x="5617" y="317310"/>
                  </a:lnTo>
                  <a:lnTo>
                    <a:pt x="4485" y="362970"/>
                  </a:lnTo>
                  <a:lnTo>
                    <a:pt x="3141" y="410359"/>
                  </a:lnTo>
                  <a:lnTo>
                    <a:pt x="0" y="435924"/>
                  </a:lnTo>
                  <a:lnTo>
                    <a:pt x="487" y="438881"/>
                  </a:lnTo>
                  <a:lnTo>
                    <a:pt x="1517" y="440147"/>
                  </a:lnTo>
                  <a:lnTo>
                    <a:pt x="6426" y="432146"/>
                  </a:lnTo>
                  <a:lnTo>
                    <a:pt x="12605" y="414008"/>
                  </a:lnTo>
                  <a:lnTo>
                    <a:pt x="17703" y="384780"/>
                  </a:lnTo>
                  <a:lnTo>
                    <a:pt x="20757" y="361746"/>
                  </a:lnTo>
                  <a:lnTo>
                    <a:pt x="24203" y="333690"/>
                  </a:lnTo>
                  <a:lnTo>
                    <a:pt x="27911" y="302286"/>
                  </a:lnTo>
                  <a:lnTo>
                    <a:pt x="31795" y="270061"/>
                  </a:lnTo>
                  <a:lnTo>
                    <a:pt x="35796" y="237289"/>
                  </a:lnTo>
                  <a:lnTo>
                    <a:pt x="39873" y="204152"/>
                  </a:lnTo>
                  <a:lnTo>
                    <a:pt x="45414" y="174300"/>
                  </a:lnTo>
                  <a:lnTo>
                    <a:pt x="51930" y="146637"/>
                  </a:lnTo>
                  <a:lnTo>
                    <a:pt x="59097" y="120434"/>
                  </a:lnTo>
                  <a:lnTo>
                    <a:pt x="72704" y="76268"/>
                  </a:lnTo>
                  <a:lnTo>
                    <a:pt x="92264" y="29077"/>
                  </a:lnTo>
                  <a:lnTo>
                    <a:pt x="105083" y="11205"/>
                  </a:lnTo>
                  <a:lnTo>
                    <a:pt x="117837" y="910"/>
                  </a:lnTo>
                  <a:lnTo>
                    <a:pt x="122789" y="0"/>
                  </a:lnTo>
                  <a:lnTo>
                    <a:pt x="126797" y="1509"/>
                  </a:lnTo>
                  <a:lnTo>
                    <a:pt x="130174" y="4632"/>
                  </a:lnTo>
                  <a:lnTo>
                    <a:pt x="132045" y="19391"/>
                  </a:lnTo>
                  <a:lnTo>
                    <a:pt x="128408" y="40767"/>
                  </a:lnTo>
                  <a:lnTo>
                    <a:pt x="109788" y="80569"/>
                  </a:lnTo>
                  <a:lnTo>
                    <a:pt x="81537" y="122936"/>
                  </a:lnTo>
                  <a:lnTo>
                    <a:pt x="38185" y="169891"/>
                  </a:lnTo>
                  <a:lnTo>
                    <a:pt x="9929" y="19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81"/>
            <p:cNvSpPr/>
            <p:nvPr>
              <p:custDataLst>
                <p:tags r:id="rId91"/>
              </p:custDataLst>
            </p:nvPr>
          </p:nvSpPr>
          <p:spPr>
            <a:xfrm>
              <a:off x="4845050" y="761067"/>
              <a:ext cx="190501" cy="129845"/>
            </a:xfrm>
            <a:custGeom>
              <a:avLst/>
              <a:gdLst/>
              <a:ahLst/>
              <a:cxnLst/>
              <a:rect l="0" t="0" r="0" b="0"/>
              <a:pathLst>
                <a:path w="190501" h="129845">
                  <a:moveTo>
                    <a:pt x="0" y="7283"/>
                  </a:moveTo>
                  <a:lnTo>
                    <a:pt x="0" y="7283"/>
                  </a:lnTo>
                  <a:lnTo>
                    <a:pt x="3371" y="10654"/>
                  </a:lnTo>
                  <a:lnTo>
                    <a:pt x="14747" y="49660"/>
                  </a:lnTo>
                  <a:lnTo>
                    <a:pt x="19959" y="71978"/>
                  </a:lnTo>
                  <a:lnTo>
                    <a:pt x="19309" y="118953"/>
                  </a:lnTo>
                  <a:lnTo>
                    <a:pt x="19127" y="129741"/>
                  </a:lnTo>
                  <a:lnTo>
                    <a:pt x="18396" y="129844"/>
                  </a:lnTo>
                  <a:lnTo>
                    <a:pt x="15702" y="126195"/>
                  </a:lnTo>
                  <a:lnTo>
                    <a:pt x="16960" y="109466"/>
                  </a:lnTo>
                  <a:lnTo>
                    <a:pt x="28543" y="73151"/>
                  </a:lnTo>
                  <a:lnTo>
                    <a:pt x="42010" y="30014"/>
                  </a:lnTo>
                  <a:lnTo>
                    <a:pt x="52538" y="11976"/>
                  </a:lnTo>
                  <a:lnTo>
                    <a:pt x="58309" y="6179"/>
                  </a:lnTo>
                  <a:lnTo>
                    <a:pt x="64272" y="3724"/>
                  </a:lnTo>
                  <a:lnTo>
                    <a:pt x="70365" y="3499"/>
                  </a:lnTo>
                  <a:lnTo>
                    <a:pt x="76543" y="4761"/>
                  </a:lnTo>
                  <a:lnTo>
                    <a:pt x="82073" y="9129"/>
                  </a:lnTo>
                  <a:lnTo>
                    <a:pt x="95893" y="31427"/>
                  </a:lnTo>
                  <a:lnTo>
                    <a:pt x="111163" y="74961"/>
                  </a:lnTo>
                  <a:lnTo>
                    <a:pt x="113370" y="84407"/>
                  </a:lnTo>
                  <a:lnTo>
                    <a:pt x="113680" y="84805"/>
                  </a:lnTo>
                  <a:lnTo>
                    <a:pt x="131940" y="41465"/>
                  </a:lnTo>
                  <a:lnTo>
                    <a:pt x="147514" y="12864"/>
                  </a:lnTo>
                  <a:lnTo>
                    <a:pt x="157519" y="2708"/>
                  </a:lnTo>
                  <a:lnTo>
                    <a:pt x="162163" y="0"/>
                  </a:lnTo>
                  <a:lnTo>
                    <a:pt x="166670" y="1016"/>
                  </a:lnTo>
                  <a:lnTo>
                    <a:pt x="175440" y="9672"/>
                  </a:lnTo>
                  <a:lnTo>
                    <a:pt x="184940" y="37154"/>
                  </a:lnTo>
                  <a:lnTo>
                    <a:pt x="189401" y="82249"/>
                  </a:lnTo>
                  <a:lnTo>
                    <a:pt x="190500" y="11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82"/>
            <p:cNvSpPr/>
            <p:nvPr>
              <p:custDataLst>
                <p:tags r:id="rId92"/>
              </p:custDataLst>
            </p:nvPr>
          </p:nvSpPr>
          <p:spPr>
            <a:xfrm>
              <a:off x="4615939" y="771329"/>
              <a:ext cx="111478" cy="140379"/>
            </a:xfrm>
            <a:custGeom>
              <a:avLst/>
              <a:gdLst/>
              <a:ahLst/>
              <a:cxnLst/>
              <a:rect l="0" t="0" r="0" b="0"/>
              <a:pathLst>
                <a:path w="111478" h="140379">
                  <a:moveTo>
                    <a:pt x="108461" y="3371"/>
                  </a:moveTo>
                  <a:lnTo>
                    <a:pt x="108461" y="3371"/>
                  </a:lnTo>
                  <a:lnTo>
                    <a:pt x="101719" y="0"/>
                  </a:lnTo>
                  <a:lnTo>
                    <a:pt x="77300" y="1275"/>
                  </a:lnTo>
                  <a:lnTo>
                    <a:pt x="46625" y="16234"/>
                  </a:lnTo>
                  <a:lnTo>
                    <a:pt x="18565" y="45282"/>
                  </a:lnTo>
                  <a:lnTo>
                    <a:pt x="2489" y="84071"/>
                  </a:lnTo>
                  <a:lnTo>
                    <a:pt x="0" y="116731"/>
                  </a:lnTo>
                  <a:lnTo>
                    <a:pt x="4403" y="124805"/>
                  </a:lnTo>
                  <a:lnTo>
                    <a:pt x="20585" y="137540"/>
                  </a:lnTo>
                  <a:lnTo>
                    <a:pt x="41889" y="140378"/>
                  </a:lnTo>
                  <a:lnTo>
                    <a:pt x="64763" y="136229"/>
                  </a:lnTo>
                  <a:lnTo>
                    <a:pt x="86688" y="127330"/>
                  </a:lnTo>
                  <a:lnTo>
                    <a:pt x="102547" y="114438"/>
                  </a:lnTo>
                  <a:lnTo>
                    <a:pt x="108752" y="107049"/>
                  </a:lnTo>
                  <a:lnTo>
                    <a:pt x="111477" y="97890"/>
                  </a:lnTo>
                  <a:lnTo>
                    <a:pt x="108571" y="64773"/>
                  </a:lnTo>
                  <a:lnTo>
                    <a:pt x="98772" y="31677"/>
                  </a:lnTo>
                  <a:lnTo>
                    <a:pt x="83061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83"/>
            <p:cNvSpPr/>
            <p:nvPr>
              <p:custDataLst>
                <p:tags r:id="rId93"/>
              </p:custDataLst>
            </p:nvPr>
          </p:nvSpPr>
          <p:spPr>
            <a:xfrm>
              <a:off x="4413916" y="736810"/>
              <a:ext cx="100935" cy="202991"/>
            </a:xfrm>
            <a:custGeom>
              <a:avLst/>
              <a:gdLst/>
              <a:ahLst/>
              <a:cxnLst/>
              <a:rect l="0" t="0" r="0" b="0"/>
              <a:pathLst>
                <a:path w="100935" h="202991">
                  <a:moveTo>
                    <a:pt x="100934" y="18840"/>
                  </a:moveTo>
                  <a:lnTo>
                    <a:pt x="100934" y="18840"/>
                  </a:lnTo>
                  <a:lnTo>
                    <a:pt x="97563" y="12098"/>
                  </a:lnTo>
                  <a:lnTo>
                    <a:pt x="85354" y="1163"/>
                  </a:lnTo>
                  <a:lnTo>
                    <a:pt x="79258" y="0"/>
                  </a:lnTo>
                  <a:lnTo>
                    <a:pt x="64959" y="2470"/>
                  </a:lnTo>
                  <a:lnTo>
                    <a:pt x="37672" y="21907"/>
                  </a:lnTo>
                  <a:lnTo>
                    <a:pt x="13986" y="56751"/>
                  </a:lnTo>
                  <a:lnTo>
                    <a:pt x="304" y="101726"/>
                  </a:lnTo>
                  <a:lnTo>
                    <a:pt x="0" y="134230"/>
                  </a:lnTo>
                  <a:lnTo>
                    <a:pt x="1895" y="150800"/>
                  </a:lnTo>
                  <a:lnTo>
                    <a:pt x="7391" y="163963"/>
                  </a:lnTo>
                  <a:lnTo>
                    <a:pt x="24787" y="184234"/>
                  </a:lnTo>
                  <a:lnTo>
                    <a:pt x="52274" y="194654"/>
                  </a:lnTo>
                  <a:lnTo>
                    <a:pt x="100934" y="20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25"/>
          <p:cNvGrpSpPr/>
          <p:nvPr/>
        </p:nvGrpSpPr>
        <p:grpSpPr>
          <a:xfrm>
            <a:off x="2698750" y="1952429"/>
            <a:ext cx="1082676" cy="584882"/>
            <a:chOff x="2698750" y="1952429"/>
            <a:chExt cx="1082676" cy="584882"/>
          </a:xfrm>
        </p:grpSpPr>
        <p:sp>
          <p:nvSpPr>
            <p:cNvPr id="18" name="SMARTInkShape-984"/>
            <p:cNvSpPr/>
            <p:nvPr>
              <p:custDataLst>
                <p:tags r:id="rId80"/>
              </p:custDataLst>
            </p:nvPr>
          </p:nvSpPr>
          <p:spPr>
            <a:xfrm>
              <a:off x="3771900" y="224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85"/>
            <p:cNvSpPr/>
            <p:nvPr>
              <p:custDataLst>
                <p:tags r:id="rId81"/>
              </p:custDataLst>
            </p:nvPr>
          </p:nvSpPr>
          <p:spPr>
            <a:xfrm>
              <a:off x="3759200" y="2089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86"/>
            <p:cNvSpPr/>
            <p:nvPr>
              <p:custDataLst>
                <p:tags r:id="rId82"/>
              </p:custDataLst>
            </p:nvPr>
          </p:nvSpPr>
          <p:spPr>
            <a:xfrm>
              <a:off x="3517900" y="2079569"/>
              <a:ext cx="133351" cy="150095"/>
            </a:xfrm>
            <a:custGeom>
              <a:avLst/>
              <a:gdLst/>
              <a:ahLst/>
              <a:cxnLst/>
              <a:rect l="0" t="0" r="0" b="0"/>
              <a:pathLst>
                <a:path w="133351" h="150095">
                  <a:moveTo>
                    <a:pt x="0" y="79431"/>
                  </a:moveTo>
                  <a:lnTo>
                    <a:pt x="0" y="79431"/>
                  </a:lnTo>
                  <a:lnTo>
                    <a:pt x="20394" y="99825"/>
                  </a:lnTo>
                  <a:lnTo>
                    <a:pt x="24179" y="100788"/>
                  </a:lnTo>
                  <a:lnTo>
                    <a:pt x="34030" y="99977"/>
                  </a:lnTo>
                  <a:lnTo>
                    <a:pt x="38914" y="96656"/>
                  </a:lnTo>
                  <a:lnTo>
                    <a:pt x="56892" y="71048"/>
                  </a:lnTo>
                  <a:lnTo>
                    <a:pt x="64796" y="53127"/>
                  </a:lnTo>
                  <a:lnTo>
                    <a:pt x="74559" y="7407"/>
                  </a:lnTo>
                  <a:lnTo>
                    <a:pt x="73695" y="3898"/>
                  </a:lnTo>
                  <a:lnTo>
                    <a:pt x="71708" y="1559"/>
                  </a:lnTo>
                  <a:lnTo>
                    <a:pt x="68971" y="0"/>
                  </a:lnTo>
                  <a:lnTo>
                    <a:pt x="65031" y="1077"/>
                  </a:lnTo>
                  <a:lnTo>
                    <a:pt x="55008" y="7918"/>
                  </a:lnTo>
                  <a:lnTo>
                    <a:pt x="37466" y="33783"/>
                  </a:lnTo>
                  <a:lnTo>
                    <a:pt x="25604" y="71629"/>
                  </a:lnTo>
                  <a:lnTo>
                    <a:pt x="20991" y="107379"/>
                  </a:lnTo>
                  <a:lnTo>
                    <a:pt x="26367" y="136944"/>
                  </a:lnTo>
                  <a:lnTo>
                    <a:pt x="30983" y="143173"/>
                  </a:lnTo>
                  <a:lnTo>
                    <a:pt x="36883" y="147326"/>
                  </a:lnTo>
                  <a:lnTo>
                    <a:pt x="43639" y="150094"/>
                  </a:lnTo>
                  <a:lnTo>
                    <a:pt x="62434" y="149407"/>
                  </a:lnTo>
                  <a:lnTo>
                    <a:pt x="84898" y="142987"/>
                  </a:lnTo>
                  <a:lnTo>
                    <a:pt x="133350" y="11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87"/>
            <p:cNvSpPr/>
            <p:nvPr>
              <p:custDataLst>
                <p:tags r:id="rId83"/>
              </p:custDataLst>
            </p:nvPr>
          </p:nvSpPr>
          <p:spPr>
            <a:xfrm>
              <a:off x="3425432" y="2103615"/>
              <a:ext cx="48019" cy="169686"/>
            </a:xfrm>
            <a:custGeom>
              <a:avLst/>
              <a:gdLst/>
              <a:ahLst/>
              <a:cxnLst/>
              <a:rect l="0" t="0" r="0" b="0"/>
              <a:pathLst>
                <a:path w="48019" h="169686">
                  <a:moveTo>
                    <a:pt x="48018" y="10935"/>
                  </a:moveTo>
                  <a:lnTo>
                    <a:pt x="48018" y="10935"/>
                  </a:lnTo>
                  <a:lnTo>
                    <a:pt x="32809" y="2207"/>
                  </a:lnTo>
                  <a:lnTo>
                    <a:pt x="21503" y="0"/>
                  </a:lnTo>
                  <a:lnTo>
                    <a:pt x="11304" y="2783"/>
                  </a:lnTo>
                  <a:lnTo>
                    <a:pt x="6609" y="5500"/>
                  </a:lnTo>
                  <a:lnTo>
                    <a:pt x="3478" y="10134"/>
                  </a:lnTo>
                  <a:lnTo>
                    <a:pt x="0" y="22809"/>
                  </a:lnTo>
                  <a:lnTo>
                    <a:pt x="3542" y="63375"/>
                  </a:lnTo>
                  <a:lnTo>
                    <a:pt x="15217" y="104209"/>
                  </a:lnTo>
                  <a:lnTo>
                    <a:pt x="21156" y="139661"/>
                  </a:lnTo>
                  <a:lnTo>
                    <a:pt x="16268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88"/>
            <p:cNvSpPr/>
            <p:nvPr>
              <p:custDataLst>
                <p:tags r:id="rId84"/>
              </p:custDataLst>
            </p:nvPr>
          </p:nvSpPr>
          <p:spPr>
            <a:xfrm>
              <a:off x="3217240" y="2130555"/>
              <a:ext cx="167311" cy="142923"/>
            </a:xfrm>
            <a:custGeom>
              <a:avLst/>
              <a:gdLst/>
              <a:ahLst/>
              <a:cxnLst/>
              <a:rect l="0" t="0" r="0" b="0"/>
              <a:pathLst>
                <a:path w="167311" h="142923">
                  <a:moveTo>
                    <a:pt x="116510" y="60195"/>
                  </a:moveTo>
                  <a:lnTo>
                    <a:pt x="116510" y="60195"/>
                  </a:lnTo>
                  <a:lnTo>
                    <a:pt x="116510" y="50082"/>
                  </a:lnTo>
                  <a:lnTo>
                    <a:pt x="106397" y="26938"/>
                  </a:lnTo>
                  <a:lnTo>
                    <a:pt x="92024" y="13429"/>
                  </a:lnTo>
                  <a:lnTo>
                    <a:pt x="74583" y="4132"/>
                  </a:lnTo>
                  <a:lnTo>
                    <a:pt x="57424" y="0"/>
                  </a:lnTo>
                  <a:lnTo>
                    <a:pt x="48897" y="1721"/>
                  </a:lnTo>
                  <a:lnTo>
                    <a:pt x="31897" y="11158"/>
                  </a:lnTo>
                  <a:lnTo>
                    <a:pt x="9830" y="42451"/>
                  </a:lnTo>
                  <a:lnTo>
                    <a:pt x="0" y="79632"/>
                  </a:lnTo>
                  <a:lnTo>
                    <a:pt x="3344" y="101054"/>
                  </a:lnTo>
                  <a:lnTo>
                    <a:pt x="11886" y="117866"/>
                  </a:lnTo>
                  <a:lnTo>
                    <a:pt x="22739" y="127689"/>
                  </a:lnTo>
                  <a:lnTo>
                    <a:pt x="30007" y="128475"/>
                  </a:lnTo>
                  <a:lnTo>
                    <a:pt x="47490" y="123703"/>
                  </a:lnTo>
                  <a:lnTo>
                    <a:pt x="61375" y="110763"/>
                  </a:lnTo>
                  <a:lnTo>
                    <a:pt x="85600" y="80181"/>
                  </a:lnTo>
                  <a:lnTo>
                    <a:pt x="91718" y="76133"/>
                  </a:lnTo>
                  <a:lnTo>
                    <a:pt x="94338" y="77171"/>
                  </a:lnTo>
                  <a:lnTo>
                    <a:pt x="99130" y="83967"/>
                  </a:lnTo>
                  <a:lnTo>
                    <a:pt x="115608" y="128694"/>
                  </a:lnTo>
                  <a:lnTo>
                    <a:pt x="125282" y="138382"/>
                  </a:lnTo>
                  <a:lnTo>
                    <a:pt x="130824" y="141953"/>
                  </a:lnTo>
                  <a:lnTo>
                    <a:pt x="137342" y="142922"/>
                  </a:lnTo>
                  <a:lnTo>
                    <a:pt x="167310" y="13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89"/>
            <p:cNvSpPr/>
            <p:nvPr>
              <p:custDataLst>
                <p:tags r:id="rId85"/>
              </p:custDataLst>
            </p:nvPr>
          </p:nvSpPr>
          <p:spPr>
            <a:xfrm>
              <a:off x="3080633" y="2127250"/>
              <a:ext cx="100718" cy="154629"/>
            </a:xfrm>
            <a:custGeom>
              <a:avLst/>
              <a:gdLst/>
              <a:ahLst/>
              <a:cxnLst/>
              <a:rect l="0" t="0" r="0" b="0"/>
              <a:pathLst>
                <a:path w="100718" h="154629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14500" y="45669"/>
                  </a:lnTo>
                  <a:lnTo>
                    <a:pt x="30956" y="83617"/>
                  </a:lnTo>
                  <a:lnTo>
                    <a:pt x="44377" y="123005"/>
                  </a:lnTo>
                  <a:lnTo>
                    <a:pt x="55130" y="154628"/>
                  </a:lnTo>
                  <a:lnTo>
                    <a:pt x="55509" y="154590"/>
                  </a:lnTo>
                  <a:lnTo>
                    <a:pt x="55762" y="153860"/>
                  </a:lnTo>
                  <a:lnTo>
                    <a:pt x="49293" y="115555"/>
                  </a:lnTo>
                  <a:lnTo>
                    <a:pt x="47523" y="82402"/>
                  </a:lnTo>
                  <a:lnTo>
                    <a:pt x="51440" y="41797"/>
                  </a:lnTo>
                  <a:lnTo>
                    <a:pt x="59766" y="16695"/>
                  </a:lnTo>
                  <a:lnTo>
                    <a:pt x="64950" y="9013"/>
                  </a:lnTo>
                  <a:lnTo>
                    <a:pt x="71228" y="4598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90"/>
            <p:cNvSpPr/>
            <p:nvPr>
              <p:custDataLst>
                <p:tags r:id="rId86"/>
              </p:custDataLst>
            </p:nvPr>
          </p:nvSpPr>
          <p:spPr>
            <a:xfrm>
              <a:off x="2901973" y="1952429"/>
              <a:ext cx="76178" cy="345444"/>
            </a:xfrm>
            <a:custGeom>
              <a:avLst/>
              <a:gdLst/>
              <a:ahLst/>
              <a:cxnLst/>
              <a:rect l="0" t="0" r="0" b="0"/>
              <a:pathLst>
                <a:path w="76178" h="345444">
                  <a:moveTo>
                    <a:pt x="12677" y="3371"/>
                  </a:moveTo>
                  <a:lnTo>
                    <a:pt x="12677" y="3371"/>
                  </a:lnTo>
                  <a:lnTo>
                    <a:pt x="12677" y="0"/>
                  </a:lnTo>
                  <a:lnTo>
                    <a:pt x="9306" y="8017"/>
                  </a:lnTo>
                  <a:lnTo>
                    <a:pt x="6915" y="54200"/>
                  </a:lnTo>
                  <a:lnTo>
                    <a:pt x="6588" y="97458"/>
                  </a:lnTo>
                  <a:lnTo>
                    <a:pt x="5796" y="122540"/>
                  </a:lnTo>
                  <a:lnTo>
                    <a:pt x="4562" y="149139"/>
                  </a:lnTo>
                  <a:lnTo>
                    <a:pt x="3033" y="176750"/>
                  </a:lnTo>
                  <a:lnTo>
                    <a:pt x="2014" y="203624"/>
                  </a:lnTo>
                  <a:lnTo>
                    <a:pt x="1335" y="230006"/>
                  </a:lnTo>
                  <a:lnTo>
                    <a:pt x="882" y="256061"/>
                  </a:lnTo>
                  <a:lnTo>
                    <a:pt x="379" y="296300"/>
                  </a:lnTo>
                  <a:lnTo>
                    <a:pt x="30" y="343349"/>
                  </a:lnTo>
                  <a:lnTo>
                    <a:pt x="0" y="345443"/>
                  </a:lnTo>
                  <a:lnTo>
                    <a:pt x="5051" y="312868"/>
                  </a:lnTo>
                  <a:lnTo>
                    <a:pt x="8817" y="279684"/>
                  </a:lnTo>
                  <a:lnTo>
                    <a:pt x="14724" y="247062"/>
                  </a:lnTo>
                  <a:lnTo>
                    <a:pt x="25984" y="210337"/>
                  </a:lnTo>
                  <a:lnTo>
                    <a:pt x="30015" y="202732"/>
                  </a:lnTo>
                  <a:lnTo>
                    <a:pt x="34113" y="199073"/>
                  </a:lnTo>
                  <a:lnTo>
                    <a:pt x="38257" y="198044"/>
                  </a:lnTo>
                  <a:lnTo>
                    <a:pt x="42430" y="198770"/>
                  </a:lnTo>
                  <a:lnTo>
                    <a:pt x="45918" y="204192"/>
                  </a:lnTo>
                  <a:lnTo>
                    <a:pt x="56585" y="248382"/>
                  </a:lnTo>
                  <a:lnTo>
                    <a:pt x="65198" y="286458"/>
                  </a:lnTo>
                  <a:lnTo>
                    <a:pt x="76177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91"/>
            <p:cNvSpPr/>
            <p:nvPr>
              <p:custDataLst>
                <p:tags r:id="rId87"/>
              </p:custDataLst>
            </p:nvPr>
          </p:nvSpPr>
          <p:spPr>
            <a:xfrm>
              <a:off x="2698750" y="2158118"/>
              <a:ext cx="98831" cy="379193"/>
            </a:xfrm>
            <a:custGeom>
              <a:avLst/>
              <a:gdLst/>
              <a:ahLst/>
              <a:cxnLst/>
              <a:rect l="0" t="0" r="0" b="0"/>
              <a:pathLst>
                <a:path w="98831" h="379193">
                  <a:moveTo>
                    <a:pt x="0" y="70732"/>
                  </a:moveTo>
                  <a:lnTo>
                    <a:pt x="0" y="70732"/>
                  </a:lnTo>
                  <a:lnTo>
                    <a:pt x="0" y="65265"/>
                  </a:lnTo>
                  <a:lnTo>
                    <a:pt x="0" y="99654"/>
                  </a:lnTo>
                  <a:lnTo>
                    <a:pt x="706" y="130153"/>
                  </a:lnTo>
                  <a:lnTo>
                    <a:pt x="3371" y="169578"/>
                  </a:lnTo>
                  <a:lnTo>
                    <a:pt x="6907" y="214853"/>
                  </a:lnTo>
                  <a:lnTo>
                    <a:pt x="10831" y="261080"/>
                  </a:lnTo>
                  <a:lnTo>
                    <a:pt x="14927" y="302792"/>
                  </a:lnTo>
                  <a:lnTo>
                    <a:pt x="17218" y="336853"/>
                  </a:lnTo>
                  <a:lnTo>
                    <a:pt x="20388" y="370422"/>
                  </a:lnTo>
                  <a:lnTo>
                    <a:pt x="22467" y="378905"/>
                  </a:lnTo>
                  <a:lnTo>
                    <a:pt x="22034" y="379192"/>
                  </a:lnTo>
                  <a:lnTo>
                    <a:pt x="21039" y="377972"/>
                  </a:lnTo>
                  <a:lnTo>
                    <a:pt x="18737" y="330519"/>
                  </a:lnTo>
                  <a:lnTo>
                    <a:pt x="17431" y="307423"/>
                  </a:lnTo>
                  <a:lnTo>
                    <a:pt x="15854" y="281443"/>
                  </a:lnTo>
                  <a:lnTo>
                    <a:pt x="14097" y="250012"/>
                  </a:lnTo>
                  <a:lnTo>
                    <a:pt x="12220" y="214946"/>
                  </a:lnTo>
                  <a:lnTo>
                    <a:pt x="10263" y="177458"/>
                  </a:lnTo>
                  <a:lnTo>
                    <a:pt x="10370" y="145411"/>
                  </a:lnTo>
                  <a:lnTo>
                    <a:pt x="11852" y="116990"/>
                  </a:lnTo>
                  <a:lnTo>
                    <a:pt x="17262" y="70830"/>
                  </a:lnTo>
                  <a:lnTo>
                    <a:pt x="28241" y="30388"/>
                  </a:lnTo>
                  <a:lnTo>
                    <a:pt x="40431" y="9546"/>
                  </a:lnTo>
                  <a:lnTo>
                    <a:pt x="48779" y="1675"/>
                  </a:lnTo>
                  <a:lnTo>
                    <a:pt x="52980" y="0"/>
                  </a:lnTo>
                  <a:lnTo>
                    <a:pt x="61412" y="19"/>
                  </a:lnTo>
                  <a:lnTo>
                    <a:pt x="71744" y="9906"/>
                  </a:lnTo>
                  <a:lnTo>
                    <a:pt x="82686" y="27470"/>
                  </a:lnTo>
                  <a:lnTo>
                    <a:pt x="95368" y="65126"/>
                  </a:lnTo>
                  <a:lnTo>
                    <a:pt x="98830" y="93170"/>
                  </a:lnTo>
                  <a:lnTo>
                    <a:pt x="92843" y="120216"/>
                  </a:lnTo>
                  <a:lnTo>
                    <a:pt x="80069" y="144936"/>
                  </a:lnTo>
                  <a:lnTo>
                    <a:pt x="62633" y="165330"/>
                  </a:lnTo>
                  <a:lnTo>
                    <a:pt x="45005" y="176276"/>
                  </a:lnTo>
                  <a:lnTo>
                    <a:pt x="19050" y="185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26"/>
          <p:cNvGrpSpPr/>
          <p:nvPr/>
        </p:nvGrpSpPr>
        <p:grpSpPr>
          <a:xfrm>
            <a:off x="4758918" y="1941207"/>
            <a:ext cx="1003534" cy="569207"/>
            <a:chOff x="4758918" y="1941207"/>
            <a:chExt cx="1003534" cy="569207"/>
          </a:xfrm>
        </p:grpSpPr>
        <p:sp>
          <p:nvSpPr>
            <p:cNvPr id="27" name="SMARTInkShape-992"/>
            <p:cNvSpPr/>
            <p:nvPr>
              <p:custDataLst>
                <p:tags r:id="rId75"/>
              </p:custDataLst>
            </p:nvPr>
          </p:nvSpPr>
          <p:spPr>
            <a:xfrm>
              <a:off x="5610010" y="1941207"/>
              <a:ext cx="152442" cy="384505"/>
            </a:xfrm>
            <a:custGeom>
              <a:avLst/>
              <a:gdLst/>
              <a:ahLst/>
              <a:cxnLst/>
              <a:rect l="0" t="0" r="0" b="0"/>
              <a:pathLst>
                <a:path w="152442" h="384505">
                  <a:moveTo>
                    <a:pt x="136740" y="249543"/>
                  </a:moveTo>
                  <a:lnTo>
                    <a:pt x="136740" y="249543"/>
                  </a:lnTo>
                  <a:lnTo>
                    <a:pt x="133369" y="236059"/>
                  </a:lnTo>
                  <a:lnTo>
                    <a:pt x="121160" y="217561"/>
                  </a:lnTo>
                  <a:lnTo>
                    <a:pt x="113653" y="214110"/>
                  </a:lnTo>
                  <a:lnTo>
                    <a:pt x="94024" y="212158"/>
                  </a:lnTo>
                  <a:lnTo>
                    <a:pt x="71189" y="221168"/>
                  </a:lnTo>
                  <a:lnTo>
                    <a:pt x="47633" y="239049"/>
                  </a:lnTo>
                  <a:lnTo>
                    <a:pt x="16656" y="281554"/>
                  </a:lnTo>
                  <a:lnTo>
                    <a:pt x="3171" y="315981"/>
                  </a:lnTo>
                  <a:lnTo>
                    <a:pt x="0" y="344923"/>
                  </a:lnTo>
                  <a:lnTo>
                    <a:pt x="1130" y="357580"/>
                  </a:lnTo>
                  <a:lnTo>
                    <a:pt x="4705" y="367429"/>
                  </a:lnTo>
                  <a:lnTo>
                    <a:pt x="16204" y="382135"/>
                  </a:lnTo>
                  <a:lnTo>
                    <a:pt x="23222" y="384504"/>
                  </a:lnTo>
                  <a:lnTo>
                    <a:pt x="30722" y="383967"/>
                  </a:lnTo>
                  <a:lnTo>
                    <a:pt x="38544" y="381492"/>
                  </a:lnTo>
                  <a:lnTo>
                    <a:pt x="66409" y="354413"/>
                  </a:lnTo>
                  <a:lnTo>
                    <a:pt x="86667" y="319435"/>
                  </a:lnTo>
                  <a:lnTo>
                    <a:pt x="97008" y="298254"/>
                  </a:lnTo>
                  <a:lnTo>
                    <a:pt x="106725" y="270728"/>
                  </a:lnTo>
                  <a:lnTo>
                    <a:pt x="116024" y="238972"/>
                  </a:lnTo>
                  <a:lnTo>
                    <a:pt x="125046" y="204396"/>
                  </a:lnTo>
                  <a:lnTo>
                    <a:pt x="132472" y="168645"/>
                  </a:lnTo>
                  <a:lnTo>
                    <a:pt x="138833" y="132111"/>
                  </a:lnTo>
                  <a:lnTo>
                    <a:pt x="144486" y="95055"/>
                  </a:lnTo>
                  <a:lnTo>
                    <a:pt x="148254" y="66823"/>
                  </a:lnTo>
                  <a:lnTo>
                    <a:pt x="152441" y="26047"/>
                  </a:lnTo>
                  <a:lnTo>
                    <a:pt x="151427" y="113"/>
                  </a:lnTo>
                  <a:lnTo>
                    <a:pt x="148648" y="0"/>
                  </a:lnTo>
                  <a:lnTo>
                    <a:pt x="139916" y="9283"/>
                  </a:lnTo>
                  <a:lnTo>
                    <a:pt x="129841" y="51198"/>
                  </a:lnTo>
                  <a:lnTo>
                    <a:pt x="122856" y="96008"/>
                  </a:lnTo>
                  <a:lnTo>
                    <a:pt x="119017" y="121786"/>
                  </a:lnTo>
                  <a:lnTo>
                    <a:pt x="115753" y="147439"/>
                  </a:lnTo>
                  <a:lnTo>
                    <a:pt x="112871" y="173007"/>
                  </a:lnTo>
                  <a:lnTo>
                    <a:pt x="110244" y="198519"/>
                  </a:lnTo>
                  <a:lnTo>
                    <a:pt x="109206" y="243799"/>
                  </a:lnTo>
                  <a:lnTo>
                    <a:pt x="113214" y="282268"/>
                  </a:lnTo>
                  <a:lnTo>
                    <a:pt x="136740" y="33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93"/>
            <p:cNvSpPr/>
            <p:nvPr>
              <p:custDataLst>
                <p:tags r:id="rId76"/>
              </p:custDataLst>
            </p:nvPr>
          </p:nvSpPr>
          <p:spPr>
            <a:xfrm>
              <a:off x="5337504" y="2140740"/>
              <a:ext cx="237797" cy="145686"/>
            </a:xfrm>
            <a:custGeom>
              <a:avLst/>
              <a:gdLst/>
              <a:ahLst/>
              <a:cxnLst/>
              <a:rect l="0" t="0" r="0" b="0"/>
              <a:pathLst>
                <a:path w="237797" h="145686">
                  <a:moveTo>
                    <a:pt x="21896" y="11910"/>
                  </a:moveTo>
                  <a:lnTo>
                    <a:pt x="21896" y="11910"/>
                  </a:lnTo>
                  <a:lnTo>
                    <a:pt x="27363" y="6443"/>
                  </a:lnTo>
                  <a:lnTo>
                    <a:pt x="21243" y="9193"/>
                  </a:lnTo>
                  <a:lnTo>
                    <a:pt x="10492" y="24588"/>
                  </a:lnTo>
                  <a:lnTo>
                    <a:pt x="1972" y="70172"/>
                  </a:lnTo>
                  <a:lnTo>
                    <a:pt x="0" y="101139"/>
                  </a:lnTo>
                  <a:lnTo>
                    <a:pt x="948" y="111613"/>
                  </a:lnTo>
                  <a:lnTo>
                    <a:pt x="7647" y="127013"/>
                  </a:lnTo>
                  <a:lnTo>
                    <a:pt x="12397" y="133095"/>
                  </a:lnTo>
                  <a:lnTo>
                    <a:pt x="17680" y="136445"/>
                  </a:lnTo>
                  <a:lnTo>
                    <a:pt x="29194" y="138285"/>
                  </a:lnTo>
                  <a:lnTo>
                    <a:pt x="41367" y="132987"/>
                  </a:lnTo>
                  <a:lnTo>
                    <a:pt x="73172" y="105598"/>
                  </a:lnTo>
                  <a:lnTo>
                    <a:pt x="83491" y="84594"/>
                  </a:lnTo>
                  <a:lnTo>
                    <a:pt x="94317" y="47247"/>
                  </a:lnTo>
                  <a:lnTo>
                    <a:pt x="94166" y="46757"/>
                  </a:lnTo>
                  <a:lnTo>
                    <a:pt x="93359" y="47842"/>
                  </a:lnTo>
                  <a:lnTo>
                    <a:pt x="88853" y="66222"/>
                  </a:lnTo>
                  <a:lnTo>
                    <a:pt x="89791" y="90640"/>
                  </a:lnTo>
                  <a:lnTo>
                    <a:pt x="97909" y="112378"/>
                  </a:lnTo>
                  <a:lnTo>
                    <a:pt x="102205" y="116283"/>
                  </a:lnTo>
                  <a:lnTo>
                    <a:pt x="107185" y="118181"/>
                  </a:lnTo>
                  <a:lnTo>
                    <a:pt x="112622" y="118741"/>
                  </a:lnTo>
                  <a:lnTo>
                    <a:pt x="124307" y="113718"/>
                  </a:lnTo>
                  <a:lnTo>
                    <a:pt x="152426" y="89876"/>
                  </a:lnTo>
                  <a:lnTo>
                    <a:pt x="178560" y="48154"/>
                  </a:lnTo>
                  <a:lnTo>
                    <a:pt x="179256" y="48067"/>
                  </a:lnTo>
                  <a:lnTo>
                    <a:pt x="179719" y="48715"/>
                  </a:lnTo>
                  <a:lnTo>
                    <a:pt x="178642" y="84377"/>
                  </a:lnTo>
                  <a:lnTo>
                    <a:pt x="171783" y="124610"/>
                  </a:lnTo>
                  <a:lnTo>
                    <a:pt x="165712" y="142512"/>
                  </a:lnTo>
                  <a:lnTo>
                    <a:pt x="164340" y="144839"/>
                  </a:lnTo>
                  <a:lnTo>
                    <a:pt x="163425" y="145685"/>
                  </a:lnTo>
                  <a:lnTo>
                    <a:pt x="162815" y="145544"/>
                  </a:lnTo>
                  <a:lnTo>
                    <a:pt x="161957" y="131860"/>
                  </a:lnTo>
                  <a:lnTo>
                    <a:pt x="171806" y="86038"/>
                  </a:lnTo>
                  <a:lnTo>
                    <a:pt x="184690" y="41792"/>
                  </a:lnTo>
                  <a:lnTo>
                    <a:pt x="198200" y="16959"/>
                  </a:lnTo>
                  <a:lnTo>
                    <a:pt x="211732" y="3571"/>
                  </a:lnTo>
                  <a:lnTo>
                    <a:pt x="218303" y="0"/>
                  </a:lnTo>
                  <a:lnTo>
                    <a:pt x="223390" y="442"/>
                  </a:lnTo>
                  <a:lnTo>
                    <a:pt x="227486" y="3559"/>
                  </a:lnTo>
                  <a:lnTo>
                    <a:pt x="230923" y="8460"/>
                  </a:lnTo>
                  <a:lnTo>
                    <a:pt x="235759" y="35582"/>
                  </a:lnTo>
                  <a:lnTo>
                    <a:pt x="237393" y="78440"/>
                  </a:lnTo>
                  <a:lnTo>
                    <a:pt x="237796" y="9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94"/>
            <p:cNvSpPr/>
            <p:nvPr>
              <p:custDataLst>
                <p:tags r:id="rId77"/>
              </p:custDataLst>
            </p:nvPr>
          </p:nvSpPr>
          <p:spPr>
            <a:xfrm>
              <a:off x="5160973" y="2145372"/>
              <a:ext cx="118565" cy="144583"/>
            </a:xfrm>
            <a:custGeom>
              <a:avLst/>
              <a:gdLst/>
              <a:ahLst/>
              <a:cxnLst/>
              <a:rect l="0" t="0" r="0" b="0"/>
              <a:pathLst>
                <a:path w="118565" h="144583">
                  <a:moveTo>
                    <a:pt x="109527" y="39028"/>
                  </a:moveTo>
                  <a:lnTo>
                    <a:pt x="109527" y="39028"/>
                  </a:lnTo>
                  <a:lnTo>
                    <a:pt x="100688" y="21351"/>
                  </a:lnTo>
                  <a:lnTo>
                    <a:pt x="87858" y="9174"/>
                  </a:lnTo>
                  <a:lnTo>
                    <a:pt x="63909" y="0"/>
                  </a:lnTo>
                  <a:lnTo>
                    <a:pt x="46448" y="751"/>
                  </a:lnTo>
                  <a:lnTo>
                    <a:pt x="37841" y="2927"/>
                  </a:lnTo>
                  <a:lnTo>
                    <a:pt x="20752" y="14751"/>
                  </a:lnTo>
                  <a:lnTo>
                    <a:pt x="12244" y="22844"/>
                  </a:lnTo>
                  <a:lnTo>
                    <a:pt x="2790" y="45005"/>
                  </a:lnTo>
                  <a:lnTo>
                    <a:pt x="0" y="70612"/>
                  </a:lnTo>
                  <a:lnTo>
                    <a:pt x="3463" y="96104"/>
                  </a:lnTo>
                  <a:lnTo>
                    <a:pt x="15350" y="117782"/>
                  </a:lnTo>
                  <a:lnTo>
                    <a:pt x="23459" y="127514"/>
                  </a:lnTo>
                  <a:lnTo>
                    <a:pt x="43758" y="140209"/>
                  </a:lnTo>
                  <a:lnTo>
                    <a:pt x="55097" y="144582"/>
                  </a:lnTo>
                  <a:lnTo>
                    <a:pt x="77105" y="143796"/>
                  </a:lnTo>
                  <a:lnTo>
                    <a:pt x="87912" y="140624"/>
                  </a:lnTo>
                  <a:lnTo>
                    <a:pt x="103684" y="127691"/>
                  </a:lnTo>
                  <a:lnTo>
                    <a:pt x="109865" y="119303"/>
                  </a:lnTo>
                  <a:lnTo>
                    <a:pt x="116733" y="98695"/>
                  </a:lnTo>
                  <a:lnTo>
                    <a:pt x="118564" y="87273"/>
                  </a:lnTo>
                  <a:lnTo>
                    <a:pt x="114954" y="67055"/>
                  </a:lnTo>
                  <a:lnTo>
                    <a:pt x="103177" y="3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95"/>
            <p:cNvSpPr/>
            <p:nvPr>
              <p:custDataLst>
                <p:tags r:id="rId78"/>
              </p:custDataLst>
            </p:nvPr>
          </p:nvSpPr>
          <p:spPr>
            <a:xfrm>
              <a:off x="5003800" y="2114550"/>
              <a:ext cx="146051" cy="183017"/>
            </a:xfrm>
            <a:custGeom>
              <a:avLst/>
              <a:gdLst/>
              <a:ahLst/>
              <a:cxnLst/>
              <a:rect l="0" t="0" r="0" b="0"/>
              <a:pathLst>
                <a:path w="146051" h="183017">
                  <a:moveTo>
                    <a:pt x="0" y="31750"/>
                  </a:moveTo>
                  <a:lnTo>
                    <a:pt x="0" y="31750"/>
                  </a:lnTo>
                  <a:lnTo>
                    <a:pt x="0" y="22911"/>
                  </a:lnTo>
                  <a:lnTo>
                    <a:pt x="1411" y="20919"/>
                  </a:lnTo>
                  <a:lnTo>
                    <a:pt x="6742" y="16823"/>
                  </a:lnTo>
                  <a:lnTo>
                    <a:pt x="11550" y="16860"/>
                  </a:lnTo>
                  <a:lnTo>
                    <a:pt x="24419" y="20664"/>
                  </a:lnTo>
                  <a:lnTo>
                    <a:pt x="47530" y="44222"/>
                  </a:lnTo>
                  <a:lnTo>
                    <a:pt x="68881" y="84756"/>
                  </a:lnTo>
                  <a:lnTo>
                    <a:pt x="85242" y="129143"/>
                  </a:lnTo>
                  <a:lnTo>
                    <a:pt x="88909" y="171063"/>
                  </a:lnTo>
                  <a:lnTo>
                    <a:pt x="88904" y="181391"/>
                  </a:lnTo>
                  <a:lnTo>
                    <a:pt x="87492" y="183016"/>
                  </a:lnTo>
                  <a:lnTo>
                    <a:pt x="85139" y="182688"/>
                  </a:lnTo>
                  <a:lnTo>
                    <a:pt x="82159" y="181059"/>
                  </a:lnTo>
                  <a:lnTo>
                    <a:pt x="74595" y="158540"/>
                  </a:lnTo>
                  <a:lnTo>
                    <a:pt x="71959" y="127377"/>
                  </a:lnTo>
                  <a:lnTo>
                    <a:pt x="73609" y="88362"/>
                  </a:lnTo>
                  <a:lnTo>
                    <a:pt x="83750" y="47503"/>
                  </a:lnTo>
                  <a:lnTo>
                    <a:pt x="97665" y="20877"/>
                  </a:lnTo>
                  <a:lnTo>
                    <a:pt x="105327" y="11802"/>
                  </a:lnTo>
                  <a:lnTo>
                    <a:pt x="113256" y="645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96"/>
            <p:cNvSpPr/>
            <p:nvPr>
              <p:custDataLst>
                <p:tags r:id="rId79"/>
              </p:custDataLst>
            </p:nvPr>
          </p:nvSpPr>
          <p:spPr>
            <a:xfrm>
              <a:off x="4758918" y="2128811"/>
              <a:ext cx="172691" cy="381603"/>
            </a:xfrm>
            <a:custGeom>
              <a:avLst/>
              <a:gdLst/>
              <a:ahLst/>
              <a:cxnLst/>
              <a:rect l="0" t="0" r="0" b="0"/>
              <a:pathLst>
                <a:path w="172691" h="381603">
                  <a:moveTo>
                    <a:pt x="117882" y="30189"/>
                  </a:moveTo>
                  <a:lnTo>
                    <a:pt x="117882" y="30189"/>
                  </a:lnTo>
                  <a:lnTo>
                    <a:pt x="100205" y="12512"/>
                  </a:lnTo>
                  <a:lnTo>
                    <a:pt x="81287" y="3706"/>
                  </a:lnTo>
                  <a:lnTo>
                    <a:pt x="54436" y="0"/>
                  </a:lnTo>
                  <a:lnTo>
                    <a:pt x="34415" y="8540"/>
                  </a:lnTo>
                  <a:lnTo>
                    <a:pt x="24137" y="15756"/>
                  </a:lnTo>
                  <a:lnTo>
                    <a:pt x="8955" y="38826"/>
                  </a:lnTo>
                  <a:lnTo>
                    <a:pt x="2930" y="52881"/>
                  </a:lnTo>
                  <a:lnTo>
                    <a:pt x="0" y="83548"/>
                  </a:lnTo>
                  <a:lnTo>
                    <a:pt x="4812" y="113171"/>
                  </a:lnTo>
                  <a:lnTo>
                    <a:pt x="16358" y="135744"/>
                  </a:lnTo>
                  <a:lnTo>
                    <a:pt x="24799" y="142892"/>
                  </a:lnTo>
                  <a:lnTo>
                    <a:pt x="45467" y="150835"/>
                  </a:lnTo>
                  <a:lnTo>
                    <a:pt x="70646" y="146839"/>
                  </a:lnTo>
                  <a:lnTo>
                    <a:pt x="97594" y="134244"/>
                  </a:lnTo>
                  <a:lnTo>
                    <a:pt x="134448" y="103354"/>
                  </a:lnTo>
                  <a:lnTo>
                    <a:pt x="167127" y="55973"/>
                  </a:lnTo>
                  <a:lnTo>
                    <a:pt x="169762" y="53023"/>
                  </a:lnTo>
                  <a:lnTo>
                    <a:pt x="171518" y="52467"/>
                  </a:lnTo>
                  <a:lnTo>
                    <a:pt x="172690" y="53508"/>
                  </a:lnTo>
                  <a:lnTo>
                    <a:pt x="170205" y="92076"/>
                  </a:lnTo>
                  <a:lnTo>
                    <a:pt x="169359" y="124016"/>
                  </a:lnTo>
                  <a:lnTo>
                    <a:pt x="168983" y="165023"/>
                  </a:lnTo>
                  <a:lnTo>
                    <a:pt x="168815" y="211471"/>
                  </a:lnTo>
                  <a:lnTo>
                    <a:pt x="168771" y="235710"/>
                  </a:lnTo>
                  <a:lnTo>
                    <a:pt x="168016" y="283104"/>
                  </a:lnTo>
                  <a:lnTo>
                    <a:pt x="165328" y="325335"/>
                  </a:lnTo>
                  <a:lnTo>
                    <a:pt x="153107" y="367955"/>
                  </a:lnTo>
                  <a:lnTo>
                    <a:pt x="147010" y="375311"/>
                  </a:lnTo>
                  <a:lnTo>
                    <a:pt x="140123" y="379509"/>
                  </a:lnTo>
                  <a:lnTo>
                    <a:pt x="132709" y="381602"/>
                  </a:lnTo>
                  <a:lnTo>
                    <a:pt x="125651" y="380176"/>
                  </a:lnTo>
                  <a:lnTo>
                    <a:pt x="112163" y="371065"/>
                  </a:lnTo>
                  <a:lnTo>
                    <a:pt x="89298" y="336584"/>
                  </a:lnTo>
                  <a:lnTo>
                    <a:pt x="76720" y="300890"/>
                  </a:lnTo>
                  <a:lnTo>
                    <a:pt x="60732" y="23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27"/>
          <p:cNvGrpSpPr/>
          <p:nvPr/>
        </p:nvGrpSpPr>
        <p:grpSpPr>
          <a:xfrm>
            <a:off x="6210300" y="1901745"/>
            <a:ext cx="889001" cy="378635"/>
            <a:chOff x="6210300" y="1901745"/>
            <a:chExt cx="889001" cy="378635"/>
          </a:xfrm>
        </p:grpSpPr>
        <p:sp>
          <p:nvSpPr>
            <p:cNvPr id="33" name="SMARTInkShape-997"/>
            <p:cNvSpPr/>
            <p:nvPr>
              <p:custDataLst>
                <p:tags r:id="rId72"/>
              </p:custDataLst>
            </p:nvPr>
          </p:nvSpPr>
          <p:spPr>
            <a:xfrm>
              <a:off x="7086600" y="2197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98"/>
            <p:cNvSpPr/>
            <p:nvPr>
              <p:custDataLst>
                <p:tags r:id="rId73"/>
              </p:custDataLst>
            </p:nvPr>
          </p:nvSpPr>
          <p:spPr>
            <a:xfrm>
              <a:off x="6210300" y="1901745"/>
              <a:ext cx="692151" cy="327106"/>
            </a:xfrm>
            <a:custGeom>
              <a:avLst/>
              <a:gdLst/>
              <a:ahLst/>
              <a:cxnLst/>
              <a:rect l="0" t="0" r="0" b="0"/>
              <a:pathLst>
                <a:path w="692151" h="327106">
                  <a:moveTo>
                    <a:pt x="0" y="225505"/>
                  </a:moveTo>
                  <a:lnTo>
                    <a:pt x="0" y="225505"/>
                  </a:lnTo>
                  <a:lnTo>
                    <a:pt x="22382" y="205240"/>
                  </a:lnTo>
                  <a:lnTo>
                    <a:pt x="58644" y="189465"/>
                  </a:lnTo>
                  <a:lnTo>
                    <a:pt x="78980" y="185498"/>
                  </a:lnTo>
                  <a:lnTo>
                    <a:pt x="99778" y="186087"/>
                  </a:lnTo>
                  <a:lnTo>
                    <a:pt x="127950" y="197127"/>
                  </a:lnTo>
                  <a:lnTo>
                    <a:pt x="143649" y="213598"/>
                  </a:lnTo>
                  <a:lnTo>
                    <a:pt x="160625" y="244790"/>
                  </a:lnTo>
                  <a:lnTo>
                    <a:pt x="173684" y="291022"/>
                  </a:lnTo>
                  <a:lnTo>
                    <a:pt x="172913" y="303072"/>
                  </a:lnTo>
                  <a:lnTo>
                    <a:pt x="171014" y="306144"/>
                  </a:lnTo>
                  <a:lnTo>
                    <a:pt x="168338" y="307486"/>
                  </a:lnTo>
                  <a:lnTo>
                    <a:pt x="165141" y="307676"/>
                  </a:lnTo>
                  <a:lnTo>
                    <a:pt x="155946" y="302242"/>
                  </a:lnTo>
                  <a:lnTo>
                    <a:pt x="150531" y="297830"/>
                  </a:lnTo>
                  <a:lnTo>
                    <a:pt x="142632" y="285401"/>
                  </a:lnTo>
                  <a:lnTo>
                    <a:pt x="139538" y="278136"/>
                  </a:lnTo>
                  <a:lnTo>
                    <a:pt x="138555" y="237572"/>
                  </a:lnTo>
                  <a:lnTo>
                    <a:pt x="146717" y="210877"/>
                  </a:lnTo>
                  <a:lnTo>
                    <a:pt x="160457" y="189370"/>
                  </a:lnTo>
                  <a:lnTo>
                    <a:pt x="178323" y="175108"/>
                  </a:lnTo>
                  <a:lnTo>
                    <a:pt x="196142" y="169710"/>
                  </a:lnTo>
                  <a:lnTo>
                    <a:pt x="218277" y="170638"/>
                  </a:lnTo>
                  <a:lnTo>
                    <a:pt x="238399" y="177272"/>
                  </a:lnTo>
                  <a:lnTo>
                    <a:pt x="245420" y="183137"/>
                  </a:lnTo>
                  <a:lnTo>
                    <a:pt x="248280" y="186676"/>
                  </a:lnTo>
                  <a:lnTo>
                    <a:pt x="252305" y="208512"/>
                  </a:lnTo>
                  <a:lnTo>
                    <a:pt x="250006" y="248202"/>
                  </a:lnTo>
                  <a:lnTo>
                    <a:pt x="253915" y="280913"/>
                  </a:lnTo>
                  <a:lnTo>
                    <a:pt x="260077" y="295051"/>
                  </a:lnTo>
                  <a:lnTo>
                    <a:pt x="265638" y="302276"/>
                  </a:lnTo>
                  <a:lnTo>
                    <a:pt x="268108" y="304202"/>
                  </a:lnTo>
                  <a:lnTo>
                    <a:pt x="271166" y="303370"/>
                  </a:lnTo>
                  <a:lnTo>
                    <a:pt x="278328" y="296800"/>
                  </a:lnTo>
                  <a:lnTo>
                    <a:pt x="293663" y="274460"/>
                  </a:lnTo>
                  <a:lnTo>
                    <a:pt x="307670" y="228694"/>
                  </a:lnTo>
                  <a:lnTo>
                    <a:pt x="315349" y="208052"/>
                  </a:lnTo>
                  <a:lnTo>
                    <a:pt x="316066" y="207519"/>
                  </a:lnTo>
                  <a:lnTo>
                    <a:pt x="311907" y="236434"/>
                  </a:lnTo>
                  <a:lnTo>
                    <a:pt x="315248" y="250118"/>
                  </a:lnTo>
                  <a:lnTo>
                    <a:pt x="328892" y="276149"/>
                  </a:lnTo>
                  <a:lnTo>
                    <a:pt x="333562" y="279729"/>
                  </a:lnTo>
                  <a:lnTo>
                    <a:pt x="338791" y="281410"/>
                  </a:lnTo>
                  <a:lnTo>
                    <a:pt x="344394" y="281825"/>
                  </a:lnTo>
                  <a:lnTo>
                    <a:pt x="356264" y="276642"/>
                  </a:lnTo>
                  <a:lnTo>
                    <a:pt x="376728" y="258060"/>
                  </a:lnTo>
                  <a:lnTo>
                    <a:pt x="402547" y="220805"/>
                  </a:lnTo>
                  <a:lnTo>
                    <a:pt x="423032" y="181083"/>
                  </a:lnTo>
                  <a:lnTo>
                    <a:pt x="434422" y="155673"/>
                  </a:lnTo>
                  <a:lnTo>
                    <a:pt x="446247" y="128150"/>
                  </a:lnTo>
                  <a:lnTo>
                    <a:pt x="456954" y="102041"/>
                  </a:lnTo>
                  <a:lnTo>
                    <a:pt x="466913" y="76873"/>
                  </a:lnTo>
                  <a:lnTo>
                    <a:pt x="483389" y="34563"/>
                  </a:lnTo>
                  <a:lnTo>
                    <a:pt x="497833" y="1548"/>
                  </a:lnTo>
                  <a:lnTo>
                    <a:pt x="499106" y="0"/>
                  </a:lnTo>
                  <a:lnTo>
                    <a:pt x="499249" y="1085"/>
                  </a:lnTo>
                  <a:lnTo>
                    <a:pt x="485846" y="43917"/>
                  </a:lnTo>
                  <a:lnTo>
                    <a:pt x="474871" y="84592"/>
                  </a:lnTo>
                  <a:lnTo>
                    <a:pt x="468981" y="108280"/>
                  </a:lnTo>
                  <a:lnTo>
                    <a:pt x="462937" y="133244"/>
                  </a:lnTo>
                  <a:lnTo>
                    <a:pt x="456791" y="159058"/>
                  </a:lnTo>
                  <a:lnTo>
                    <a:pt x="450577" y="185440"/>
                  </a:lnTo>
                  <a:lnTo>
                    <a:pt x="443673" y="231687"/>
                  </a:lnTo>
                  <a:lnTo>
                    <a:pt x="442721" y="270586"/>
                  </a:lnTo>
                  <a:lnTo>
                    <a:pt x="449353" y="299633"/>
                  </a:lnTo>
                  <a:lnTo>
                    <a:pt x="457475" y="314896"/>
                  </a:lnTo>
                  <a:lnTo>
                    <a:pt x="461616" y="318965"/>
                  </a:lnTo>
                  <a:lnTo>
                    <a:pt x="465789" y="318151"/>
                  </a:lnTo>
                  <a:lnTo>
                    <a:pt x="474187" y="307838"/>
                  </a:lnTo>
                  <a:lnTo>
                    <a:pt x="476736" y="268715"/>
                  </a:lnTo>
                  <a:lnTo>
                    <a:pt x="470822" y="234832"/>
                  </a:lnTo>
                  <a:lnTo>
                    <a:pt x="455592" y="187581"/>
                  </a:lnTo>
                  <a:lnTo>
                    <a:pt x="443080" y="165611"/>
                  </a:lnTo>
                  <a:lnTo>
                    <a:pt x="422285" y="149982"/>
                  </a:lnTo>
                  <a:lnTo>
                    <a:pt x="411420" y="144331"/>
                  </a:lnTo>
                  <a:lnTo>
                    <a:pt x="408631" y="140509"/>
                  </a:lnTo>
                  <a:lnTo>
                    <a:pt x="409298" y="139208"/>
                  </a:lnTo>
                  <a:lnTo>
                    <a:pt x="413803" y="137762"/>
                  </a:lnTo>
                  <a:lnTo>
                    <a:pt x="443401" y="129647"/>
                  </a:lnTo>
                  <a:lnTo>
                    <a:pt x="485101" y="99300"/>
                  </a:lnTo>
                  <a:lnTo>
                    <a:pt x="523322" y="61346"/>
                  </a:lnTo>
                  <a:lnTo>
                    <a:pt x="560282" y="21878"/>
                  </a:lnTo>
                  <a:lnTo>
                    <a:pt x="577803" y="5182"/>
                  </a:lnTo>
                  <a:lnTo>
                    <a:pt x="587942" y="113"/>
                  </a:lnTo>
                  <a:lnTo>
                    <a:pt x="591634" y="4688"/>
                  </a:lnTo>
                  <a:lnTo>
                    <a:pt x="597616" y="24823"/>
                  </a:lnTo>
                  <a:lnTo>
                    <a:pt x="600746" y="60113"/>
                  </a:lnTo>
                  <a:lnTo>
                    <a:pt x="601432" y="105431"/>
                  </a:lnTo>
                  <a:lnTo>
                    <a:pt x="600626" y="131344"/>
                  </a:lnTo>
                  <a:lnTo>
                    <a:pt x="599384" y="158498"/>
                  </a:lnTo>
                  <a:lnTo>
                    <a:pt x="597145" y="185067"/>
                  </a:lnTo>
                  <a:lnTo>
                    <a:pt x="594240" y="211246"/>
                  </a:lnTo>
                  <a:lnTo>
                    <a:pt x="587957" y="257973"/>
                  </a:lnTo>
                  <a:lnTo>
                    <a:pt x="580453" y="300585"/>
                  </a:lnTo>
                  <a:lnTo>
                    <a:pt x="575949" y="311791"/>
                  </a:lnTo>
                  <a:lnTo>
                    <a:pt x="574466" y="311957"/>
                  </a:lnTo>
                  <a:lnTo>
                    <a:pt x="572819" y="304615"/>
                  </a:lnTo>
                  <a:lnTo>
                    <a:pt x="582605" y="260286"/>
                  </a:lnTo>
                  <a:lnTo>
                    <a:pt x="597603" y="214879"/>
                  </a:lnTo>
                  <a:lnTo>
                    <a:pt x="606854" y="197028"/>
                  </a:lnTo>
                  <a:lnTo>
                    <a:pt x="612709" y="192410"/>
                  </a:lnTo>
                  <a:lnTo>
                    <a:pt x="626738" y="189159"/>
                  </a:lnTo>
                  <a:lnTo>
                    <a:pt x="633020" y="192807"/>
                  </a:lnTo>
                  <a:lnTo>
                    <a:pt x="657004" y="229081"/>
                  </a:lnTo>
                  <a:lnTo>
                    <a:pt x="676562" y="264664"/>
                  </a:lnTo>
                  <a:lnTo>
                    <a:pt x="687532" y="298256"/>
                  </a:lnTo>
                  <a:lnTo>
                    <a:pt x="692150" y="327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99"/>
            <p:cNvSpPr/>
            <p:nvPr>
              <p:custDataLst>
                <p:tags r:id="rId74"/>
              </p:custDataLst>
            </p:nvPr>
          </p:nvSpPr>
          <p:spPr>
            <a:xfrm>
              <a:off x="6250834" y="1936750"/>
              <a:ext cx="99167" cy="343630"/>
            </a:xfrm>
            <a:custGeom>
              <a:avLst/>
              <a:gdLst/>
              <a:ahLst/>
              <a:cxnLst/>
              <a:rect l="0" t="0" r="0" b="0"/>
              <a:pathLst>
                <a:path w="99167" h="343630">
                  <a:moveTo>
                    <a:pt x="16616" y="0"/>
                  </a:moveTo>
                  <a:lnTo>
                    <a:pt x="16616" y="0"/>
                  </a:lnTo>
                  <a:lnTo>
                    <a:pt x="19987" y="0"/>
                  </a:lnTo>
                  <a:lnTo>
                    <a:pt x="23523" y="1881"/>
                  </a:lnTo>
                  <a:lnTo>
                    <a:pt x="25455" y="3371"/>
                  </a:lnTo>
                  <a:lnTo>
                    <a:pt x="31543" y="18951"/>
                  </a:lnTo>
                  <a:lnTo>
                    <a:pt x="34444" y="51555"/>
                  </a:lnTo>
                  <a:lnTo>
                    <a:pt x="31360" y="85943"/>
                  </a:lnTo>
                  <a:lnTo>
                    <a:pt x="25286" y="127802"/>
                  </a:lnTo>
                  <a:lnTo>
                    <a:pt x="17883" y="174629"/>
                  </a:lnTo>
                  <a:lnTo>
                    <a:pt x="9889" y="219900"/>
                  </a:lnTo>
                  <a:lnTo>
                    <a:pt x="3042" y="261422"/>
                  </a:lnTo>
                  <a:lnTo>
                    <a:pt x="0" y="296339"/>
                  </a:lnTo>
                  <a:lnTo>
                    <a:pt x="1658" y="330280"/>
                  </a:lnTo>
                  <a:lnTo>
                    <a:pt x="4527" y="336603"/>
                  </a:lnTo>
                  <a:lnTo>
                    <a:pt x="8557" y="340819"/>
                  </a:lnTo>
                  <a:lnTo>
                    <a:pt x="13360" y="343629"/>
                  </a:lnTo>
                  <a:lnTo>
                    <a:pt x="20089" y="342681"/>
                  </a:lnTo>
                  <a:lnTo>
                    <a:pt x="56239" y="320880"/>
                  </a:lnTo>
                  <a:lnTo>
                    <a:pt x="83154" y="295688"/>
                  </a:lnTo>
                  <a:lnTo>
                    <a:pt x="94872" y="277467"/>
                  </a:lnTo>
                  <a:lnTo>
                    <a:pt x="9916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28"/>
          <p:cNvGrpSpPr/>
          <p:nvPr/>
        </p:nvGrpSpPr>
        <p:grpSpPr>
          <a:xfrm>
            <a:off x="9484265" y="2057400"/>
            <a:ext cx="364586" cy="840180"/>
            <a:chOff x="9484265" y="2057400"/>
            <a:chExt cx="364586" cy="840180"/>
          </a:xfrm>
        </p:grpSpPr>
        <p:sp>
          <p:nvSpPr>
            <p:cNvPr id="37" name="SMARTInkShape-1000"/>
            <p:cNvSpPr/>
            <p:nvPr>
              <p:custDataLst>
                <p:tags r:id="rId68"/>
              </p:custDataLst>
            </p:nvPr>
          </p:nvSpPr>
          <p:spPr>
            <a:xfrm>
              <a:off x="9633028" y="2668040"/>
              <a:ext cx="215823" cy="223305"/>
            </a:xfrm>
            <a:custGeom>
              <a:avLst/>
              <a:gdLst/>
              <a:ahLst/>
              <a:cxnLst/>
              <a:rect l="0" t="0" r="0" b="0"/>
              <a:pathLst>
                <a:path w="215823" h="223305">
                  <a:moveTo>
                    <a:pt x="6272" y="164060"/>
                  </a:moveTo>
                  <a:lnTo>
                    <a:pt x="6272" y="164060"/>
                  </a:lnTo>
                  <a:lnTo>
                    <a:pt x="0" y="170332"/>
                  </a:lnTo>
                  <a:lnTo>
                    <a:pt x="6686" y="167016"/>
                  </a:lnTo>
                  <a:lnTo>
                    <a:pt x="17605" y="154823"/>
                  </a:lnTo>
                  <a:lnTo>
                    <a:pt x="33482" y="122727"/>
                  </a:lnTo>
                  <a:lnTo>
                    <a:pt x="34290" y="119571"/>
                  </a:lnTo>
                  <a:lnTo>
                    <a:pt x="34124" y="117467"/>
                  </a:lnTo>
                  <a:lnTo>
                    <a:pt x="33306" y="116065"/>
                  </a:lnTo>
                  <a:lnTo>
                    <a:pt x="31350" y="115835"/>
                  </a:lnTo>
                  <a:lnTo>
                    <a:pt x="25414" y="117462"/>
                  </a:lnTo>
                  <a:lnTo>
                    <a:pt x="18071" y="126181"/>
                  </a:lnTo>
                  <a:lnTo>
                    <a:pt x="10810" y="140875"/>
                  </a:lnTo>
                  <a:lnTo>
                    <a:pt x="4167" y="171537"/>
                  </a:lnTo>
                  <a:lnTo>
                    <a:pt x="4866" y="190196"/>
                  </a:lnTo>
                  <a:lnTo>
                    <a:pt x="11292" y="206015"/>
                  </a:lnTo>
                  <a:lnTo>
                    <a:pt x="15968" y="213197"/>
                  </a:lnTo>
                  <a:lnTo>
                    <a:pt x="21908" y="217984"/>
                  </a:lnTo>
                  <a:lnTo>
                    <a:pt x="36034" y="223304"/>
                  </a:lnTo>
                  <a:lnTo>
                    <a:pt x="51720" y="221906"/>
                  </a:lnTo>
                  <a:lnTo>
                    <a:pt x="59854" y="219557"/>
                  </a:lnTo>
                  <a:lnTo>
                    <a:pt x="88157" y="199397"/>
                  </a:lnTo>
                  <a:lnTo>
                    <a:pt x="115514" y="160968"/>
                  </a:lnTo>
                  <a:lnTo>
                    <a:pt x="132906" y="118706"/>
                  </a:lnTo>
                  <a:lnTo>
                    <a:pt x="149338" y="71936"/>
                  </a:lnTo>
                  <a:lnTo>
                    <a:pt x="163696" y="34686"/>
                  </a:lnTo>
                  <a:lnTo>
                    <a:pt x="174245" y="2359"/>
                  </a:lnTo>
                  <a:lnTo>
                    <a:pt x="173993" y="520"/>
                  </a:lnTo>
                  <a:lnTo>
                    <a:pt x="173118" y="0"/>
                  </a:lnTo>
                  <a:lnTo>
                    <a:pt x="165942" y="22266"/>
                  </a:lnTo>
                  <a:lnTo>
                    <a:pt x="156280" y="64035"/>
                  </a:lnTo>
                  <a:lnTo>
                    <a:pt x="151024" y="100789"/>
                  </a:lnTo>
                  <a:lnTo>
                    <a:pt x="148217" y="134999"/>
                  </a:lnTo>
                  <a:lnTo>
                    <a:pt x="149087" y="165255"/>
                  </a:lnTo>
                  <a:lnTo>
                    <a:pt x="156528" y="190462"/>
                  </a:lnTo>
                  <a:lnTo>
                    <a:pt x="166891" y="207779"/>
                  </a:lnTo>
                  <a:lnTo>
                    <a:pt x="172618" y="214373"/>
                  </a:lnTo>
                  <a:lnTo>
                    <a:pt x="177846" y="217357"/>
                  </a:lnTo>
                  <a:lnTo>
                    <a:pt x="182743" y="217936"/>
                  </a:lnTo>
                  <a:lnTo>
                    <a:pt x="187420" y="216911"/>
                  </a:lnTo>
                  <a:lnTo>
                    <a:pt x="191243" y="213405"/>
                  </a:lnTo>
                  <a:lnTo>
                    <a:pt x="197372" y="201984"/>
                  </a:lnTo>
                  <a:lnTo>
                    <a:pt x="196805" y="183737"/>
                  </a:lnTo>
                  <a:lnTo>
                    <a:pt x="191142" y="163633"/>
                  </a:lnTo>
                  <a:lnTo>
                    <a:pt x="176053" y="141121"/>
                  </a:lnTo>
                  <a:lnTo>
                    <a:pt x="158177" y="125905"/>
                  </a:lnTo>
                  <a:lnTo>
                    <a:pt x="136969" y="115065"/>
                  </a:lnTo>
                  <a:lnTo>
                    <a:pt x="136443" y="114463"/>
                  </a:lnTo>
                  <a:lnTo>
                    <a:pt x="136797" y="114062"/>
                  </a:lnTo>
                  <a:lnTo>
                    <a:pt x="137738" y="113794"/>
                  </a:lnTo>
                  <a:lnTo>
                    <a:pt x="174529" y="111449"/>
                  </a:lnTo>
                  <a:lnTo>
                    <a:pt x="215822" y="106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01"/>
            <p:cNvSpPr/>
            <p:nvPr>
              <p:custDataLst>
                <p:tags r:id="rId69"/>
              </p:custDataLst>
            </p:nvPr>
          </p:nvSpPr>
          <p:spPr>
            <a:xfrm>
              <a:off x="9484265" y="2753712"/>
              <a:ext cx="69032" cy="143868"/>
            </a:xfrm>
            <a:custGeom>
              <a:avLst/>
              <a:gdLst/>
              <a:ahLst/>
              <a:cxnLst/>
              <a:rect l="0" t="0" r="0" b="0"/>
              <a:pathLst>
                <a:path w="69032" h="143868">
                  <a:moveTo>
                    <a:pt x="53435" y="40288"/>
                  </a:moveTo>
                  <a:lnTo>
                    <a:pt x="53435" y="40288"/>
                  </a:lnTo>
                  <a:lnTo>
                    <a:pt x="58504" y="34513"/>
                  </a:lnTo>
                  <a:lnTo>
                    <a:pt x="68361" y="19894"/>
                  </a:lnTo>
                  <a:lnTo>
                    <a:pt x="69031" y="16814"/>
                  </a:lnTo>
                  <a:lnTo>
                    <a:pt x="67892" y="9629"/>
                  </a:lnTo>
                  <a:lnTo>
                    <a:pt x="63153" y="3614"/>
                  </a:lnTo>
                  <a:lnTo>
                    <a:pt x="59914" y="1022"/>
                  </a:lnTo>
                  <a:lnTo>
                    <a:pt x="55638" y="0"/>
                  </a:lnTo>
                  <a:lnTo>
                    <a:pt x="39506" y="1932"/>
                  </a:lnTo>
                  <a:lnTo>
                    <a:pt x="15092" y="10787"/>
                  </a:lnTo>
                  <a:lnTo>
                    <a:pt x="8823" y="14270"/>
                  </a:lnTo>
                  <a:lnTo>
                    <a:pt x="4643" y="18710"/>
                  </a:lnTo>
                  <a:lnTo>
                    <a:pt x="0" y="29287"/>
                  </a:lnTo>
                  <a:lnTo>
                    <a:pt x="172" y="34365"/>
                  </a:lnTo>
                  <a:lnTo>
                    <a:pt x="4128" y="43770"/>
                  </a:lnTo>
                  <a:lnTo>
                    <a:pt x="46249" y="90704"/>
                  </a:lnTo>
                  <a:lnTo>
                    <a:pt x="59615" y="109318"/>
                  </a:lnTo>
                  <a:lnTo>
                    <a:pt x="63238" y="119416"/>
                  </a:lnTo>
                  <a:lnTo>
                    <a:pt x="62793" y="124085"/>
                  </a:lnTo>
                  <a:lnTo>
                    <a:pt x="58534" y="133035"/>
                  </a:lnTo>
                  <a:lnTo>
                    <a:pt x="50056" y="139835"/>
                  </a:lnTo>
                  <a:lnTo>
                    <a:pt x="44832" y="142636"/>
                  </a:lnTo>
                  <a:lnTo>
                    <a:pt x="35266" y="143867"/>
                  </a:lnTo>
                  <a:lnTo>
                    <a:pt x="30738" y="143207"/>
                  </a:lnTo>
                  <a:lnTo>
                    <a:pt x="27720" y="139945"/>
                  </a:lnTo>
                  <a:lnTo>
                    <a:pt x="21685" y="11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02"/>
            <p:cNvSpPr/>
            <p:nvPr>
              <p:custDataLst>
                <p:tags r:id="rId70"/>
              </p:custDataLst>
            </p:nvPr>
          </p:nvSpPr>
          <p:spPr>
            <a:xfrm>
              <a:off x="9505950" y="2063750"/>
              <a:ext cx="273051" cy="431801"/>
            </a:xfrm>
            <a:custGeom>
              <a:avLst/>
              <a:gdLst/>
              <a:ahLst/>
              <a:cxnLst/>
              <a:rect l="0" t="0" r="0" b="0"/>
              <a:pathLst>
                <a:path w="273051" h="431801">
                  <a:moveTo>
                    <a:pt x="273050" y="0"/>
                  </a:moveTo>
                  <a:lnTo>
                    <a:pt x="273050" y="0"/>
                  </a:lnTo>
                  <a:lnTo>
                    <a:pt x="269679" y="0"/>
                  </a:lnTo>
                  <a:lnTo>
                    <a:pt x="249515" y="42063"/>
                  </a:lnTo>
                  <a:lnTo>
                    <a:pt x="232251" y="77256"/>
                  </a:lnTo>
                  <a:lnTo>
                    <a:pt x="205763" y="123471"/>
                  </a:lnTo>
                  <a:lnTo>
                    <a:pt x="189386" y="149342"/>
                  </a:lnTo>
                  <a:lnTo>
                    <a:pt x="171413" y="176467"/>
                  </a:lnTo>
                  <a:lnTo>
                    <a:pt x="152374" y="204428"/>
                  </a:lnTo>
                  <a:lnTo>
                    <a:pt x="132628" y="230830"/>
                  </a:lnTo>
                  <a:lnTo>
                    <a:pt x="112407" y="256192"/>
                  </a:lnTo>
                  <a:lnTo>
                    <a:pt x="73947" y="302952"/>
                  </a:lnTo>
                  <a:lnTo>
                    <a:pt x="42743" y="342549"/>
                  </a:lnTo>
                  <a:lnTo>
                    <a:pt x="11488" y="386462"/>
                  </a:lnTo>
                  <a:lnTo>
                    <a:pt x="3460" y="406711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03"/>
            <p:cNvSpPr/>
            <p:nvPr>
              <p:custDataLst>
                <p:tags r:id="rId71"/>
              </p:custDataLst>
            </p:nvPr>
          </p:nvSpPr>
          <p:spPr>
            <a:xfrm>
              <a:off x="9486900" y="2057400"/>
              <a:ext cx="203201" cy="374651"/>
            </a:xfrm>
            <a:custGeom>
              <a:avLst/>
              <a:gdLst/>
              <a:ahLst/>
              <a:cxnLst/>
              <a:rect l="0" t="0" r="0" b="0"/>
              <a:pathLst>
                <a:path w="203201" h="374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438" y="40093"/>
                  </a:lnTo>
                  <a:lnTo>
                    <a:pt x="51325" y="79299"/>
                  </a:lnTo>
                  <a:lnTo>
                    <a:pt x="72906" y="115207"/>
                  </a:lnTo>
                  <a:lnTo>
                    <a:pt x="96608" y="158448"/>
                  </a:lnTo>
                  <a:lnTo>
                    <a:pt x="120548" y="203771"/>
                  </a:lnTo>
                  <a:lnTo>
                    <a:pt x="142947" y="245082"/>
                  </a:lnTo>
                  <a:lnTo>
                    <a:pt x="160899" y="282727"/>
                  </a:lnTo>
                  <a:lnTo>
                    <a:pt x="181024" y="330010"/>
                  </a:lnTo>
                  <a:lnTo>
                    <a:pt x="195472" y="367622"/>
                  </a:lnTo>
                  <a:lnTo>
                    <a:pt x="20320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29"/>
          <p:cNvGrpSpPr/>
          <p:nvPr/>
        </p:nvGrpSpPr>
        <p:grpSpPr>
          <a:xfrm>
            <a:off x="9793236" y="2621556"/>
            <a:ext cx="1052565" cy="916203"/>
            <a:chOff x="9793236" y="2621556"/>
            <a:chExt cx="1052565" cy="916203"/>
          </a:xfrm>
        </p:grpSpPr>
        <p:sp>
          <p:nvSpPr>
            <p:cNvPr id="42" name="SMARTInkShape-1004"/>
            <p:cNvSpPr/>
            <p:nvPr>
              <p:custDataLst>
                <p:tags r:id="rId60"/>
              </p:custDataLst>
            </p:nvPr>
          </p:nvSpPr>
          <p:spPr>
            <a:xfrm>
              <a:off x="10622773" y="3266575"/>
              <a:ext cx="138216" cy="122038"/>
            </a:xfrm>
            <a:custGeom>
              <a:avLst/>
              <a:gdLst/>
              <a:ahLst/>
              <a:cxnLst/>
              <a:rect l="0" t="0" r="0" b="0"/>
              <a:pathLst>
                <a:path w="138216" h="122038">
                  <a:moveTo>
                    <a:pt x="19827" y="73525"/>
                  </a:moveTo>
                  <a:lnTo>
                    <a:pt x="19827" y="73525"/>
                  </a:lnTo>
                  <a:lnTo>
                    <a:pt x="8271" y="73525"/>
                  </a:lnTo>
                  <a:lnTo>
                    <a:pt x="10837" y="73525"/>
                  </a:lnTo>
                  <a:lnTo>
                    <a:pt x="19436" y="66783"/>
                  </a:lnTo>
                  <a:lnTo>
                    <a:pt x="27550" y="55848"/>
                  </a:lnTo>
                  <a:lnTo>
                    <a:pt x="34423" y="40300"/>
                  </a:lnTo>
                  <a:lnTo>
                    <a:pt x="35202" y="36558"/>
                  </a:lnTo>
                  <a:lnTo>
                    <a:pt x="35016" y="34064"/>
                  </a:lnTo>
                  <a:lnTo>
                    <a:pt x="34186" y="32401"/>
                  </a:lnTo>
                  <a:lnTo>
                    <a:pt x="31516" y="32703"/>
                  </a:lnTo>
                  <a:lnTo>
                    <a:pt x="22905" y="36802"/>
                  </a:lnTo>
                  <a:lnTo>
                    <a:pt x="13904" y="48972"/>
                  </a:lnTo>
                  <a:lnTo>
                    <a:pt x="0" y="78788"/>
                  </a:lnTo>
                  <a:lnTo>
                    <a:pt x="667" y="93973"/>
                  </a:lnTo>
                  <a:lnTo>
                    <a:pt x="2820" y="101974"/>
                  </a:lnTo>
                  <a:lnTo>
                    <a:pt x="7077" y="108013"/>
                  </a:lnTo>
                  <a:lnTo>
                    <a:pt x="19334" y="116605"/>
                  </a:lnTo>
                  <a:lnTo>
                    <a:pt x="42102" y="122037"/>
                  </a:lnTo>
                  <a:lnTo>
                    <a:pt x="70093" y="116905"/>
                  </a:lnTo>
                  <a:lnTo>
                    <a:pt x="86616" y="104565"/>
                  </a:lnTo>
                  <a:lnTo>
                    <a:pt x="101017" y="85203"/>
                  </a:lnTo>
                  <a:lnTo>
                    <a:pt x="118907" y="45392"/>
                  </a:lnTo>
                  <a:lnTo>
                    <a:pt x="124444" y="16584"/>
                  </a:lnTo>
                  <a:lnTo>
                    <a:pt x="123239" y="6355"/>
                  </a:lnTo>
                  <a:lnTo>
                    <a:pt x="121928" y="3345"/>
                  </a:lnTo>
                  <a:lnTo>
                    <a:pt x="120350" y="1338"/>
                  </a:lnTo>
                  <a:lnTo>
                    <a:pt x="118592" y="0"/>
                  </a:lnTo>
                  <a:lnTo>
                    <a:pt x="117420" y="1225"/>
                  </a:lnTo>
                  <a:lnTo>
                    <a:pt x="116119" y="8231"/>
                  </a:lnTo>
                  <a:lnTo>
                    <a:pt x="125421" y="35044"/>
                  </a:lnTo>
                  <a:lnTo>
                    <a:pt x="135389" y="59223"/>
                  </a:lnTo>
                  <a:lnTo>
                    <a:pt x="138215" y="75870"/>
                  </a:lnTo>
                  <a:lnTo>
                    <a:pt x="137559" y="82144"/>
                  </a:lnTo>
                  <a:lnTo>
                    <a:pt x="135710" y="87032"/>
                  </a:lnTo>
                  <a:lnTo>
                    <a:pt x="133064" y="90996"/>
                  </a:lnTo>
                  <a:lnTo>
                    <a:pt x="124483" y="97282"/>
                  </a:lnTo>
                  <a:lnTo>
                    <a:pt x="119230" y="99947"/>
                  </a:lnTo>
                  <a:lnTo>
                    <a:pt x="114318" y="100311"/>
                  </a:lnTo>
                  <a:lnTo>
                    <a:pt x="96027" y="9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05"/>
            <p:cNvSpPr/>
            <p:nvPr>
              <p:custDataLst>
                <p:tags r:id="rId61"/>
              </p:custDataLst>
            </p:nvPr>
          </p:nvSpPr>
          <p:spPr>
            <a:xfrm>
              <a:off x="10297014" y="3247307"/>
              <a:ext cx="247135" cy="290452"/>
            </a:xfrm>
            <a:custGeom>
              <a:avLst/>
              <a:gdLst/>
              <a:ahLst/>
              <a:cxnLst/>
              <a:rect l="0" t="0" r="0" b="0"/>
              <a:pathLst>
                <a:path w="247135" h="290452">
                  <a:moveTo>
                    <a:pt x="104286" y="35643"/>
                  </a:moveTo>
                  <a:lnTo>
                    <a:pt x="104286" y="35643"/>
                  </a:lnTo>
                  <a:lnTo>
                    <a:pt x="97543" y="32272"/>
                  </a:lnTo>
                  <a:lnTo>
                    <a:pt x="71061" y="6411"/>
                  </a:lnTo>
                  <a:lnTo>
                    <a:pt x="59180" y="1484"/>
                  </a:lnTo>
                  <a:lnTo>
                    <a:pt x="46139" y="0"/>
                  </a:lnTo>
                  <a:lnTo>
                    <a:pt x="30935" y="1692"/>
                  </a:lnTo>
                  <a:lnTo>
                    <a:pt x="16652" y="12322"/>
                  </a:lnTo>
                  <a:lnTo>
                    <a:pt x="5365" y="27395"/>
                  </a:lnTo>
                  <a:lnTo>
                    <a:pt x="349" y="41149"/>
                  </a:lnTo>
                  <a:lnTo>
                    <a:pt x="0" y="54318"/>
                  </a:lnTo>
                  <a:lnTo>
                    <a:pt x="2904" y="66521"/>
                  </a:lnTo>
                  <a:lnTo>
                    <a:pt x="8897" y="76648"/>
                  </a:lnTo>
                  <a:lnTo>
                    <a:pt x="13178" y="79207"/>
                  </a:lnTo>
                  <a:lnTo>
                    <a:pt x="23575" y="80170"/>
                  </a:lnTo>
                  <a:lnTo>
                    <a:pt x="41332" y="73374"/>
                  </a:lnTo>
                  <a:lnTo>
                    <a:pt x="49966" y="64406"/>
                  </a:lnTo>
                  <a:lnTo>
                    <a:pt x="64726" y="38348"/>
                  </a:lnTo>
                  <a:lnTo>
                    <a:pt x="65212" y="38152"/>
                  </a:lnTo>
                  <a:lnTo>
                    <a:pt x="65537" y="38727"/>
                  </a:lnTo>
                  <a:lnTo>
                    <a:pt x="67512" y="51702"/>
                  </a:lnTo>
                  <a:lnTo>
                    <a:pt x="72890" y="59478"/>
                  </a:lnTo>
                  <a:lnTo>
                    <a:pt x="90592" y="71789"/>
                  </a:lnTo>
                  <a:lnTo>
                    <a:pt x="117084" y="81004"/>
                  </a:lnTo>
                  <a:lnTo>
                    <a:pt x="150647" y="81460"/>
                  </a:lnTo>
                  <a:lnTo>
                    <a:pt x="180659" y="73756"/>
                  </a:lnTo>
                  <a:lnTo>
                    <a:pt x="194909" y="64577"/>
                  </a:lnTo>
                  <a:lnTo>
                    <a:pt x="205241" y="53441"/>
                  </a:lnTo>
                  <a:lnTo>
                    <a:pt x="212184" y="41436"/>
                  </a:lnTo>
                  <a:lnTo>
                    <a:pt x="212906" y="35977"/>
                  </a:lnTo>
                  <a:lnTo>
                    <a:pt x="209947" y="26149"/>
                  </a:lnTo>
                  <a:lnTo>
                    <a:pt x="205771" y="22964"/>
                  </a:lnTo>
                  <a:lnTo>
                    <a:pt x="193606" y="19424"/>
                  </a:lnTo>
                  <a:lnTo>
                    <a:pt x="174259" y="20803"/>
                  </a:lnTo>
                  <a:lnTo>
                    <a:pt x="163373" y="25755"/>
                  </a:lnTo>
                  <a:lnTo>
                    <a:pt x="158494" y="29051"/>
                  </a:lnTo>
                  <a:lnTo>
                    <a:pt x="153072" y="36476"/>
                  </a:lnTo>
                  <a:lnTo>
                    <a:pt x="151627" y="40431"/>
                  </a:lnTo>
                  <a:lnTo>
                    <a:pt x="152779" y="43774"/>
                  </a:lnTo>
                  <a:lnTo>
                    <a:pt x="159706" y="49370"/>
                  </a:lnTo>
                  <a:lnTo>
                    <a:pt x="178875" y="56486"/>
                  </a:lnTo>
                  <a:lnTo>
                    <a:pt x="223912" y="64014"/>
                  </a:lnTo>
                  <a:lnTo>
                    <a:pt x="235299" y="71536"/>
                  </a:lnTo>
                  <a:lnTo>
                    <a:pt x="240311" y="76504"/>
                  </a:lnTo>
                  <a:lnTo>
                    <a:pt x="245880" y="91433"/>
                  </a:lnTo>
                  <a:lnTo>
                    <a:pt x="247134" y="123435"/>
                  </a:lnTo>
                  <a:lnTo>
                    <a:pt x="241157" y="166078"/>
                  </a:lnTo>
                  <a:lnTo>
                    <a:pt x="234262" y="198036"/>
                  </a:lnTo>
                  <a:lnTo>
                    <a:pt x="221035" y="245645"/>
                  </a:lnTo>
                  <a:lnTo>
                    <a:pt x="201281" y="279507"/>
                  </a:lnTo>
                  <a:lnTo>
                    <a:pt x="190669" y="288666"/>
                  </a:lnTo>
                  <a:lnTo>
                    <a:pt x="185863" y="290403"/>
                  </a:lnTo>
                  <a:lnTo>
                    <a:pt x="176761" y="290451"/>
                  </a:lnTo>
                  <a:lnTo>
                    <a:pt x="173064" y="287359"/>
                  </a:lnTo>
                  <a:lnTo>
                    <a:pt x="167074" y="276398"/>
                  </a:lnTo>
                  <a:lnTo>
                    <a:pt x="169587" y="258357"/>
                  </a:lnTo>
                  <a:lnTo>
                    <a:pt x="180486" y="22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06"/>
            <p:cNvSpPr/>
            <p:nvPr>
              <p:custDataLst>
                <p:tags r:id="rId62"/>
              </p:custDataLst>
            </p:nvPr>
          </p:nvSpPr>
          <p:spPr>
            <a:xfrm>
              <a:off x="10138004" y="3250847"/>
              <a:ext cx="95582" cy="249323"/>
            </a:xfrm>
            <a:custGeom>
              <a:avLst/>
              <a:gdLst/>
              <a:ahLst/>
              <a:cxnLst/>
              <a:rect l="0" t="0" r="0" b="0"/>
              <a:pathLst>
                <a:path w="95582" h="249323">
                  <a:moveTo>
                    <a:pt x="41046" y="44803"/>
                  </a:moveTo>
                  <a:lnTo>
                    <a:pt x="41046" y="44803"/>
                  </a:lnTo>
                  <a:lnTo>
                    <a:pt x="35578" y="33868"/>
                  </a:lnTo>
                  <a:lnTo>
                    <a:pt x="35284" y="34691"/>
                  </a:lnTo>
                  <a:lnTo>
                    <a:pt x="34041" y="71194"/>
                  </a:lnTo>
                  <a:lnTo>
                    <a:pt x="29641" y="113849"/>
                  </a:lnTo>
                  <a:lnTo>
                    <a:pt x="25864" y="145810"/>
                  </a:lnTo>
                  <a:lnTo>
                    <a:pt x="16400" y="192167"/>
                  </a:lnTo>
                  <a:lnTo>
                    <a:pt x="6336" y="238411"/>
                  </a:lnTo>
                  <a:lnTo>
                    <a:pt x="4452" y="247267"/>
                  </a:lnTo>
                  <a:lnTo>
                    <a:pt x="3245" y="248924"/>
                  </a:lnTo>
                  <a:lnTo>
                    <a:pt x="1735" y="249322"/>
                  </a:lnTo>
                  <a:lnTo>
                    <a:pt x="21" y="248883"/>
                  </a:lnTo>
                  <a:lnTo>
                    <a:pt x="0" y="238986"/>
                  </a:lnTo>
                  <a:lnTo>
                    <a:pt x="5836" y="206055"/>
                  </a:lnTo>
                  <a:lnTo>
                    <a:pt x="13403" y="169387"/>
                  </a:lnTo>
                  <a:lnTo>
                    <a:pt x="18384" y="144792"/>
                  </a:lnTo>
                  <a:lnTo>
                    <a:pt x="23821" y="117812"/>
                  </a:lnTo>
                  <a:lnTo>
                    <a:pt x="35508" y="74665"/>
                  </a:lnTo>
                  <a:lnTo>
                    <a:pt x="53986" y="30132"/>
                  </a:lnTo>
                  <a:lnTo>
                    <a:pt x="70985" y="7295"/>
                  </a:lnTo>
                  <a:lnTo>
                    <a:pt x="75822" y="2864"/>
                  </a:lnTo>
                  <a:lnTo>
                    <a:pt x="80458" y="616"/>
                  </a:lnTo>
                  <a:lnTo>
                    <a:pt x="89372" y="0"/>
                  </a:lnTo>
                  <a:lnTo>
                    <a:pt x="92312" y="3645"/>
                  </a:lnTo>
                  <a:lnTo>
                    <a:pt x="95581" y="17103"/>
                  </a:lnTo>
                  <a:lnTo>
                    <a:pt x="94051" y="47884"/>
                  </a:lnTo>
                  <a:lnTo>
                    <a:pt x="82386" y="77074"/>
                  </a:lnTo>
                  <a:lnTo>
                    <a:pt x="69533" y="91131"/>
                  </a:lnTo>
                  <a:lnTo>
                    <a:pt x="55118" y="100671"/>
                  </a:lnTo>
                  <a:lnTo>
                    <a:pt x="41656" y="104911"/>
                  </a:lnTo>
                  <a:lnTo>
                    <a:pt x="36513" y="103925"/>
                  </a:lnTo>
                  <a:lnTo>
                    <a:pt x="32380" y="101151"/>
                  </a:lnTo>
                  <a:lnTo>
                    <a:pt x="28918" y="97185"/>
                  </a:lnTo>
                  <a:lnTo>
                    <a:pt x="28023" y="91719"/>
                  </a:lnTo>
                  <a:lnTo>
                    <a:pt x="34696" y="63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07"/>
            <p:cNvSpPr/>
            <p:nvPr>
              <p:custDataLst>
                <p:tags r:id="rId63"/>
              </p:custDataLst>
            </p:nvPr>
          </p:nvSpPr>
          <p:spPr>
            <a:xfrm>
              <a:off x="9793236" y="3081515"/>
              <a:ext cx="79290" cy="258767"/>
            </a:xfrm>
            <a:custGeom>
              <a:avLst/>
              <a:gdLst/>
              <a:ahLst/>
              <a:cxnLst/>
              <a:rect l="0" t="0" r="0" b="0"/>
              <a:pathLst>
                <a:path w="79290" h="258767">
                  <a:moveTo>
                    <a:pt x="36564" y="10935"/>
                  </a:moveTo>
                  <a:lnTo>
                    <a:pt x="36564" y="10935"/>
                  </a:lnTo>
                  <a:lnTo>
                    <a:pt x="42031" y="0"/>
                  </a:lnTo>
                  <a:lnTo>
                    <a:pt x="42653" y="8871"/>
                  </a:lnTo>
                  <a:lnTo>
                    <a:pt x="39465" y="41760"/>
                  </a:lnTo>
                  <a:lnTo>
                    <a:pt x="34091" y="77081"/>
                  </a:lnTo>
                  <a:lnTo>
                    <a:pt x="27704" y="117239"/>
                  </a:lnTo>
                  <a:lnTo>
                    <a:pt x="22514" y="156253"/>
                  </a:lnTo>
                  <a:lnTo>
                    <a:pt x="15973" y="190997"/>
                  </a:lnTo>
                  <a:lnTo>
                    <a:pt x="6238" y="230798"/>
                  </a:lnTo>
                  <a:lnTo>
                    <a:pt x="767" y="248470"/>
                  </a:lnTo>
                  <a:lnTo>
                    <a:pt x="0" y="249725"/>
                  </a:lnTo>
                  <a:lnTo>
                    <a:pt x="8906" y="234414"/>
                  </a:lnTo>
                  <a:lnTo>
                    <a:pt x="26135" y="192819"/>
                  </a:lnTo>
                  <a:lnTo>
                    <a:pt x="37573" y="172205"/>
                  </a:lnTo>
                  <a:lnTo>
                    <a:pt x="49712" y="160693"/>
                  </a:lnTo>
                  <a:lnTo>
                    <a:pt x="55208" y="158751"/>
                  </a:lnTo>
                  <a:lnTo>
                    <a:pt x="60282" y="158868"/>
                  </a:lnTo>
                  <a:lnTo>
                    <a:pt x="65076" y="160357"/>
                  </a:lnTo>
                  <a:lnTo>
                    <a:pt x="68977" y="163466"/>
                  </a:lnTo>
                  <a:lnTo>
                    <a:pt x="75194" y="172565"/>
                  </a:lnTo>
                  <a:lnTo>
                    <a:pt x="79289" y="196331"/>
                  </a:lnTo>
                  <a:lnTo>
                    <a:pt x="77132" y="222343"/>
                  </a:lnTo>
                  <a:lnTo>
                    <a:pt x="70116" y="237539"/>
                  </a:lnTo>
                  <a:lnTo>
                    <a:pt x="65282" y="244554"/>
                  </a:lnTo>
                  <a:lnTo>
                    <a:pt x="52385" y="254231"/>
                  </a:lnTo>
                  <a:lnTo>
                    <a:pt x="44994" y="257799"/>
                  </a:lnTo>
                  <a:lnTo>
                    <a:pt x="38657" y="258766"/>
                  </a:lnTo>
                  <a:lnTo>
                    <a:pt x="27851" y="256078"/>
                  </a:lnTo>
                  <a:lnTo>
                    <a:pt x="4814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08"/>
            <p:cNvSpPr/>
            <p:nvPr>
              <p:custDataLst>
                <p:tags r:id="rId64"/>
              </p:custDataLst>
            </p:nvPr>
          </p:nvSpPr>
          <p:spPr>
            <a:xfrm>
              <a:off x="10513052" y="2677660"/>
              <a:ext cx="332749" cy="262391"/>
            </a:xfrm>
            <a:custGeom>
              <a:avLst/>
              <a:gdLst/>
              <a:ahLst/>
              <a:cxnLst/>
              <a:rect l="0" t="0" r="0" b="0"/>
              <a:pathLst>
                <a:path w="332749" h="262391">
                  <a:moveTo>
                    <a:pt x="97798" y="192540"/>
                  </a:moveTo>
                  <a:lnTo>
                    <a:pt x="97798" y="192540"/>
                  </a:lnTo>
                  <a:lnTo>
                    <a:pt x="92729" y="157080"/>
                  </a:lnTo>
                  <a:lnTo>
                    <a:pt x="86261" y="136878"/>
                  </a:lnTo>
                  <a:lnTo>
                    <a:pt x="79500" y="126409"/>
                  </a:lnTo>
                  <a:lnTo>
                    <a:pt x="74311" y="124463"/>
                  </a:lnTo>
                  <a:lnTo>
                    <a:pt x="61017" y="126065"/>
                  </a:lnTo>
                  <a:lnTo>
                    <a:pt x="34297" y="141643"/>
                  </a:lnTo>
                  <a:lnTo>
                    <a:pt x="10780" y="170874"/>
                  </a:lnTo>
                  <a:lnTo>
                    <a:pt x="519" y="199604"/>
                  </a:lnTo>
                  <a:lnTo>
                    <a:pt x="0" y="213554"/>
                  </a:lnTo>
                  <a:lnTo>
                    <a:pt x="849" y="219249"/>
                  </a:lnTo>
                  <a:lnTo>
                    <a:pt x="3532" y="223046"/>
                  </a:lnTo>
                  <a:lnTo>
                    <a:pt x="7437" y="225578"/>
                  </a:lnTo>
                  <a:lnTo>
                    <a:pt x="12157" y="227265"/>
                  </a:lnTo>
                  <a:lnTo>
                    <a:pt x="23047" y="225377"/>
                  </a:lnTo>
                  <a:lnTo>
                    <a:pt x="28914" y="222898"/>
                  </a:lnTo>
                  <a:lnTo>
                    <a:pt x="64970" y="189277"/>
                  </a:lnTo>
                  <a:lnTo>
                    <a:pt x="67446" y="188248"/>
                  </a:lnTo>
                  <a:lnTo>
                    <a:pt x="69802" y="188973"/>
                  </a:lnTo>
                  <a:lnTo>
                    <a:pt x="74302" y="193542"/>
                  </a:lnTo>
                  <a:lnTo>
                    <a:pt x="90567" y="216097"/>
                  </a:lnTo>
                  <a:lnTo>
                    <a:pt x="100228" y="220649"/>
                  </a:lnTo>
                  <a:lnTo>
                    <a:pt x="105768" y="221863"/>
                  </a:lnTo>
                  <a:lnTo>
                    <a:pt x="130420" y="216829"/>
                  </a:lnTo>
                  <a:lnTo>
                    <a:pt x="163437" y="199658"/>
                  </a:lnTo>
                  <a:lnTo>
                    <a:pt x="196660" y="156471"/>
                  </a:lnTo>
                  <a:lnTo>
                    <a:pt x="218172" y="111363"/>
                  </a:lnTo>
                  <a:lnTo>
                    <a:pt x="236669" y="64033"/>
                  </a:lnTo>
                  <a:lnTo>
                    <a:pt x="249640" y="17116"/>
                  </a:lnTo>
                  <a:lnTo>
                    <a:pt x="250420" y="2155"/>
                  </a:lnTo>
                  <a:lnTo>
                    <a:pt x="248229" y="0"/>
                  </a:lnTo>
                  <a:lnTo>
                    <a:pt x="244650" y="680"/>
                  </a:lnTo>
                  <a:lnTo>
                    <a:pt x="240150" y="3250"/>
                  </a:lnTo>
                  <a:lnTo>
                    <a:pt x="220331" y="27093"/>
                  </a:lnTo>
                  <a:lnTo>
                    <a:pt x="199955" y="71082"/>
                  </a:lnTo>
                  <a:lnTo>
                    <a:pt x="190709" y="104222"/>
                  </a:lnTo>
                  <a:lnTo>
                    <a:pt x="185300" y="150850"/>
                  </a:lnTo>
                  <a:lnTo>
                    <a:pt x="188193" y="176833"/>
                  </a:lnTo>
                  <a:lnTo>
                    <a:pt x="196535" y="197789"/>
                  </a:lnTo>
                  <a:lnTo>
                    <a:pt x="202427" y="204506"/>
                  </a:lnTo>
                  <a:lnTo>
                    <a:pt x="216502" y="211969"/>
                  </a:lnTo>
                  <a:lnTo>
                    <a:pt x="232165" y="211523"/>
                  </a:lnTo>
                  <a:lnTo>
                    <a:pt x="240292" y="209429"/>
                  </a:lnTo>
                  <a:lnTo>
                    <a:pt x="268586" y="186255"/>
                  </a:lnTo>
                  <a:lnTo>
                    <a:pt x="295942" y="139094"/>
                  </a:lnTo>
                  <a:lnTo>
                    <a:pt x="311450" y="96820"/>
                  </a:lnTo>
                  <a:lnTo>
                    <a:pt x="323282" y="56159"/>
                  </a:lnTo>
                  <a:lnTo>
                    <a:pt x="329237" y="23484"/>
                  </a:lnTo>
                  <a:lnTo>
                    <a:pt x="328130" y="15099"/>
                  </a:lnTo>
                  <a:lnTo>
                    <a:pt x="326142" y="14274"/>
                  </a:lnTo>
                  <a:lnTo>
                    <a:pt x="323406" y="15135"/>
                  </a:lnTo>
                  <a:lnTo>
                    <a:pt x="320170" y="17120"/>
                  </a:lnTo>
                  <a:lnTo>
                    <a:pt x="308873" y="43511"/>
                  </a:lnTo>
                  <a:lnTo>
                    <a:pt x="302618" y="76445"/>
                  </a:lnTo>
                  <a:lnTo>
                    <a:pt x="299602" y="115542"/>
                  </a:lnTo>
                  <a:lnTo>
                    <a:pt x="302965" y="154086"/>
                  </a:lnTo>
                  <a:lnTo>
                    <a:pt x="311045" y="188620"/>
                  </a:lnTo>
                  <a:lnTo>
                    <a:pt x="323731" y="230184"/>
                  </a:lnTo>
                  <a:lnTo>
                    <a:pt x="332748" y="26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09"/>
            <p:cNvSpPr/>
            <p:nvPr>
              <p:custDataLst>
                <p:tags r:id="rId65"/>
              </p:custDataLst>
            </p:nvPr>
          </p:nvSpPr>
          <p:spPr>
            <a:xfrm>
              <a:off x="10213491" y="2819400"/>
              <a:ext cx="79860" cy="25401"/>
            </a:xfrm>
            <a:custGeom>
              <a:avLst/>
              <a:gdLst/>
              <a:ahLst/>
              <a:cxnLst/>
              <a:rect l="0" t="0" r="0" b="0"/>
              <a:pathLst>
                <a:path w="798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8658"/>
                  </a:lnTo>
                  <a:lnTo>
                    <a:pt x="0" y="16672"/>
                  </a:lnTo>
                  <a:lnTo>
                    <a:pt x="514" y="15348"/>
                  </a:lnTo>
                  <a:lnTo>
                    <a:pt x="16522" y="6481"/>
                  </a:lnTo>
                  <a:lnTo>
                    <a:pt x="61494" y="1280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10"/>
            <p:cNvSpPr/>
            <p:nvPr>
              <p:custDataLst>
                <p:tags r:id="rId66"/>
              </p:custDataLst>
            </p:nvPr>
          </p:nvSpPr>
          <p:spPr>
            <a:xfrm>
              <a:off x="10252682" y="2621556"/>
              <a:ext cx="131241" cy="267695"/>
            </a:xfrm>
            <a:custGeom>
              <a:avLst/>
              <a:gdLst/>
              <a:ahLst/>
              <a:cxnLst/>
              <a:rect l="0" t="0" r="0" b="0"/>
              <a:pathLst>
                <a:path w="131241" h="267695">
                  <a:moveTo>
                    <a:pt x="123218" y="58144"/>
                  </a:moveTo>
                  <a:lnTo>
                    <a:pt x="123218" y="58144"/>
                  </a:lnTo>
                  <a:lnTo>
                    <a:pt x="131240" y="33502"/>
                  </a:lnTo>
                  <a:lnTo>
                    <a:pt x="130782" y="17323"/>
                  </a:lnTo>
                  <a:lnTo>
                    <a:pt x="127554" y="11175"/>
                  </a:lnTo>
                  <a:lnTo>
                    <a:pt x="116443" y="2461"/>
                  </a:lnTo>
                  <a:lnTo>
                    <a:pt x="102098" y="0"/>
                  </a:lnTo>
                  <a:lnTo>
                    <a:pt x="94321" y="331"/>
                  </a:lnTo>
                  <a:lnTo>
                    <a:pt x="63150" y="17653"/>
                  </a:lnTo>
                  <a:lnTo>
                    <a:pt x="33844" y="55240"/>
                  </a:lnTo>
                  <a:lnTo>
                    <a:pt x="17879" y="89780"/>
                  </a:lnTo>
                  <a:lnTo>
                    <a:pt x="5845" y="128648"/>
                  </a:lnTo>
                  <a:lnTo>
                    <a:pt x="497" y="169442"/>
                  </a:lnTo>
                  <a:lnTo>
                    <a:pt x="0" y="209210"/>
                  </a:lnTo>
                  <a:lnTo>
                    <a:pt x="2568" y="26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11"/>
            <p:cNvSpPr/>
            <p:nvPr>
              <p:custDataLst>
                <p:tags r:id="rId67"/>
              </p:custDataLst>
            </p:nvPr>
          </p:nvSpPr>
          <p:spPr>
            <a:xfrm>
              <a:off x="10079166" y="2781300"/>
              <a:ext cx="87185" cy="114584"/>
            </a:xfrm>
            <a:custGeom>
              <a:avLst/>
              <a:gdLst/>
              <a:ahLst/>
              <a:cxnLst/>
              <a:rect l="0" t="0" r="0" b="0"/>
              <a:pathLst>
                <a:path w="87185" h="114584">
                  <a:moveTo>
                    <a:pt x="87184" y="44450"/>
                  </a:moveTo>
                  <a:lnTo>
                    <a:pt x="87184" y="44450"/>
                  </a:lnTo>
                  <a:lnTo>
                    <a:pt x="64816" y="23493"/>
                  </a:lnTo>
                  <a:lnTo>
                    <a:pt x="53960" y="17968"/>
                  </a:lnTo>
                  <a:lnTo>
                    <a:pt x="42079" y="16923"/>
                  </a:lnTo>
                  <a:lnTo>
                    <a:pt x="35947" y="17632"/>
                  </a:lnTo>
                  <a:lnTo>
                    <a:pt x="23489" y="27827"/>
                  </a:lnTo>
                  <a:lnTo>
                    <a:pt x="6458" y="53400"/>
                  </a:lnTo>
                  <a:lnTo>
                    <a:pt x="1616" y="63117"/>
                  </a:lnTo>
                  <a:lnTo>
                    <a:pt x="0" y="83320"/>
                  </a:lnTo>
                  <a:lnTo>
                    <a:pt x="1544" y="93647"/>
                  </a:lnTo>
                  <a:lnTo>
                    <a:pt x="4691" y="101237"/>
                  </a:lnTo>
                  <a:lnTo>
                    <a:pt x="13832" y="111552"/>
                  </a:lnTo>
                  <a:lnTo>
                    <a:pt x="20643" y="113879"/>
                  </a:lnTo>
                  <a:lnTo>
                    <a:pt x="37620" y="114583"/>
                  </a:lnTo>
                  <a:lnTo>
                    <a:pt x="44968" y="112372"/>
                  </a:lnTo>
                  <a:lnTo>
                    <a:pt x="56897" y="104271"/>
                  </a:lnTo>
                  <a:lnTo>
                    <a:pt x="65020" y="89852"/>
                  </a:lnTo>
                  <a:lnTo>
                    <a:pt x="71680" y="60019"/>
                  </a:lnTo>
                  <a:lnTo>
                    <a:pt x="78478" y="12503"/>
                  </a:lnTo>
                  <a:lnTo>
                    <a:pt x="80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30"/>
          <p:cNvGrpSpPr/>
          <p:nvPr/>
        </p:nvGrpSpPr>
        <p:grpSpPr>
          <a:xfrm>
            <a:off x="9425115" y="3162300"/>
            <a:ext cx="258636" cy="146051"/>
            <a:chOff x="9425115" y="3162300"/>
            <a:chExt cx="258636" cy="146051"/>
          </a:xfrm>
        </p:grpSpPr>
        <p:sp>
          <p:nvSpPr>
            <p:cNvPr id="51" name="SMARTInkShape-1012"/>
            <p:cNvSpPr/>
            <p:nvPr>
              <p:custDataLst>
                <p:tags r:id="rId58"/>
              </p:custDataLst>
            </p:nvPr>
          </p:nvSpPr>
          <p:spPr>
            <a:xfrm>
              <a:off x="9635414" y="3177728"/>
              <a:ext cx="48337" cy="130623"/>
            </a:xfrm>
            <a:custGeom>
              <a:avLst/>
              <a:gdLst/>
              <a:ahLst/>
              <a:cxnLst/>
              <a:rect l="0" t="0" r="0" b="0"/>
              <a:pathLst>
                <a:path w="48337" h="130623">
                  <a:moveTo>
                    <a:pt x="29286" y="48072"/>
                  </a:moveTo>
                  <a:lnTo>
                    <a:pt x="29286" y="48072"/>
                  </a:lnTo>
                  <a:lnTo>
                    <a:pt x="32656" y="48072"/>
                  </a:lnTo>
                  <a:lnTo>
                    <a:pt x="33649" y="47366"/>
                  </a:lnTo>
                  <a:lnTo>
                    <a:pt x="34312" y="46190"/>
                  </a:lnTo>
                  <a:lnTo>
                    <a:pt x="41026" y="20936"/>
                  </a:lnTo>
                  <a:lnTo>
                    <a:pt x="38330" y="6479"/>
                  </a:lnTo>
                  <a:lnTo>
                    <a:pt x="36021" y="3410"/>
                  </a:lnTo>
                  <a:lnTo>
                    <a:pt x="29692" y="0"/>
                  </a:lnTo>
                  <a:lnTo>
                    <a:pt x="26029" y="1207"/>
                  </a:lnTo>
                  <a:lnTo>
                    <a:pt x="18196" y="8193"/>
                  </a:lnTo>
                  <a:lnTo>
                    <a:pt x="5853" y="30768"/>
                  </a:lnTo>
                  <a:lnTo>
                    <a:pt x="0" y="63171"/>
                  </a:lnTo>
                  <a:lnTo>
                    <a:pt x="1637" y="92841"/>
                  </a:lnTo>
                  <a:lnTo>
                    <a:pt x="9962" y="116135"/>
                  </a:lnTo>
                  <a:lnTo>
                    <a:pt x="15697" y="120964"/>
                  </a:lnTo>
                  <a:lnTo>
                    <a:pt x="48336" y="130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13"/>
            <p:cNvSpPr/>
            <p:nvPr>
              <p:custDataLst>
                <p:tags r:id="rId59"/>
              </p:custDataLst>
            </p:nvPr>
          </p:nvSpPr>
          <p:spPr>
            <a:xfrm>
              <a:off x="9425115" y="3162300"/>
              <a:ext cx="146932" cy="121154"/>
            </a:xfrm>
            <a:custGeom>
              <a:avLst/>
              <a:gdLst/>
              <a:ahLst/>
              <a:cxnLst/>
              <a:rect l="0" t="0" r="0" b="0"/>
              <a:pathLst>
                <a:path w="146932" h="121154">
                  <a:moveTo>
                    <a:pt x="10985" y="0"/>
                  </a:moveTo>
                  <a:lnTo>
                    <a:pt x="10985" y="0"/>
                  </a:lnTo>
                  <a:lnTo>
                    <a:pt x="7614" y="0"/>
                  </a:lnTo>
                  <a:lnTo>
                    <a:pt x="4078" y="1881"/>
                  </a:lnTo>
                  <a:lnTo>
                    <a:pt x="2147" y="3371"/>
                  </a:lnTo>
                  <a:lnTo>
                    <a:pt x="0" y="10670"/>
                  </a:lnTo>
                  <a:lnTo>
                    <a:pt x="675" y="32324"/>
                  </a:lnTo>
                  <a:lnTo>
                    <a:pt x="7223" y="74197"/>
                  </a:lnTo>
                  <a:lnTo>
                    <a:pt x="16612" y="102496"/>
                  </a:lnTo>
                  <a:lnTo>
                    <a:pt x="26186" y="114463"/>
                  </a:lnTo>
                  <a:lnTo>
                    <a:pt x="31702" y="118642"/>
                  </a:lnTo>
                  <a:lnTo>
                    <a:pt x="36791" y="120722"/>
                  </a:lnTo>
                  <a:lnTo>
                    <a:pt x="46208" y="121153"/>
                  </a:lnTo>
                  <a:lnTo>
                    <a:pt x="56978" y="115229"/>
                  </a:lnTo>
                  <a:lnTo>
                    <a:pt x="62813" y="110686"/>
                  </a:lnTo>
                  <a:lnTo>
                    <a:pt x="71178" y="96231"/>
                  </a:lnTo>
                  <a:lnTo>
                    <a:pt x="82298" y="68319"/>
                  </a:lnTo>
                  <a:lnTo>
                    <a:pt x="84632" y="65301"/>
                  </a:lnTo>
                  <a:lnTo>
                    <a:pt x="86894" y="63995"/>
                  </a:lnTo>
                  <a:lnTo>
                    <a:pt x="89108" y="63830"/>
                  </a:lnTo>
                  <a:lnTo>
                    <a:pt x="91289" y="65837"/>
                  </a:lnTo>
                  <a:lnTo>
                    <a:pt x="111170" y="108751"/>
                  </a:lnTo>
                  <a:lnTo>
                    <a:pt x="118071" y="114891"/>
                  </a:lnTo>
                  <a:lnTo>
                    <a:pt x="121886" y="116105"/>
                  </a:lnTo>
                  <a:lnTo>
                    <a:pt x="129889" y="115572"/>
                  </a:lnTo>
                  <a:lnTo>
                    <a:pt x="133294" y="112326"/>
                  </a:lnTo>
                  <a:lnTo>
                    <a:pt x="141455" y="93568"/>
                  </a:lnTo>
                  <a:lnTo>
                    <a:pt x="146931" y="66686"/>
                  </a:lnTo>
                  <a:lnTo>
                    <a:pt x="1443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31"/>
          <p:cNvGrpSpPr/>
          <p:nvPr/>
        </p:nvGrpSpPr>
        <p:grpSpPr>
          <a:xfrm>
            <a:off x="11115345" y="3175523"/>
            <a:ext cx="613106" cy="306043"/>
            <a:chOff x="11115345" y="3175523"/>
            <a:chExt cx="613106" cy="306043"/>
          </a:xfrm>
        </p:grpSpPr>
        <p:sp>
          <p:nvSpPr>
            <p:cNvPr id="54" name="SMARTInkShape-1014"/>
            <p:cNvSpPr/>
            <p:nvPr>
              <p:custDataLst>
                <p:tags r:id="rId56"/>
              </p:custDataLst>
            </p:nvPr>
          </p:nvSpPr>
          <p:spPr>
            <a:xfrm>
              <a:off x="11557000" y="3353683"/>
              <a:ext cx="171451" cy="5468"/>
            </a:xfrm>
            <a:custGeom>
              <a:avLst/>
              <a:gdLst/>
              <a:ahLst/>
              <a:cxnLst/>
              <a:rect l="0" t="0" r="0" b="0"/>
              <a:pathLst>
                <a:path w="171451" h="5468">
                  <a:moveTo>
                    <a:pt x="0" y="5467"/>
                  </a:moveTo>
                  <a:lnTo>
                    <a:pt x="0" y="5467"/>
                  </a:lnTo>
                  <a:lnTo>
                    <a:pt x="34531" y="2096"/>
                  </a:lnTo>
                  <a:lnTo>
                    <a:pt x="77415" y="0"/>
                  </a:lnTo>
                  <a:lnTo>
                    <a:pt x="113195" y="1391"/>
                  </a:lnTo>
                  <a:lnTo>
                    <a:pt x="1714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15"/>
            <p:cNvSpPr/>
            <p:nvPr>
              <p:custDataLst>
                <p:tags r:id="rId57"/>
              </p:custDataLst>
            </p:nvPr>
          </p:nvSpPr>
          <p:spPr>
            <a:xfrm>
              <a:off x="11115345" y="3175523"/>
              <a:ext cx="517856" cy="306043"/>
            </a:xfrm>
            <a:custGeom>
              <a:avLst/>
              <a:gdLst/>
              <a:ahLst/>
              <a:cxnLst/>
              <a:rect l="0" t="0" r="0" b="0"/>
              <a:pathLst>
                <a:path w="517856" h="306043">
                  <a:moveTo>
                    <a:pt x="79705" y="12177"/>
                  </a:moveTo>
                  <a:lnTo>
                    <a:pt x="79705" y="12177"/>
                  </a:lnTo>
                  <a:lnTo>
                    <a:pt x="85793" y="0"/>
                  </a:lnTo>
                  <a:lnTo>
                    <a:pt x="72205" y="34702"/>
                  </a:lnTo>
                  <a:lnTo>
                    <a:pt x="63671" y="65227"/>
                  </a:lnTo>
                  <a:lnTo>
                    <a:pt x="52823" y="104664"/>
                  </a:lnTo>
                  <a:lnTo>
                    <a:pt x="42827" y="144299"/>
                  </a:lnTo>
                  <a:lnTo>
                    <a:pt x="35093" y="180964"/>
                  </a:lnTo>
                  <a:lnTo>
                    <a:pt x="31444" y="223290"/>
                  </a:lnTo>
                  <a:lnTo>
                    <a:pt x="33091" y="242177"/>
                  </a:lnTo>
                  <a:lnTo>
                    <a:pt x="35929" y="248766"/>
                  </a:lnTo>
                  <a:lnTo>
                    <a:pt x="44727" y="257968"/>
                  </a:lnTo>
                  <a:lnTo>
                    <a:pt x="49332" y="258588"/>
                  </a:lnTo>
                  <a:lnTo>
                    <a:pt x="53810" y="256884"/>
                  </a:lnTo>
                  <a:lnTo>
                    <a:pt x="58209" y="253632"/>
                  </a:lnTo>
                  <a:lnTo>
                    <a:pt x="63094" y="240610"/>
                  </a:lnTo>
                  <a:lnTo>
                    <a:pt x="64398" y="232199"/>
                  </a:lnTo>
                  <a:lnTo>
                    <a:pt x="56120" y="200135"/>
                  </a:lnTo>
                  <a:lnTo>
                    <a:pt x="34358" y="158561"/>
                  </a:lnTo>
                  <a:lnTo>
                    <a:pt x="11560" y="136447"/>
                  </a:lnTo>
                  <a:lnTo>
                    <a:pt x="3558" y="130202"/>
                  </a:lnTo>
                  <a:lnTo>
                    <a:pt x="0" y="125076"/>
                  </a:lnTo>
                  <a:lnTo>
                    <a:pt x="463" y="122720"/>
                  </a:lnTo>
                  <a:lnTo>
                    <a:pt x="4740" y="118222"/>
                  </a:lnTo>
                  <a:lnTo>
                    <a:pt x="51500" y="110796"/>
                  </a:lnTo>
                  <a:lnTo>
                    <a:pt x="93848" y="101683"/>
                  </a:lnTo>
                  <a:lnTo>
                    <a:pt x="127618" y="90293"/>
                  </a:lnTo>
                  <a:lnTo>
                    <a:pt x="161678" y="76528"/>
                  </a:lnTo>
                  <a:lnTo>
                    <a:pt x="201830" y="58290"/>
                  </a:lnTo>
                  <a:lnTo>
                    <a:pt x="217708" y="50781"/>
                  </a:lnTo>
                  <a:lnTo>
                    <a:pt x="220391" y="54846"/>
                  </a:lnTo>
                  <a:lnTo>
                    <a:pt x="217726" y="76297"/>
                  </a:lnTo>
                  <a:lnTo>
                    <a:pt x="204327" y="117331"/>
                  </a:lnTo>
                  <a:lnTo>
                    <a:pt x="186950" y="160769"/>
                  </a:lnTo>
                  <a:lnTo>
                    <a:pt x="166483" y="208116"/>
                  </a:lnTo>
                  <a:lnTo>
                    <a:pt x="164134" y="214972"/>
                  </a:lnTo>
                  <a:lnTo>
                    <a:pt x="163506" y="215813"/>
                  </a:lnTo>
                  <a:lnTo>
                    <a:pt x="163090" y="215668"/>
                  </a:lnTo>
                  <a:lnTo>
                    <a:pt x="165873" y="208721"/>
                  </a:lnTo>
                  <a:lnTo>
                    <a:pt x="182568" y="190074"/>
                  </a:lnTo>
                  <a:lnTo>
                    <a:pt x="191509" y="183435"/>
                  </a:lnTo>
                  <a:lnTo>
                    <a:pt x="195869" y="182793"/>
                  </a:lnTo>
                  <a:lnTo>
                    <a:pt x="200185" y="183777"/>
                  </a:lnTo>
                  <a:lnTo>
                    <a:pt x="204476" y="185844"/>
                  </a:lnTo>
                  <a:lnTo>
                    <a:pt x="211123" y="195665"/>
                  </a:lnTo>
                  <a:lnTo>
                    <a:pt x="234375" y="236250"/>
                  </a:lnTo>
                  <a:lnTo>
                    <a:pt x="245813" y="250054"/>
                  </a:lnTo>
                  <a:lnTo>
                    <a:pt x="257954" y="258541"/>
                  </a:lnTo>
                  <a:lnTo>
                    <a:pt x="272286" y="260901"/>
                  </a:lnTo>
                  <a:lnTo>
                    <a:pt x="280059" y="260544"/>
                  </a:lnTo>
                  <a:lnTo>
                    <a:pt x="294341" y="254501"/>
                  </a:lnTo>
                  <a:lnTo>
                    <a:pt x="301112" y="249926"/>
                  </a:lnTo>
                  <a:lnTo>
                    <a:pt x="310516" y="237318"/>
                  </a:lnTo>
                  <a:lnTo>
                    <a:pt x="322304" y="209598"/>
                  </a:lnTo>
                  <a:lnTo>
                    <a:pt x="323282" y="205174"/>
                  </a:lnTo>
                  <a:lnTo>
                    <a:pt x="323229" y="202225"/>
                  </a:lnTo>
                  <a:lnTo>
                    <a:pt x="322488" y="200259"/>
                  </a:lnTo>
                  <a:lnTo>
                    <a:pt x="321288" y="198948"/>
                  </a:lnTo>
                  <a:lnTo>
                    <a:pt x="315667" y="196672"/>
                  </a:lnTo>
                  <a:lnTo>
                    <a:pt x="311584" y="206542"/>
                  </a:lnTo>
                  <a:lnTo>
                    <a:pt x="311644" y="217095"/>
                  </a:lnTo>
                  <a:lnTo>
                    <a:pt x="314022" y="227429"/>
                  </a:lnTo>
                  <a:lnTo>
                    <a:pt x="319328" y="237214"/>
                  </a:lnTo>
                  <a:lnTo>
                    <a:pt x="323317" y="242251"/>
                  </a:lnTo>
                  <a:lnTo>
                    <a:pt x="324664" y="243171"/>
                  </a:lnTo>
                  <a:lnTo>
                    <a:pt x="325561" y="243078"/>
                  </a:lnTo>
                  <a:lnTo>
                    <a:pt x="336784" y="231357"/>
                  </a:lnTo>
                  <a:lnTo>
                    <a:pt x="344246" y="229535"/>
                  </a:lnTo>
                  <a:lnTo>
                    <a:pt x="358465" y="226627"/>
                  </a:lnTo>
                  <a:lnTo>
                    <a:pt x="385256" y="215892"/>
                  </a:lnTo>
                  <a:lnTo>
                    <a:pt x="404483" y="198831"/>
                  </a:lnTo>
                  <a:lnTo>
                    <a:pt x="435907" y="152450"/>
                  </a:lnTo>
                  <a:lnTo>
                    <a:pt x="460883" y="107597"/>
                  </a:lnTo>
                  <a:lnTo>
                    <a:pt x="490095" y="60121"/>
                  </a:lnTo>
                  <a:lnTo>
                    <a:pt x="490177" y="60367"/>
                  </a:lnTo>
                  <a:lnTo>
                    <a:pt x="471346" y="100889"/>
                  </a:lnTo>
                  <a:lnTo>
                    <a:pt x="459790" y="132038"/>
                  </a:lnTo>
                  <a:lnTo>
                    <a:pt x="449479" y="168930"/>
                  </a:lnTo>
                  <a:lnTo>
                    <a:pt x="443017" y="206728"/>
                  </a:lnTo>
                  <a:lnTo>
                    <a:pt x="444846" y="239991"/>
                  </a:lnTo>
                  <a:lnTo>
                    <a:pt x="457181" y="279742"/>
                  </a:lnTo>
                  <a:lnTo>
                    <a:pt x="470193" y="297135"/>
                  </a:lnTo>
                  <a:lnTo>
                    <a:pt x="477613" y="303749"/>
                  </a:lnTo>
                  <a:lnTo>
                    <a:pt x="483970" y="306042"/>
                  </a:lnTo>
                  <a:lnTo>
                    <a:pt x="489622" y="305453"/>
                  </a:lnTo>
                  <a:lnTo>
                    <a:pt x="494801" y="302944"/>
                  </a:lnTo>
                  <a:lnTo>
                    <a:pt x="504316" y="290750"/>
                  </a:lnTo>
                  <a:lnTo>
                    <a:pt x="517855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32"/>
          <p:cNvGrpSpPr/>
          <p:nvPr/>
        </p:nvGrpSpPr>
        <p:grpSpPr>
          <a:xfrm>
            <a:off x="9537483" y="3778468"/>
            <a:ext cx="362168" cy="139483"/>
            <a:chOff x="9537483" y="3778468"/>
            <a:chExt cx="362168" cy="139483"/>
          </a:xfrm>
        </p:grpSpPr>
        <p:sp>
          <p:nvSpPr>
            <p:cNvPr id="57" name="SMARTInkShape-1016"/>
            <p:cNvSpPr/>
            <p:nvPr>
              <p:custDataLst>
                <p:tags r:id="rId54"/>
              </p:custDataLst>
            </p:nvPr>
          </p:nvSpPr>
          <p:spPr>
            <a:xfrm>
              <a:off x="9835088" y="3787404"/>
              <a:ext cx="64563" cy="130547"/>
            </a:xfrm>
            <a:custGeom>
              <a:avLst/>
              <a:gdLst/>
              <a:ahLst/>
              <a:cxnLst/>
              <a:rect l="0" t="0" r="0" b="0"/>
              <a:pathLst>
                <a:path w="64563" h="130547">
                  <a:moveTo>
                    <a:pt x="1062" y="47996"/>
                  </a:moveTo>
                  <a:lnTo>
                    <a:pt x="1062" y="47996"/>
                  </a:lnTo>
                  <a:lnTo>
                    <a:pt x="1061" y="51367"/>
                  </a:lnTo>
                  <a:lnTo>
                    <a:pt x="1767" y="52360"/>
                  </a:lnTo>
                  <a:lnTo>
                    <a:pt x="2943" y="53022"/>
                  </a:lnTo>
                  <a:lnTo>
                    <a:pt x="4432" y="53463"/>
                  </a:lnTo>
                  <a:lnTo>
                    <a:pt x="13271" y="50713"/>
                  </a:lnTo>
                  <a:lnTo>
                    <a:pt x="24826" y="38688"/>
                  </a:lnTo>
                  <a:lnTo>
                    <a:pt x="39963" y="16367"/>
                  </a:lnTo>
                  <a:lnTo>
                    <a:pt x="43046" y="6657"/>
                  </a:lnTo>
                  <a:lnTo>
                    <a:pt x="43163" y="3503"/>
                  </a:lnTo>
                  <a:lnTo>
                    <a:pt x="42535" y="1401"/>
                  </a:lnTo>
                  <a:lnTo>
                    <a:pt x="41410" y="0"/>
                  </a:lnTo>
                  <a:lnTo>
                    <a:pt x="38544" y="476"/>
                  </a:lnTo>
                  <a:lnTo>
                    <a:pt x="29715" y="4768"/>
                  </a:lnTo>
                  <a:lnTo>
                    <a:pt x="12844" y="21861"/>
                  </a:lnTo>
                  <a:lnTo>
                    <a:pt x="1181" y="51541"/>
                  </a:lnTo>
                  <a:lnTo>
                    <a:pt x="0" y="83775"/>
                  </a:lnTo>
                  <a:lnTo>
                    <a:pt x="6235" y="101292"/>
                  </a:lnTo>
                  <a:lnTo>
                    <a:pt x="10861" y="108927"/>
                  </a:lnTo>
                  <a:lnTo>
                    <a:pt x="29170" y="119291"/>
                  </a:lnTo>
                  <a:lnTo>
                    <a:pt x="64562" y="130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17"/>
            <p:cNvSpPr/>
            <p:nvPr>
              <p:custDataLst>
                <p:tags r:id="rId55"/>
              </p:custDataLst>
            </p:nvPr>
          </p:nvSpPr>
          <p:spPr>
            <a:xfrm>
              <a:off x="9537483" y="3778468"/>
              <a:ext cx="266918" cy="106168"/>
            </a:xfrm>
            <a:custGeom>
              <a:avLst/>
              <a:gdLst/>
              <a:ahLst/>
              <a:cxnLst/>
              <a:rect l="0" t="0" r="0" b="0"/>
              <a:pathLst>
                <a:path w="266918" h="106168">
                  <a:moveTo>
                    <a:pt x="51017" y="82332"/>
                  </a:moveTo>
                  <a:lnTo>
                    <a:pt x="51017" y="82332"/>
                  </a:lnTo>
                  <a:lnTo>
                    <a:pt x="54387" y="78961"/>
                  </a:lnTo>
                  <a:lnTo>
                    <a:pt x="59854" y="66752"/>
                  </a:lnTo>
                  <a:lnTo>
                    <a:pt x="62573" y="46357"/>
                  </a:lnTo>
                  <a:lnTo>
                    <a:pt x="60007" y="22441"/>
                  </a:lnTo>
                  <a:lnTo>
                    <a:pt x="54778" y="9617"/>
                  </a:lnTo>
                  <a:lnTo>
                    <a:pt x="51408" y="4222"/>
                  </a:lnTo>
                  <a:lnTo>
                    <a:pt x="47044" y="1331"/>
                  </a:lnTo>
                  <a:lnTo>
                    <a:pt x="36551" y="0"/>
                  </a:lnTo>
                  <a:lnTo>
                    <a:pt x="24833" y="7404"/>
                  </a:lnTo>
                  <a:lnTo>
                    <a:pt x="8216" y="27440"/>
                  </a:lnTo>
                  <a:lnTo>
                    <a:pt x="3432" y="35154"/>
                  </a:lnTo>
                  <a:lnTo>
                    <a:pt x="0" y="51251"/>
                  </a:lnTo>
                  <a:lnTo>
                    <a:pt x="2034" y="72417"/>
                  </a:lnTo>
                  <a:lnTo>
                    <a:pt x="3545" y="77838"/>
                  </a:lnTo>
                  <a:lnTo>
                    <a:pt x="6669" y="82159"/>
                  </a:lnTo>
                  <a:lnTo>
                    <a:pt x="15784" y="88840"/>
                  </a:lnTo>
                  <a:lnTo>
                    <a:pt x="26891" y="90399"/>
                  </a:lnTo>
                  <a:lnTo>
                    <a:pt x="32817" y="89826"/>
                  </a:lnTo>
                  <a:lnTo>
                    <a:pt x="58010" y="78908"/>
                  </a:lnTo>
                  <a:lnTo>
                    <a:pt x="84760" y="55699"/>
                  </a:lnTo>
                  <a:lnTo>
                    <a:pt x="84801" y="56815"/>
                  </a:lnTo>
                  <a:lnTo>
                    <a:pt x="83671" y="62525"/>
                  </a:lnTo>
                  <a:lnTo>
                    <a:pt x="83741" y="76934"/>
                  </a:lnTo>
                  <a:lnTo>
                    <a:pt x="86257" y="86047"/>
                  </a:lnTo>
                  <a:lnTo>
                    <a:pt x="91608" y="92920"/>
                  </a:lnTo>
                  <a:lnTo>
                    <a:pt x="98692" y="97621"/>
                  </a:lnTo>
                  <a:lnTo>
                    <a:pt x="106542" y="99710"/>
                  </a:lnTo>
                  <a:lnTo>
                    <a:pt x="110612" y="98856"/>
                  </a:lnTo>
                  <a:lnTo>
                    <a:pt x="118896" y="94144"/>
                  </a:lnTo>
                  <a:lnTo>
                    <a:pt x="152623" y="50299"/>
                  </a:lnTo>
                  <a:lnTo>
                    <a:pt x="166181" y="31868"/>
                  </a:lnTo>
                  <a:lnTo>
                    <a:pt x="171110" y="28154"/>
                  </a:lnTo>
                  <a:lnTo>
                    <a:pt x="173412" y="27162"/>
                  </a:lnTo>
                  <a:lnTo>
                    <a:pt x="176357" y="28619"/>
                  </a:lnTo>
                  <a:lnTo>
                    <a:pt x="183393" y="35882"/>
                  </a:lnTo>
                  <a:lnTo>
                    <a:pt x="207750" y="78852"/>
                  </a:lnTo>
                  <a:lnTo>
                    <a:pt x="214464" y="96906"/>
                  </a:lnTo>
                  <a:lnTo>
                    <a:pt x="215898" y="106167"/>
                  </a:lnTo>
                  <a:lnTo>
                    <a:pt x="219469" y="83176"/>
                  </a:lnTo>
                  <a:lnTo>
                    <a:pt x="231691" y="53419"/>
                  </a:lnTo>
                  <a:lnTo>
                    <a:pt x="244676" y="39378"/>
                  </a:lnTo>
                  <a:lnTo>
                    <a:pt x="266917" y="2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33"/>
          <p:cNvGrpSpPr/>
          <p:nvPr/>
        </p:nvGrpSpPr>
        <p:grpSpPr>
          <a:xfrm>
            <a:off x="10356850" y="3722505"/>
            <a:ext cx="1158876" cy="264871"/>
            <a:chOff x="10356850" y="3722505"/>
            <a:chExt cx="1158876" cy="264871"/>
          </a:xfrm>
        </p:grpSpPr>
        <p:sp>
          <p:nvSpPr>
            <p:cNvPr id="60" name="SMARTInkShape-1018"/>
            <p:cNvSpPr/>
            <p:nvPr>
              <p:custDataLst>
                <p:tags r:id="rId45"/>
              </p:custDataLst>
            </p:nvPr>
          </p:nvSpPr>
          <p:spPr>
            <a:xfrm>
              <a:off x="11506200" y="391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19"/>
            <p:cNvSpPr/>
            <p:nvPr>
              <p:custDataLst>
                <p:tags r:id="rId46"/>
              </p:custDataLst>
            </p:nvPr>
          </p:nvSpPr>
          <p:spPr>
            <a:xfrm>
              <a:off x="11318508" y="3722505"/>
              <a:ext cx="109205" cy="253366"/>
            </a:xfrm>
            <a:custGeom>
              <a:avLst/>
              <a:gdLst/>
              <a:ahLst/>
              <a:cxnLst/>
              <a:rect l="0" t="0" r="0" b="0"/>
              <a:pathLst>
                <a:path w="109205" h="253366">
                  <a:moveTo>
                    <a:pt x="86092" y="17645"/>
                  </a:moveTo>
                  <a:lnTo>
                    <a:pt x="86092" y="17645"/>
                  </a:lnTo>
                  <a:lnTo>
                    <a:pt x="99907" y="5712"/>
                  </a:lnTo>
                  <a:lnTo>
                    <a:pt x="109204" y="0"/>
                  </a:lnTo>
                  <a:lnTo>
                    <a:pt x="104072" y="15866"/>
                  </a:lnTo>
                  <a:lnTo>
                    <a:pt x="83501" y="53023"/>
                  </a:lnTo>
                  <a:lnTo>
                    <a:pt x="66830" y="85580"/>
                  </a:lnTo>
                  <a:lnTo>
                    <a:pt x="51426" y="120510"/>
                  </a:lnTo>
                  <a:lnTo>
                    <a:pt x="39875" y="154850"/>
                  </a:lnTo>
                  <a:lnTo>
                    <a:pt x="33801" y="187046"/>
                  </a:lnTo>
                  <a:lnTo>
                    <a:pt x="32264" y="227293"/>
                  </a:lnTo>
                  <a:lnTo>
                    <a:pt x="33274" y="237844"/>
                  </a:lnTo>
                  <a:lnTo>
                    <a:pt x="36062" y="244877"/>
                  </a:lnTo>
                  <a:lnTo>
                    <a:pt x="40041" y="249567"/>
                  </a:lnTo>
                  <a:lnTo>
                    <a:pt x="44808" y="252693"/>
                  </a:lnTo>
                  <a:lnTo>
                    <a:pt x="49397" y="253365"/>
                  </a:lnTo>
                  <a:lnTo>
                    <a:pt x="53866" y="252403"/>
                  </a:lnTo>
                  <a:lnTo>
                    <a:pt x="58258" y="250350"/>
                  </a:lnTo>
                  <a:lnTo>
                    <a:pt x="65019" y="240543"/>
                  </a:lnTo>
                  <a:lnTo>
                    <a:pt x="67809" y="233977"/>
                  </a:lnTo>
                  <a:lnTo>
                    <a:pt x="67148" y="215393"/>
                  </a:lnTo>
                  <a:lnTo>
                    <a:pt x="60739" y="194433"/>
                  </a:lnTo>
                  <a:lnTo>
                    <a:pt x="41264" y="167472"/>
                  </a:lnTo>
                  <a:lnTo>
                    <a:pt x="1923" y="128255"/>
                  </a:lnTo>
                  <a:lnTo>
                    <a:pt x="346" y="125252"/>
                  </a:lnTo>
                  <a:lnTo>
                    <a:pt x="0" y="123249"/>
                  </a:lnTo>
                  <a:lnTo>
                    <a:pt x="474" y="121915"/>
                  </a:lnTo>
                  <a:lnTo>
                    <a:pt x="1497" y="121024"/>
                  </a:lnTo>
                  <a:lnTo>
                    <a:pt x="46761" y="118643"/>
                  </a:lnTo>
                  <a:lnTo>
                    <a:pt x="92442" y="11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20"/>
            <p:cNvSpPr/>
            <p:nvPr>
              <p:custDataLst>
                <p:tags r:id="rId47"/>
              </p:custDataLst>
            </p:nvPr>
          </p:nvSpPr>
          <p:spPr>
            <a:xfrm>
              <a:off x="11011151" y="3874670"/>
              <a:ext cx="285500" cy="97944"/>
            </a:xfrm>
            <a:custGeom>
              <a:avLst/>
              <a:gdLst/>
              <a:ahLst/>
              <a:cxnLst/>
              <a:rect l="0" t="0" r="0" b="0"/>
              <a:pathLst>
                <a:path w="285500" h="97944">
                  <a:moveTo>
                    <a:pt x="107699" y="36930"/>
                  </a:moveTo>
                  <a:lnTo>
                    <a:pt x="107699" y="36930"/>
                  </a:lnTo>
                  <a:lnTo>
                    <a:pt x="78205" y="11199"/>
                  </a:lnTo>
                  <a:lnTo>
                    <a:pt x="63546" y="4327"/>
                  </a:lnTo>
                  <a:lnTo>
                    <a:pt x="47624" y="1273"/>
                  </a:lnTo>
                  <a:lnTo>
                    <a:pt x="31140" y="5560"/>
                  </a:lnTo>
                  <a:lnTo>
                    <a:pt x="15816" y="14521"/>
                  </a:lnTo>
                  <a:lnTo>
                    <a:pt x="4303" y="25559"/>
                  </a:lnTo>
                  <a:lnTo>
                    <a:pt x="1374" y="32172"/>
                  </a:lnTo>
                  <a:lnTo>
                    <a:pt x="0" y="47044"/>
                  </a:lnTo>
                  <a:lnTo>
                    <a:pt x="3623" y="59299"/>
                  </a:lnTo>
                  <a:lnTo>
                    <a:pt x="6566" y="64543"/>
                  </a:lnTo>
                  <a:lnTo>
                    <a:pt x="15478" y="72251"/>
                  </a:lnTo>
                  <a:lnTo>
                    <a:pt x="20818" y="75294"/>
                  </a:lnTo>
                  <a:lnTo>
                    <a:pt x="26496" y="75911"/>
                  </a:lnTo>
                  <a:lnTo>
                    <a:pt x="38447" y="72834"/>
                  </a:lnTo>
                  <a:lnTo>
                    <a:pt x="60420" y="58110"/>
                  </a:lnTo>
                  <a:lnTo>
                    <a:pt x="61364" y="58106"/>
                  </a:lnTo>
                  <a:lnTo>
                    <a:pt x="61992" y="58808"/>
                  </a:lnTo>
                  <a:lnTo>
                    <a:pt x="62690" y="62176"/>
                  </a:lnTo>
                  <a:lnTo>
                    <a:pt x="63175" y="76430"/>
                  </a:lnTo>
                  <a:lnTo>
                    <a:pt x="64610" y="78079"/>
                  </a:lnTo>
                  <a:lnTo>
                    <a:pt x="69969" y="79913"/>
                  </a:lnTo>
                  <a:lnTo>
                    <a:pt x="89976" y="80384"/>
                  </a:lnTo>
                  <a:lnTo>
                    <a:pt x="120574" y="72503"/>
                  </a:lnTo>
                  <a:lnTo>
                    <a:pt x="157198" y="43435"/>
                  </a:lnTo>
                  <a:lnTo>
                    <a:pt x="173400" y="29920"/>
                  </a:lnTo>
                  <a:lnTo>
                    <a:pt x="176899" y="28024"/>
                  </a:lnTo>
                  <a:lnTo>
                    <a:pt x="179938" y="27465"/>
                  </a:lnTo>
                  <a:lnTo>
                    <a:pt x="182669" y="27798"/>
                  </a:lnTo>
                  <a:lnTo>
                    <a:pt x="185196" y="28725"/>
                  </a:lnTo>
                  <a:lnTo>
                    <a:pt x="186880" y="31460"/>
                  </a:lnTo>
                  <a:lnTo>
                    <a:pt x="188751" y="40143"/>
                  </a:lnTo>
                  <a:lnTo>
                    <a:pt x="184884" y="66623"/>
                  </a:lnTo>
                  <a:lnTo>
                    <a:pt x="172409" y="97758"/>
                  </a:lnTo>
                  <a:lnTo>
                    <a:pt x="172006" y="97943"/>
                  </a:lnTo>
                  <a:lnTo>
                    <a:pt x="171736" y="97361"/>
                  </a:lnTo>
                  <a:lnTo>
                    <a:pt x="171557" y="96267"/>
                  </a:lnTo>
                  <a:lnTo>
                    <a:pt x="174676" y="84615"/>
                  </a:lnTo>
                  <a:lnTo>
                    <a:pt x="199774" y="44899"/>
                  </a:lnTo>
                  <a:lnTo>
                    <a:pt x="227722" y="4637"/>
                  </a:lnTo>
                  <a:lnTo>
                    <a:pt x="235691" y="585"/>
                  </a:lnTo>
                  <a:lnTo>
                    <a:pt x="244533" y="0"/>
                  </a:lnTo>
                  <a:lnTo>
                    <a:pt x="253955" y="1726"/>
                  </a:lnTo>
                  <a:lnTo>
                    <a:pt x="260236" y="5700"/>
                  </a:lnTo>
                  <a:lnTo>
                    <a:pt x="264424" y="11171"/>
                  </a:lnTo>
                  <a:lnTo>
                    <a:pt x="267216" y="17641"/>
                  </a:lnTo>
                  <a:lnTo>
                    <a:pt x="266554" y="32355"/>
                  </a:lnTo>
                  <a:lnTo>
                    <a:pt x="260852" y="47597"/>
                  </a:lnTo>
                  <a:lnTo>
                    <a:pt x="231012" y="84770"/>
                  </a:lnTo>
                  <a:lnTo>
                    <a:pt x="230829" y="84345"/>
                  </a:lnTo>
                  <a:lnTo>
                    <a:pt x="232508" y="80111"/>
                  </a:lnTo>
                  <a:lnTo>
                    <a:pt x="267764" y="36751"/>
                  </a:lnTo>
                  <a:lnTo>
                    <a:pt x="285499" y="17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21"/>
            <p:cNvSpPr/>
            <p:nvPr>
              <p:custDataLst>
                <p:tags r:id="rId48"/>
              </p:custDataLst>
            </p:nvPr>
          </p:nvSpPr>
          <p:spPr>
            <a:xfrm>
              <a:off x="10902950" y="3867150"/>
              <a:ext cx="120651" cy="120226"/>
            </a:xfrm>
            <a:custGeom>
              <a:avLst/>
              <a:gdLst/>
              <a:ahLst/>
              <a:cxnLst/>
              <a:rect l="0" t="0" r="0" b="0"/>
              <a:pathLst>
                <a:path w="120651" h="120226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8838" y="7233"/>
                  </a:lnTo>
                  <a:lnTo>
                    <a:pt x="14746" y="10505"/>
                  </a:lnTo>
                  <a:lnTo>
                    <a:pt x="18297" y="13353"/>
                  </a:lnTo>
                  <a:lnTo>
                    <a:pt x="34137" y="43978"/>
                  </a:lnTo>
                  <a:lnTo>
                    <a:pt x="48972" y="86298"/>
                  </a:lnTo>
                  <a:lnTo>
                    <a:pt x="58490" y="109766"/>
                  </a:lnTo>
                  <a:lnTo>
                    <a:pt x="64800" y="118635"/>
                  </a:lnTo>
                  <a:lnTo>
                    <a:pt x="66484" y="120012"/>
                  </a:lnTo>
                  <a:lnTo>
                    <a:pt x="67606" y="120225"/>
                  </a:lnTo>
                  <a:lnTo>
                    <a:pt x="70734" y="114816"/>
                  </a:lnTo>
                  <a:lnTo>
                    <a:pt x="82628" y="69486"/>
                  </a:lnTo>
                  <a:lnTo>
                    <a:pt x="94403" y="22349"/>
                  </a:lnTo>
                  <a:lnTo>
                    <a:pt x="98919" y="14899"/>
                  </a:lnTo>
                  <a:lnTo>
                    <a:pt x="104046" y="993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22"/>
            <p:cNvSpPr/>
            <p:nvPr>
              <p:custDataLst>
                <p:tags r:id="rId49"/>
              </p:custDataLst>
            </p:nvPr>
          </p:nvSpPr>
          <p:spPr>
            <a:xfrm>
              <a:off x="10756900" y="3836932"/>
              <a:ext cx="146051" cy="137586"/>
            </a:xfrm>
            <a:custGeom>
              <a:avLst/>
              <a:gdLst/>
              <a:ahLst/>
              <a:cxnLst/>
              <a:rect l="0" t="0" r="0" b="0"/>
              <a:pathLst>
                <a:path w="146051" h="137586">
                  <a:moveTo>
                    <a:pt x="0" y="30218"/>
                  </a:moveTo>
                  <a:lnTo>
                    <a:pt x="0" y="30218"/>
                  </a:lnTo>
                  <a:lnTo>
                    <a:pt x="3371" y="33589"/>
                  </a:lnTo>
                  <a:lnTo>
                    <a:pt x="5025" y="37125"/>
                  </a:lnTo>
                  <a:lnTo>
                    <a:pt x="9459" y="48516"/>
                  </a:lnTo>
                  <a:lnTo>
                    <a:pt x="15022" y="54343"/>
                  </a:lnTo>
                  <a:lnTo>
                    <a:pt x="30093" y="63832"/>
                  </a:lnTo>
                  <a:lnTo>
                    <a:pt x="42469" y="66989"/>
                  </a:lnTo>
                  <a:lnTo>
                    <a:pt x="50860" y="65846"/>
                  </a:lnTo>
                  <a:lnTo>
                    <a:pt x="71116" y="59363"/>
                  </a:lnTo>
                  <a:lnTo>
                    <a:pt x="81231" y="51638"/>
                  </a:lnTo>
                  <a:lnTo>
                    <a:pt x="89725" y="40443"/>
                  </a:lnTo>
                  <a:lnTo>
                    <a:pt x="99896" y="12210"/>
                  </a:lnTo>
                  <a:lnTo>
                    <a:pt x="99054" y="9040"/>
                  </a:lnTo>
                  <a:lnTo>
                    <a:pt x="94354" y="3637"/>
                  </a:lnTo>
                  <a:lnTo>
                    <a:pt x="83799" y="765"/>
                  </a:lnTo>
                  <a:lnTo>
                    <a:pt x="77033" y="0"/>
                  </a:lnTo>
                  <a:lnTo>
                    <a:pt x="54025" y="5664"/>
                  </a:lnTo>
                  <a:lnTo>
                    <a:pt x="29335" y="23021"/>
                  </a:lnTo>
                  <a:lnTo>
                    <a:pt x="10887" y="52780"/>
                  </a:lnTo>
                  <a:lnTo>
                    <a:pt x="6720" y="74347"/>
                  </a:lnTo>
                  <a:lnTo>
                    <a:pt x="6596" y="85038"/>
                  </a:lnTo>
                  <a:lnTo>
                    <a:pt x="13985" y="104441"/>
                  </a:lnTo>
                  <a:lnTo>
                    <a:pt x="19907" y="113567"/>
                  </a:lnTo>
                  <a:lnTo>
                    <a:pt x="37776" y="127469"/>
                  </a:lnTo>
                  <a:lnTo>
                    <a:pt x="48467" y="133152"/>
                  </a:lnTo>
                  <a:lnTo>
                    <a:pt x="73516" y="137585"/>
                  </a:lnTo>
                  <a:lnTo>
                    <a:pt x="111623" y="134232"/>
                  </a:lnTo>
                  <a:lnTo>
                    <a:pt x="146050" y="125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23"/>
            <p:cNvSpPr/>
            <p:nvPr>
              <p:custDataLst>
                <p:tags r:id="rId50"/>
              </p:custDataLst>
            </p:nvPr>
          </p:nvSpPr>
          <p:spPr>
            <a:xfrm>
              <a:off x="10833100" y="3865057"/>
              <a:ext cx="42860" cy="33844"/>
            </a:xfrm>
            <a:custGeom>
              <a:avLst/>
              <a:gdLst/>
              <a:ahLst/>
              <a:cxnLst/>
              <a:rect l="0" t="0" r="0" b="0"/>
              <a:pathLst>
                <a:path w="42860" h="33844">
                  <a:moveTo>
                    <a:pt x="0" y="33843"/>
                  </a:moveTo>
                  <a:lnTo>
                    <a:pt x="0" y="33843"/>
                  </a:lnTo>
                  <a:lnTo>
                    <a:pt x="8838" y="33843"/>
                  </a:lnTo>
                  <a:lnTo>
                    <a:pt x="18298" y="30472"/>
                  </a:lnTo>
                  <a:lnTo>
                    <a:pt x="30038" y="21634"/>
                  </a:lnTo>
                  <a:lnTo>
                    <a:pt x="39083" y="10078"/>
                  </a:lnTo>
                  <a:lnTo>
                    <a:pt x="42859" y="1088"/>
                  </a:lnTo>
                  <a:lnTo>
                    <a:pt x="41979" y="12"/>
                  </a:lnTo>
                  <a:lnTo>
                    <a:pt x="39981" y="0"/>
                  </a:lnTo>
                  <a:lnTo>
                    <a:pt x="34703" y="1868"/>
                  </a:lnTo>
                  <a:lnTo>
                    <a:pt x="25400" y="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24"/>
            <p:cNvSpPr/>
            <p:nvPr>
              <p:custDataLst>
                <p:tags r:id="rId51"/>
              </p:custDataLst>
            </p:nvPr>
          </p:nvSpPr>
          <p:spPr>
            <a:xfrm>
              <a:off x="10731500" y="3848100"/>
              <a:ext cx="82551" cy="100431"/>
            </a:xfrm>
            <a:custGeom>
              <a:avLst/>
              <a:gdLst/>
              <a:ahLst/>
              <a:cxnLst/>
              <a:rect l="0" t="0" r="0" b="0"/>
              <a:pathLst>
                <a:path w="82551" h="100431">
                  <a:moveTo>
                    <a:pt x="0" y="31750"/>
                  </a:moveTo>
                  <a:lnTo>
                    <a:pt x="0" y="31750"/>
                  </a:lnTo>
                  <a:lnTo>
                    <a:pt x="3370" y="35121"/>
                  </a:lnTo>
                  <a:lnTo>
                    <a:pt x="5468" y="47330"/>
                  </a:lnTo>
                  <a:lnTo>
                    <a:pt x="7003" y="92713"/>
                  </a:lnTo>
                  <a:lnTo>
                    <a:pt x="8196" y="95676"/>
                  </a:lnTo>
                  <a:lnTo>
                    <a:pt x="9698" y="97650"/>
                  </a:lnTo>
                  <a:lnTo>
                    <a:pt x="13247" y="99845"/>
                  </a:lnTo>
                  <a:lnTo>
                    <a:pt x="15182" y="100430"/>
                  </a:lnTo>
                  <a:lnTo>
                    <a:pt x="21093" y="97317"/>
                  </a:lnTo>
                  <a:lnTo>
                    <a:pt x="24646" y="94511"/>
                  </a:lnTo>
                  <a:lnTo>
                    <a:pt x="52173" y="4729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25"/>
            <p:cNvSpPr/>
            <p:nvPr>
              <p:custDataLst>
                <p:tags r:id="rId52"/>
              </p:custDataLst>
            </p:nvPr>
          </p:nvSpPr>
          <p:spPr>
            <a:xfrm>
              <a:off x="10525004" y="3733816"/>
              <a:ext cx="186322" cy="234935"/>
            </a:xfrm>
            <a:custGeom>
              <a:avLst/>
              <a:gdLst/>
              <a:ahLst/>
              <a:cxnLst/>
              <a:rect l="0" t="0" r="0" b="0"/>
              <a:pathLst>
                <a:path w="186322" h="234935">
                  <a:moveTo>
                    <a:pt x="15996" y="146034"/>
                  </a:moveTo>
                  <a:lnTo>
                    <a:pt x="15996" y="146034"/>
                  </a:lnTo>
                  <a:lnTo>
                    <a:pt x="29811" y="137245"/>
                  </a:lnTo>
                  <a:lnTo>
                    <a:pt x="52312" y="114070"/>
                  </a:lnTo>
                  <a:lnTo>
                    <a:pt x="56125" y="107839"/>
                  </a:lnTo>
                  <a:lnTo>
                    <a:pt x="56153" y="107165"/>
                  </a:lnTo>
                  <a:lnTo>
                    <a:pt x="55467" y="107421"/>
                  </a:lnTo>
                  <a:lnTo>
                    <a:pt x="18025" y="145467"/>
                  </a:lnTo>
                  <a:lnTo>
                    <a:pt x="3818" y="169071"/>
                  </a:lnTo>
                  <a:lnTo>
                    <a:pt x="0" y="183084"/>
                  </a:lnTo>
                  <a:lnTo>
                    <a:pt x="185" y="192604"/>
                  </a:lnTo>
                  <a:lnTo>
                    <a:pt x="1222" y="196131"/>
                  </a:lnTo>
                  <a:lnTo>
                    <a:pt x="4735" y="198482"/>
                  </a:lnTo>
                  <a:lnTo>
                    <a:pt x="16167" y="201094"/>
                  </a:lnTo>
                  <a:lnTo>
                    <a:pt x="41838" y="199194"/>
                  </a:lnTo>
                  <a:lnTo>
                    <a:pt x="75158" y="184049"/>
                  </a:lnTo>
                  <a:lnTo>
                    <a:pt x="115212" y="151575"/>
                  </a:lnTo>
                  <a:lnTo>
                    <a:pt x="140057" y="115335"/>
                  </a:lnTo>
                  <a:lnTo>
                    <a:pt x="160739" y="75240"/>
                  </a:lnTo>
                  <a:lnTo>
                    <a:pt x="178905" y="31689"/>
                  </a:lnTo>
                  <a:lnTo>
                    <a:pt x="186321" y="1067"/>
                  </a:lnTo>
                  <a:lnTo>
                    <a:pt x="185285" y="0"/>
                  </a:lnTo>
                  <a:lnTo>
                    <a:pt x="183184" y="700"/>
                  </a:lnTo>
                  <a:lnTo>
                    <a:pt x="180371" y="2578"/>
                  </a:lnTo>
                  <a:lnTo>
                    <a:pt x="166300" y="25447"/>
                  </a:lnTo>
                  <a:lnTo>
                    <a:pt x="152096" y="69147"/>
                  </a:lnTo>
                  <a:lnTo>
                    <a:pt x="143278" y="104101"/>
                  </a:lnTo>
                  <a:lnTo>
                    <a:pt x="136065" y="139391"/>
                  </a:lnTo>
                  <a:lnTo>
                    <a:pt x="132004" y="185615"/>
                  </a:lnTo>
                  <a:lnTo>
                    <a:pt x="130296" y="23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26"/>
            <p:cNvSpPr/>
            <p:nvPr>
              <p:custDataLst>
                <p:tags r:id="rId53"/>
              </p:custDataLst>
            </p:nvPr>
          </p:nvSpPr>
          <p:spPr>
            <a:xfrm>
              <a:off x="10356850" y="3829050"/>
              <a:ext cx="120651" cy="143899"/>
            </a:xfrm>
            <a:custGeom>
              <a:avLst/>
              <a:gdLst/>
              <a:ahLst/>
              <a:cxnLst/>
              <a:rect l="0" t="0" r="0" b="0"/>
              <a:pathLst>
                <a:path w="120651" h="143899">
                  <a:moveTo>
                    <a:pt x="0" y="12700"/>
                  </a:moveTo>
                  <a:lnTo>
                    <a:pt x="0" y="12700"/>
                  </a:lnTo>
                  <a:lnTo>
                    <a:pt x="6480" y="13405"/>
                  </a:lnTo>
                  <a:lnTo>
                    <a:pt x="32604" y="21538"/>
                  </a:lnTo>
                  <a:lnTo>
                    <a:pt x="54424" y="37740"/>
                  </a:lnTo>
                  <a:lnTo>
                    <a:pt x="85669" y="74273"/>
                  </a:lnTo>
                  <a:lnTo>
                    <a:pt x="97107" y="97216"/>
                  </a:lnTo>
                  <a:lnTo>
                    <a:pt x="99368" y="115879"/>
                  </a:lnTo>
                  <a:lnTo>
                    <a:pt x="95669" y="130524"/>
                  </a:lnTo>
                  <a:lnTo>
                    <a:pt x="89322" y="141737"/>
                  </a:lnTo>
                  <a:lnTo>
                    <a:pt x="85653" y="143880"/>
                  </a:lnTo>
                  <a:lnTo>
                    <a:pt x="81797" y="143898"/>
                  </a:lnTo>
                  <a:lnTo>
                    <a:pt x="77814" y="142499"/>
                  </a:lnTo>
                  <a:lnTo>
                    <a:pt x="65467" y="130416"/>
                  </a:lnTo>
                  <a:lnTo>
                    <a:pt x="60847" y="117465"/>
                  </a:lnTo>
                  <a:lnTo>
                    <a:pt x="59614" y="110060"/>
                  </a:lnTo>
                  <a:lnTo>
                    <a:pt x="71363" y="7267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34"/>
          <p:cNvGrpSpPr/>
          <p:nvPr/>
        </p:nvGrpSpPr>
        <p:grpSpPr>
          <a:xfrm>
            <a:off x="9303341" y="4614611"/>
            <a:ext cx="2051386" cy="1544890"/>
            <a:chOff x="9303341" y="4614611"/>
            <a:chExt cx="2051386" cy="1544890"/>
          </a:xfrm>
        </p:grpSpPr>
        <p:sp>
          <p:nvSpPr>
            <p:cNvPr id="70" name="SMARTInkShape-1027"/>
            <p:cNvSpPr/>
            <p:nvPr>
              <p:custDataLst>
                <p:tags r:id="rId24"/>
              </p:custDataLst>
            </p:nvPr>
          </p:nvSpPr>
          <p:spPr>
            <a:xfrm>
              <a:off x="10477500" y="5956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28"/>
            <p:cNvSpPr/>
            <p:nvPr>
              <p:custDataLst>
                <p:tags r:id="rId25"/>
              </p:custDataLst>
            </p:nvPr>
          </p:nvSpPr>
          <p:spPr>
            <a:xfrm>
              <a:off x="10090542" y="5758736"/>
              <a:ext cx="256523" cy="259879"/>
            </a:xfrm>
            <a:custGeom>
              <a:avLst/>
              <a:gdLst/>
              <a:ahLst/>
              <a:cxnLst/>
              <a:rect l="0" t="0" r="0" b="0"/>
              <a:pathLst>
                <a:path w="256523" h="259879">
                  <a:moveTo>
                    <a:pt x="5958" y="115014"/>
                  </a:moveTo>
                  <a:lnTo>
                    <a:pt x="5958" y="115014"/>
                  </a:lnTo>
                  <a:lnTo>
                    <a:pt x="2587" y="121756"/>
                  </a:lnTo>
                  <a:lnTo>
                    <a:pt x="0" y="161467"/>
                  </a:lnTo>
                  <a:lnTo>
                    <a:pt x="1606" y="186164"/>
                  </a:lnTo>
                  <a:lnTo>
                    <a:pt x="6549" y="200536"/>
                  </a:lnTo>
                  <a:lnTo>
                    <a:pt x="8468" y="203779"/>
                  </a:lnTo>
                  <a:lnTo>
                    <a:pt x="11160" y="205235"/>
                  </a:lnTo>
                  <a:lnTo>
                    <a:pt x="14364" y="205500"/>
                  </a:lnTo>
                  <a:lnTo>
                    <a:pt x="17912" y="204971"/>
                  </a:lnTo>
                  <a:lnTo>
                    <a:pt x="25617" y="200621"/>
                  </a:lnTo>
                  <a:lnTo>
                    <a:pt x="29648" y="197485"/>
                  </a:lnTo>
                  <a:lnTo>
                    <a:pt x="43553" y="176962"/>
                  </a:lnTo>
                  <a:lnTo>
                    <a:pt x="45838" y="175362"/>
                  </a:lnTo>
                  <a:lnTo>
                    <a:pt x="47361" y="175708"/>
                  </a:lnTo>
                  <a:lnTo>
                    <a:pt x="48377" y="177349"/>
                  </a:lnTo>
                  <a:lnTo>
                    <a:pt x="50916" y="183640"/>
                  </a:lnTo>
                  <a:lnTo>
                    <a:pt x="56749" y="193492"/>
                  </a:lnTo>
                  <a:lnTo>
                    <a:pt x="62396" y="196966"/>
                  </a:lnTo>
                  <a:lnTo>
                    <a:pt x="93046" y="202542"/>
                  </a:lnTo>
                  <a:lnTo>
                    <a:pt x="100000" y="202999"/>
                  </a:lnTo>
                  <a:lnTo>
                    <a:pt x="117133" y="195981"/>
                  </a:lnTo>
                  <a:lnTo>
                    <a:pt x="156877" y="165109"/>
                  </a:lnTo>
                  <a:lnTo>
                    <a:pt x="177692" y="134221"/>
                  </a:lnTo>
                  <a:lnTo>
                    <a:pt x="197995" y="94623"/>
                  </a:lnTo>
                  <a:lnTo>
                    <a:pt x="216425" y="51153"/>
                  </a:lnTo>
                  <a:lnTo>
                    <a:pt x="230977" y="7045"/>
                  </a:lnTo>
                  <a:lnTo>
                    <a:pt x="232966" y="0"/>
                  </a:lnTo>
                  <a:lnTo>
                    <a:pt x="232791" y="238"/>
                  </a:lnTo>
                  <a:lnTo>
                    <a:pt x="214200" y="45218"/>
                  </a:lnTo>
                  <a:lnTo>
                    <a:pt x="205284" y="79290"/>
                  </a:lnTo>
                  <a:lnTo>
                    <a:pt x="196617" y="116070"/>
                  </a:lnTo>
                  <a:lnTo>
                    <a:pt x="188768" y="152172"/>
                  </a:lnTo>
                  <a:lnTo>
                    <a:pt x="181791" y="199559"/>
                  </a:lnTo>
                  <a:lnTo>
                    <a:pt x="184273" y="237901"/>
                  </a:lnTo>
                  <a:lnTo>
                    <a:pt x="190101" y="253357"/>
                  </a:lnTo>
                  <a:lnTo>
                    <a:pt x="194337" y="257336"/>
                  </a:lnTo>
                  <a:lnTo>
                    <a:pt x="199277" y="259285"/>
                  </a:lnTo>
                  <a:lnTo>
                    <a:pt x="204688" y="259878"/>
                  </a:lnTo>
                  <a:lnTo>
                    <a:pt x="218225" y="254892"/>
                  </a:lnTo>
                  <a:lnTo>
                    <a:pt x="225786" y="250598"/>
                  </a:lnTo>
                  <a:lnTo>
                    <a:pt x="236068" y="232658"/>
                  </a:lnTo>
                  <a:lnTo>
                    <a:pt x="245823" y="191029"/>
                  </a:lnTo>
                  <a:lnTo>
                    <a:pt x="251301" y="149766"/>
                  </a:lnTo>
                  <a:lnTo>
                    <a:pt x="251876" y="133988"/>
                  </a:lnTo>
                  <a:lnTo>
                    <a:pt x="251043" y="129779"/>
                  </a:lnTo>
                  <a:lnTo>
                    <a:pt x="249781" y="126974"/>
                  </a:lnTo>
                  <a:lnTo>
                    <a:pt x="248235" y="125104"/>
                  </a:lnTo>
                  <a:lnTo>
                    <a:pt x="244635" y="123026"/>
                  </a:lnTo>
                  <a:lnTo>
                    <a:pt x="243392" y="124589"/>
                  </a:lnTo>
                  <a:lnTo>
                    <a:pt x="242012" y="131970"/>
                  </a:lnTo>
                  <a:lnTo>
                    <a:pt x="249843" y="178397"/>
                  </a:lnTo>
                  <a:lnTo>
                    <a:pt x="256522" y="213351"/>
                  </a:lnTo>
                  <a:lnTo>
                    <a:pt x="255373" y="227864"/>
                  </a:lnTo>
                  <a:lnTo>
                    <a:pt x="253374" y="232580"/>
                  </a:lnTo>
                  <a:lnTo>
                    <a:pt x="250629" y="235725"/>
                  </a:lnTo>
                  <a:lnTo>
                    <a:pt x="247388" y="237821"/>
                  </a:lnTo>
                  <a:lnTo>
                    <a:pt x="243818" y="237808"/>
                  </a:lnTo>
                  <a:lnTo>
                    <a:pt x="236087" y="234030"/>
                  </a:lnTo>
                  <a:lnTo>
                    <a:pt x="223801" y="220598"/>
                  </a:lnTo>
                  <a:lnTo>
                    <a:pt x="211371" y="181888"/>
                  </a:lnTo>
                  <a:lnTo>
                    <a:pt x="194177" y="137239"/>
                  </a:lnTo>
                  <a:lnTo>
                    <a:pt x="170607" y="104195"/>
                  </a:lnTo>
                  <a:lnTo>
                    <a:pt x="153966" y="90894"/>
                  </a:lnTo>
                  <a:lnTo>
                    <a:pt x="154724" y="89761"/>
                  </a:lnTo>
                  <a:lnTo>
                    <a:pt x="159330" y="86622"/>
                  </a:lnTo>
                  <a:lnTo>
                    <a:pt x="188993" y="79563"/>
                  </a:lnTo>
                  <a:lnTo>
                    <a:pt x="228208" y="76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29"/>
            <p:cNvSpPr/>
            <p:nvPr>
              <p:custDataLst>
                <p:tags r:id="rId26"/>
              </p:custDataLst>
            </p:nvPr>
          </p:nvSpPr>
          <p:spPr>
            <a:xfrm>
              <a:off x="9937750" y="5873336"/>
              <a:ext cx="128327" cy="286165"/>
            </a:xfrm>
            <a:custGeom>
              <a:avLst/>
              <a:gdLst/>
              <a:ahLst/>
              <a:cxnLst/>
              <a:rect l="0" t="0" r="0" b="0"/>
              <a:pathLst>
                <a:path w="128327" h="286165">
                  <a:moveTo>
                    <a:pt x="0" y="286164"/>
                  </a:moveTo>
                  <a:lnTo>
                    <a:pt x="0" y="286164"/>
                  </a:lnTo>
                  <a:lnTo>
                    <a:pt x="3371" y="255825"/>
                  </a:lnTo>
                  <a:lnTo>
                    <a:pt x="10671" y="214589"/>
                  </a:lnTo>
                  <a:lnTo>
                    <a:pt x="15580" y="189765"/>
                  </a:lnTo>
                  <a:lnTo>
                    <a:pt x="22382" y="162631"/>
                  </a:lnTo>
                  <a:lnTo>
                    <a:pt x="30442" y="133959"/>
                  </a:lnTo>
                  <a:lnTo>
                    <a:pt x="39344" y="104260"/>
                  </a:lnTo>
                  <a:lnTo>
                    <a:pt x="48103" y="78817"/>
                  </a:lnTo>
                  <a:lnTo>
                    <a:pt x="65358" y="35495"/>
                  </a:lnTo>
                  <a:lnTo>
                    <a:pt x="82435" y="10596"/>
                  </a:lnTo>
                  <a:lnTo>
                    <a:pt x="90940" y="2968"/>
                  </a:lnTo>
                  <a:lnTo>
                    <a:pt x="99431" y="0"/>
                  </a:lnTo>
                  <a:lnTo>
                    <a:pt x="107916" y="138"/>
                  </a:lnTo>
                  <a:lnTo>
                    <a:pt x="116394" y="2347"/>
                  </a:lnTo>
                  <a:lnTo>
                    <a:pt x="122046" y="6642"/>
                  </a:lnTo>
                  <a:lnTo>
                    <a:pt x="128326" y="18939"/>
                  </a:lnTo>
                  <a:lnTo>
                    <a:pt x="127883" y="25464"/>
                  </a:lnTo>
                  <a:lnTo>
                    <a:pt x="121748" y="38358"/>
                  </a:lnTo>
                  <a:lnTo>
                    <a:pt x="103023" y="54146"/>
                  </a:lnTo>
                  <a:lnTo>
                    <a:pt x="73800" y="67654"/>
                  </a:lnTo>
                  <a:lnTo>
                    <a:pt x="63500" y="70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30"/>
            <p:cNvSpPr/>
            <p:nvPr>
              <p:custDataLst>
                <p:tags r:id="rId27"/>
              </p:custDataLst>
            </p:nvPr>
          </p:nvSpPr>
          <p:spPr>
            <a:xfrm>
              <a:off x="9594080" y="5747802"/>
              <a:ext cx="405799" cy="354549"/>
            </a:xfrm>
            <a:custGeom>
              <a:avLst/>
              <a:gdLst/>
              <a:ahLst/>
              <a:cxnLst/>
              <a:rect l="0" t="0" r="0" b="0"/>
              <a:pathLst>
                <a:path w="405799" h="354549">
                  <a:moveTo>
                    <a:pt x="64270" y="138648"/>
                  </a:moveTo>
                  <a:lnTo>
                    <a:pt x="64270" y="138648"/>
                  </a:lnTo>
                  <a:lnTo>
                    <a:pt x="63564" y="122747"/>
                  </a:lnTo>
                  <a:lnTo>
                    <a:pt x="58803" y="105892"/>
                  </a:lnTo>
                  <a:lnTo>
                    <a:pt x="57096" y="104111"/>
                  </a:lnTo>
                  <a:lnTo>
                    <a:pt x="51438" y="102131"/>
                  </a:lnTo>
                  <a:lnTo>
                    <a:pt x="42339" y="106896"/>
                  </a:lnTo>
                  <a:lnTo>
                    <a:pt x="30533" y="118186"/>
                  </a:lnTo>
                  <a:lnTo>
                    <a:pt x="10137" y="148342"/>
                  </a:lnTo>
                  <a:lnTo>
                    <a:pt x="1876" y="171884"/>
                  </a:lnTo>
                  <a:lnTo>
                    <a:pt x="0" y="208938"/>
                  </a:lnTo>
                  <a:lnTo>
                    <a:pt x="7284" y="239986"/>
                  </a:lnTo>
                  <a:lnTo>
                    <a:pt x="16364" y="252596"/>
                  </a:lnTo>
                  <a:lnTo>
                    <a:pt x="27456" y="259848"/>
                  </a:lnTo>
                  <a:lnTo>
                    <a:pt x="39441" y="263070"/>
                  </a:lnTo>
                  <a:lnTo>
                    <a:pt x="51824" y="260739"/>
                  </a:lnTo>
                  <a:lnTo>
                    <a:pt x="58089" y="258142"/>
                  </a:lnTo>
                  <a:lnTo>
                    <a:pt x="68813" y="245849"/>
                  </a:lnTo>
                  <a:lnTo>
                    <a:pt x="73648" y="237633"/>
                  </a:lnTo>
                  <a:lnTo>
                    <a:pt x="80454" y="199099"/>
                  </a:lnTo>
                  <a:lnTo>
                    <a:pt x="78283" y="166220"/>
                  </a:lnTo>
                  <a:lnTo>
                    <a:pt x="69128" y="121418"/>
                  </a:lnTo>
                  <a:lnTo>
                    <a:pt x="65391" y="110226"/>
                  </a:lnTo>
                  <a:lnTo>
                    <a:pt x="60784" y="102767"/>
                  </a:lnTo>
                  <a:lnTo>
                    <a:pt x="55596" y="97794"/>
                  </a:lnTo>
                  <a:lnTo>
                    <a:pt x="50020" y="94479"/>
                  </a:lnTo>
                  <a:lnTo>
                    <a:pt x="44892" y="94386"/>
                  </a:lnTo>
                  <a:lnTo>
                    <a:pt x="40062" y="96439"/>
                  </a:lnTo>
                  <a:lnTo>
                    <a:pt x="35431" y="99926"/>
                  </a:lnTo>
                  <a:lnTo>
                    <a:pt x="30286" y="115088"/>
                  </a:lnTo>
                  <a:lnTo>
                    <a:pt x="29411" y="136643"/>
                  </a:lnTo>
                  <a:lnTo>
                    <a:pt x="38262" y="175134"/>
                  </a:lnTo>
                  <a:lnTo>
                    <a:pt x="63658" y="221177"/>
                  </a:lnTo>
                  <a:lnTo>
                    <a:pt x="68095" y="225418"/>
                  </a:lnTo>
                  <a:lnTo>
                    <a:pt x="78670" y="230129"/>
                  </a:lnTo>
                  <a:lnTo>
                    <a:pt x="88544" y="230341"/>
                  </a:lnTo>
                  <a:lnTo>
                    <a:pt x="93153" y="229410"/>
                  </a:lnTo>
                  <a:lnTo>
                    <a:pt x="109752" y="217987"/>
                  </a:lnTo>
                  <a:lnTo>
                    <a:pt x="116234" y="205189"/>
                  </a:lnTo>
                  <a:lnTo>
                    <a:pt x="126584" y="173456"/>
                  </a:lnTo>
                  <a:lnTo>
                    <a:pt x="124048" y="178046"/>
                  </a:lnTo>
                  <a:lnTo>
                    <a:pt x="122198" y="195086"/>
                  </a:lnTo>
                  <a:lnTo>
                    <a:pt x="125021" y="214636"/>
                  </a:lnTo>
                  <a:lnTo>
                    <a:pt x="134074" y="225573"/>
                  </a:lnTo>
                  <a:lnTo>
                    <a:pt x="146094" y="233726"/>
                  </a:lnTo>
                  <a:lnTo>
                    <a:pt x="156140" y="237348"/>
                  </a:lnTo>
                  <a:lnTo>
                    <a:pt x="169071" y="235197"/>
                  </a:lnTo>
                  <a:lnTo>
                    <a:pt x="183521" y="228830"/>
                  </a:lnTo>
                  <a:lnTo>
                    <a:pt x="202848" y="212641"/>
                  </a:lnTo>
                  <a:lnTo>
                    <a:pt x="220085" y="187546"/>
                  </a:lnTo>
                  <a:lnTo>
                    <a:pt x="220358" y="187474"/>
                  </a:lnTo>
                  <a:lnTo>
                    <a:pt x="218075" y="194821"/>
                  </a:lnTo>
                  <a:lnTo>
                    <a:pt x="217294" y="204536"/>
                  </a:lnTo>
                  <a:lnTo>
                    <a:pt x="220712" y="214028"/>
                  </a:lnTo>
                  <a:lnTo>
                    <a:pt x="231030" y="228247"/>
                  </a:lnTo>
                  <a:lnTo>
                    <a:pt x="235415" y="229425"/>
                  </a:lnTo>
                  <a:lnTo>
                    <a:pt x="247815" y="228853"/>
                  </a:lnTo>
                  <a:lnTo>
                    <a:pt x="270662" y="217822"/>
                  </a:lnTo>
                  <a:lnTo>
                    <a:pt x="295305" y="194406"/>
                  </a:lnTo>
                  <a:lnTo>
                    <a:pt x="323852" y="148270"/>
                  </a:lnTo>
                  <a:lnTo>
                    <a:pt x="342388" y="102472"/>
                  </a:lnTo>
                  <a:lnTo>
                    <a:pt x="357917" y="55542"/>
                  </a:lnTo>
                  <a:lnTo>
                    <a:pt x="369921" y="12816"/>
                  </a:lnTo>
                  <a:lnTo>
                    <a:pt x="373084" y="0"/>
                  </a:lnTo>
                  <a:lnTo>
                    <a:pt x="372451" y="355"/>
                  </a:lnTo>
                  <a:lnTo>
                    <a:pt x="364427" y="18885"/>
                  </a:lnTo>
                  <a:lnTo>
                    <a:pt x="348644" y="65768"/>
                  </a:lnTo>
                  <a:lnTo>
                    <a:pt x="337414" y="106962"/>
                  </a:lnTo>
                  <a:lnTo>
                    <a:pt x="327719" y="151141"/>
                  </a:lnTo>
                  <a:lnTo>
                    <a:pt x="322469" y="187239"/>
                  </a:lnTo>
                  <a:lnTo>
                    <a:pt x="321547" y="215983"/>
                  </a:lnTo>
                  <a:lnTo>
                    <a:pt x="325841" y="238166"/>
                  </a:lnTo>
                  <a:lnTo>
                    <a:pt x="332454" y="251788"/>
                  </a:lnTo>
                  <a:lnTo>
                    <a:pt x="336191" y="256407"/>
                  </a:lnTo>
                  <a:lnTo>
                    <a:pt x="340096" y="258782"/>
                  </a:lnTo>
                  <a:lnTo>
                    <a:pt x="344109" y="259659"/>
                  </a:lnTo>
                  <a:lnTo>
                    <a:pt x="348195" y="259538"/>
                  </a:lnTo>
                  <a:lnTo>
                    <a:pt x="356499" y="253761"/>
                  </a:lnTo>
                  <a:lnTo>
                    <a:pt x="360690" y="249256"/>
                  </a:lnTo>
                  <a:lnTo>
                    <a:pt x="365345" y="232962"/>
                  </a:lnTo>
                  <a:lnTo>
                    <a:pt x="366586" y="222691"/>
                  </a:lnTo>
                  <a:lnTo>
                    <a:pt x="360440" y="199989"/>
                  </a:lnTo>
                  <a:lnTo>
                    <a:pt x="347595" y="177199"/>
                  </a:lnTo>
                  <a:lnTo>
                    <a:pt x="321941" y="150619"/>
                  </a:lnTo>
                  <a:lnTo>
                    <a:pt x="297358" y="136126"/>
                  </a:lnTo>
                  <a:lnTo>
                    <a:pt x="288661" y="133055"/>
                  </a:lnTo>
                  <a:lnTo>
                    <a:pt x="289359" y="132802"/>
                  </a:lnTo>
                  <a:lnTo>
                    <a:pt x="293896" y="132523"/>
                  </a:lnTo>
                  <a:lnTo>
                    <a:pt x="326148" y="135471"/>
                  </a:lnTo>
                  <a:lnTo>
                    <a:pt x="354236" y="135120"/>
                  </a:lnTo>
                  <a:lnTo>
                    <a:pt x="396750" y="138888"/>
                  </a:lnTo>
                  <a:lnTo>
                    <a:pt x="400224" y="140219"/>
                  </a:lnTo>
                  <a:lnTo>
                    <a:pt x="402538" y="141812"/>
                  </a:lnTo>
                  <a:lnTo>
                    <a:pt x="405112" y="145464"/>
                  </a:lnTo>
                  <a:lnTo>
                    <a:pt x="405798" y="147425"/>
                  </a:lnTo>
                  <a:lnTo>
                    <a:pt x="400081" y="194158"/>
                  </a:lnTo>
                  <a:lnTo>
                    <a:pt x="392369" y="239056"/>
                  </a:lnTo>
                  <a:lnTo>
                    <a:pt x="384364" y="274996"/>
                  </a:lnTo>
                  <a:lnTo>
                    <a:pt x="373750" y="314488"/>
                  </a:lnTo>
                  <a:lnTo>
                    <a:pt x="362720" y="354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31"/>
            <p:cNvSpPr/>
            <p:nvPr>
              <p:custDataLst>
                <p:tags r:id="rId28"/>
              </p:custDataLst>
            </p:nvPr>
          </p:nvSpPr>
          <p:spPr>
            <a:xfrm>
              <a:off x="10880144" y="5497609"/>
              <a:ext cx="255701" cy="274542"/>
            </a:xfrm>
            <a:custGeom>
              <a:avLst/>
              <a:gdLst/>
              <a:ahLst/>
              <a:cxnLst/>
              <a:rect l="0" t="0" r="0" b="0"/>
              <a:pathLst>
                <a:path w="255701" h="274542">
                  <a:moveTo>
                    <a:pt x="60906" y="115791"/>
                  </a:moveTo>
                  <a:lnTo>
                    <a:pt x="60906" y="115791"/>
                  </a:lnTo>
                  <a:lnTo>
                    <a:pt x="64276" y="112420"/>
                  </a:lnTo>
                  <a:lnTo>
                    <a:pt x="64565" y="110016"/>
                  </a:lnTo>
                  <a:lnTo>
                    <a:pt x="63002" y="103582"/>
                  </a:lnTo>
                  <a:lnTo>
                    <a:pt x="56192" y="97899"/>
                  </a:lnTo>
                  <a:lnTo>
                    <a:pt x="51413" y="95397"/>
                  </a:lnTo>
                  <a:lnTo>
                    <a:pt x="40459" y="94497"/>
                  </a:lnTo>
                  <a:lnTo>
                    <a:pt x="34574" y="95245"/>
                  </a:lnTo>
                  <a:lnTo>
                    <a:pt x="24274" y="101721"/>
                  </a:lnTo>
                  <a:lnTo>
                    <a:pt x="14992" y="113065"/>
                  </a:lnTo>
                  <a:lnTo>
                    <a:pt x="6162" y="129866"/>
                  </a:lnTo>
                  <a:lnTo>
                    <a:pt x="0" y="162530"/>
                  </a:lnTo>
                  <a:lnTo>
                    <a:pt x="1545" y="192277"/>
                  </a:lnTo>
                  <a:lnTo>
                    <a:pt x="6536" y="206464"/>
                  </a:lnTo>
                  <a:lnTo>
                    <a:pt x="9842" y="212223"/>
                  </a:lnTo>
                  <a:lnTo>
                    <a:pt x="14164" y="215357"/>
                  </a:lnTo>
                  <a:lnTo>
                    <a:pt x="19160" y="216740"/>
                  </a:lnTo>
                  <a:lnTo>
                    <a:pt x="31769" y="215690"/>
                  </a:lnTo>
                  <a:lnTo>
                    <a:pt x="59407" y="205049"/>
                  </a:lnTo>
                  <a:lnTo>
                    <a:pt x="94093" y="178377"/>
                  </a:lnTo>
                  <a:lnTo>
                    <a:pt x="131887" y="132140"/>
                  </a:lnTo>
                  <a:lnTo>
                    <a:pt x="159715" y="86839"/>
                  </a:lnTo>
                  <a:lnTo>
                    <a:pt x="182904" y="45538"/>
                  </a:lnTo>
                  <a:lnTo>
                    <a:pt x="207300" y="0"/>
                  </a:lnTo>
                  <a:lnTo>
                    <a:pt x="207186" y="1202"/>
                  </a:lnTo>
                  <a:lnTo>
                    <a:pt x="193674" y="42382"/>
                  </a:lnTo>
                  <a:lnTo>
                    <a:pt x="184119" y="78226"/>
                  </a:lnTo>
                  <a:lnTo>
                    <a:pt x="170465" y="124730"/>
                  </a:lnTo>
                  <a:lnTo>
                    <a:pt x="158753" y="164685"/>
                  </a:lnTo>
                  <a:lnTo>
                    <a:pt x="146107" y="207419"/>
                  </a:lnTo>
                  <a:lnTo>
                    <a:pt x="138883" y="234080"/>
                  </a:lnTo>
                  <a:lnTo>
                    <a:pt x="138996" y="235572"/>
                  </a:lnTo>
                  <a:lnTo>
                    <a:pt x="139777" y="235155"/>
                  </a:lnTo>
                  <a:lnTo>
                    <a:pt x="165738" y="190354"/>
                  </a:lnTo>
                  <a:lnTo>
                    <a:pt x="180876" y="165863"/>
                  </a:lnTo>
                  <a:lnTo>
                    <a:pt x="197011" y="152627"/>
                  </a:lnTo>
                  <a:lnTo>
                    <a:pt x="211709" y="148156"/>
                  </a:lnTo>
                  <a:lnTo>
                    <a:pt x="218591" y="147950"/>
                  </a:lnTo>
                  <a:lnTo>
                    <a:pt x="225297" y="151342"/>
                  </a:lnTo>
                  <a:lnTo>
                    <a:pt x="238391" y="164517"/>
                  </a:lnTo>
                  <a:lnTo>
                    <a:pt x="250921" y="198511"/>
                  </a:lnTo>
                  <a:lnTo>
                    <a:pt x="255700" y="242693"/>
                  </a:lnTo>
                  <a:lnTo>
                    <a:pt x="251406" y="274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32"/>
            <p:cNvSpPr/>
            <p:nvPr>
              <p:custDataLst>
                <p:tags r:id="rId29"/>
              </p:custDataLst>
            </p:nvPr>
          </p:nvSpPr>
          <p:spPr>
            <a:xfrm>
              <a:off x="10706100" y="5557656"/>
              <a:ext cx="152401" cy="130785"/>
            </a:xfrm>
            <a:custGeom>
              <a:avLst/>
              <a:gdLst/>
              <a:ahLst/>
              <a:cxnLst/>
              <a:rect l="0" t="0" r="0" b="0"/>
              <a:pathLst>
                <a:path w="152401" h="13078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3370" y="3339"/>
                  </a:lnTo>
                  <a:lnTo>
                    <a:pt x="5069" y="1757"/>
                  </a:lnTo>
                  <a:lnTo>
                    <a:pt x="8837" y="0"/>
                  </a:lnTo>
                  <a:lnTo>
                    <a:pt x="25039" y="12494"/>
                  </a:lnTo>
                  <a:lnTo>
                    <a:pt x="47713" y="44183"/>
                  </a:lnTo>
                  <a:lnTo>
                    <a:pt x="62194" y="84852"/>
                  </a:lnTo>
                  <a:lnTo>
                    <a:pt x="67582" y="114698"/>
                  </a:lnTo>
                  <a:lnTo>
                    <a:pt x="66926" y="121152"/>
                  </a:lnTo>
                  <a:lnTo>
                    <a:pt x="65080" y="126160"/>
                  </a:lnTo>
                  <a:lnTo>
                    <a:pt x="62436" y="130205"/>
                  </a:lnTo>
                  <a:lnTo>
                    <a:pt x="60674" y="130784"/>
                  </a:lnTo>
                  <a:lnTo>
                    <a:pt x="59499" y="129054"/>
                  </a:lnTo>
                  <a:lnTo>
                    <a:pt x="58716" y="125784"/>
                  </a:lnTo>
                  <a:lnTo>
                    <a:pt x="60985" y="107697"/>
                  </a:lnTo>
                  <a:lnTo>
                    <a:pt x="76240" y="74351"/>
                  </a:lnTo>
                  <a:lnTo>
                    <a:pt x="102003" y="43305"/>
                  </a:lnTo>
                  <a:lnTo>
                    <a:pt x="121769" y="32576"/>
                  </a:lnTo>
                  <a:lnTo>
                    <a:pt x="152400" y="23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33"/>
            <p:cNvSpPr/>
            <p:nvPr>
              <p:custDataLst>
                <p:tags r:id="rId30"/>
              </p:custDataLst>
            </p:nvPr>
          </p:nvSpPr>
          <p:spPr>
            <a:xfrm>
              <a:off x="10588803" y="5549900"/>
              <a:ext cx="98248" cy="114301"/>
            </a:xfrm>
            <a:custGeom>
              <a:avLst/>
              <a:gdLst/>
              <a:ahLst/>
              <a:cxnLst/>
              <a:rect l="0" t="0" r="0" b="0"/>
              <a:pathLst>
                <a:path w="98248" h="114301">
                  <a:moveTo>
                    <a:pt x="79197" y="0"/>
                  </a:moveTo>
                  <a:lnTo>
                    <a:pt x="79197" y="0"/>
                  </a:lnTo>
                  <a:lnTo>
                    <a:pt x="55599" y="3371"/>
                  </a:lnTo>
                  <a:lnTo>
                    <a:pt x="36488" y="12552"/>
                  </a:lnTo>
                  <a:lnTo>
                    <a:pt x="19998" y="26745"/>
                  </a:lnTo>
                  <a:lnTo>
                    <a:pt x="7966" y="44812"/>
                  </a:lnTo>
                  <a:lnTo>
                    <a:pt x="0" y="71447"/>
                  </a:lnTo>
                  <a:lnTo>
                    <a:pt x="19" y="84906"/>
                  </a:lnTo>
                  <a:lnTo>
                    <a:pt x="2379" y="94180"/>
                  </a:lnTo>
                  <a:lnTo>
                    <a:pt x="3997" y="96653"/>
                  </a:lnTo>
                  <a:lnTo>
                    <a:pt x="5779" y="98302"/>
                  </a:lnTo>
                  <a:lnTo>
                    <a:pt x="8380" y="97991"/>
                  </a:lnTo>
                  <a:lnTo>
                    <a:pt x="15032" y="93881"/>
                  </a:lnTo>
                  <a:lnTo>
                    <a:pt x="20811" y="85469"/>
                  </a:lnTo>
                  <a:lnTo>
                    <a:pt x="33421" y="48895"/>
                  </a:lnTo>
                  <a:lnTo>
                    <a:pt x="34568" y="48119"/>
                  </a:lnTo>
                  <a:lnTo>
                    <a:pt x="36039" y="48307"/>
                  </a:lnTo>
                  <a:lnTo>
                    <a:pt x="37725" y="49138"/>
                  </a:lnTo>
                  <a:lnTo>
                    <a:pt x="73393" y="96274"/>
                  </a:lnTo>
                  <a:lnTo>
                    <a:pt x="98247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34"/>
            <p:cNvSpPr/>
            <p:nvPr>
              <p:custDataLst>
                <p:tags r:id="rId31"/>
              </p:custDataLst>
            </p:nvPr>
          </p:nvSpPr>
          <p:spPr>
            <a:xfrm>
              <a:off x="10455808" y="5510675"/>
              <a:ext cx="104243" cy="134476"/>
            </a:xfrm>
            <a:custGeom>
              <a:avLst/>
              <a:gdLst/>
              <a:ahLst/>
              <a:cxnLst/>
              <a:rect l="0" t="0" r="0" b="0"/>
              <a:pathLst>
                <a:path w="104243" h="134476">
                  <a:moveTo>
                    <a:pt x="8992" y="64625"/>
                  </a:moveTo>
                  <a:lnTo>
                    <a:pt x="8992" y="64625"/>
                  </a:lnTo>
                  <a:lnTo>
                    <a:pt x="17830" y="55786"/>
                  </a:lnTo>
                  <a:lnTo>
                    <a:pt x="35431" y="45501"/>
                  </a:lnTo>
                  <a:lnTo>
                    <a:pt x="48183" y="26817"/>
                  </a:lnTo>
                  <a:lnTo>
                    <a:pt x="54162" y="13954"/>
                  </a:lnTo>
                  <a:lnTo>
                    <a:pt x="53921" y="8972"/>
                  </a:lnTo>
                  <a:lnTo>
                    <a:pt x="51644" y="4945"/>
                  </a:lnTo>
                  <a:lnTo>
                    <a:pt x="48010" y="1555"/>
                  </a:lnTo>
                  <a:lnTo>
                    <a:pt x="43471" y="0"/>
                  </a:lnTo>
                  <a:lnTo>
                    <a:pt x="32782" y="155"/>
                  </a:lnTo>
                  <a:lnTo>
                    <a:pt x="19094" y="8220"/>
                  </a:lnTo>
                  <a:lnTo>
                    <a:pt x="11493" y="14321"/>
                  </a:lnTo>
                  <a:lnTo>
                    <a:pt x="3047" y="30508"/>
                  </a:lnTo>
                  <a:lnTo>
                    <a:pt x="0" y="49462"/>
                  </a:lnTo>
                  <a:lnTo>
                    <a:pt x="996" y="69645"/>
                  </a:lnTo>
                  <a:lnTo>
                    <a:pt x="12268" y="97470"/>
                  </a:lnTo>
                  <a:lnTo>
                    <a:pt x="28792" y="111208"/>
                  </a:lnTo>
                  <a:lnTo>
                    <a:pt x="63776" y="124994"/>
                  </a:lnTo>
                  <a:lnTo>
                    <a:pt x="104242" y="134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35"/>
            <p:cNvSpPr/>
            <p:nvPr>
              <p:custDataLst>
                <p:tags r:id="rId32"/>
              </p:custDataLst>
            </p:nvPr>
          </p:nvSpPr>
          <p:spPr>
            <a:xfrm>
              <a:off x="10287000" y="5402030"/>
              <a:ext cx="127001" cy="233546"/>
            </a:xfrm>
            <a:custGeom>
              <a:avLst/>
              <a:gdLst/>
              <a:ahLst/>
              <a:cxnLst/>
              <a:rect l="0" t="0" r="0" b="0"/>
              <a:pathLst>
                <a:path w="127001" h="233546">
                  <a:moveTo>
                    <a:pt x="127000" y="8170"/>
                  </a:moveTo>
                  <a:lnTo>
                    <a:pt x="127000" y="8170"/>
                  </a:lnTo>
                  <a:lnTo>
                    <a:pt x="116887" y="1428"/>
                  </a:lnTo>
                  <a:lnTo>
                    <a:pt x="106277" y="0"/>
                  </a:lnTo>
                  <a:lnTo>
                    <a:pt x="78849" y="4832"/>
                  </a:lnTo>
                  <a:lnTo>
                    <a:pt x="64677" y="14213"/>
                  </a:lnTo>
                  <a:lnTo>
                    <a:pt x="38333" y="43230"/>
                  </a:lnTo>
                  <a:lnTo>
                    <a:pt x="25860" y="67790"/>
                  </a:lnTo>
                  <a:lnTo>
                    <a:pt x="25839" y="86408"/>
                  </a:lnTo>
                  <a:lnTo>
                    <a:pt x="37324" y="127106"/>
                  </a:lnTo>
                  <a:lnTo>
                    <a:pt x="62615" y="168411"/>
                  </a:lnTo>
                  <a:lnTo>
                    <a:pt x="79465" y="195035"/>
                  </a:lnTo>
                  <a:lnTo>
                    <a:pt x="81649" y="209754"/>
                  </a:lnTo>
                  <a:lnTo>
                    <a:pt x="79832" y="215938"/>
                  </a:lnTo>
                  <a:lnTo>
                    <a:pt x="72170" y="226571"/>
                  </a:lnTo>
                  <a:lnTo>
                    <a:pt x="56065" y="232237"/>
                  </a:lnTo>
                  <a:lnTo>
                    <a:pt x="26961" y="233545"/>
                  </a:lnTo>
                  <a:lnTo>
                    <a:pt x="17973" y="232503"/>
                  </a:lnTo>
                  <a:lnTo>
                    <a:pt x="11983" y="228987"/>
                  </a:lnTo>
                  <a:lnTo>
                    <a:pt x="7989" y="223820"/>
                  </a:lnTo>
                  <a:lnTo>
                    <a:pt x="0" y="205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36"/>
            <p:cNvSpPr/>
            <p:nvPr>
              <p:custDataLst>
                <p:tags r:id="rId33"/>
              </p:custDataLst>
            </p:nvPr>
          </p:nvSpPr>
          <p:spPr>
            <a:xfrm>
              <a:off x="9906000" y="54546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3370" y="22911"/>
                  </a:lnTo>
                  <a:lnTo>
                    <a:pt x="18951" y="13452"/>
                  </a:lnTo>
                  <a:lnTo>
                    <a:pt x="64134" y="338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37"/>
            <p:cNvSpPr/>
            <p:nvPr>
              <p:custDataLst>
                <p:tags r:id="rId34"/>
              </p:custDataLst>
            </p:nvPr>
          </p:nvSpPr>
          <p:spPr>
            <a:xfrm>
              <a:off x="10999578" y="5077833"/>
              <a:ext cx="355149" cy="246552"/>
            </a:xfrm>
            <a:custGeom>
              <a:avLst/>
              <a:gdLst/>
              <a:ahLst/>
              <a:cxnLst/>
              <a:rect l="0" t="0" r="0" b="0"/>
              <a:pathLst>
                <a:path w="355149" h="246552">
                  <a:moveTo>
                    <a:pt x="36722" y="52967"/>
                  </a:moveTo>
                  <a:lnTo>
                    <a:pt x="36722" y="52967"/>
                  </a:lnTo>
                  <a:lnTo>
                    <a:pt x="43464" y="49596"/>
                  </a:lnTo>
                  <a:lnTo>
                    <a:pt x="48655" y="44178"/>
                  </a:lnTo>
                  <a:lnTo>
                    <a:pt x="51027" y="40758"/>
                  </a:lnTo>
                  <a:lnTo>
                    <a:pt x="54366" y="25831"/>
                  </a:lnTo>
                  <a:lnTo>
                    <a:pt x="55355" y="11374"/>
                  </a:lnTo>
                  <a:lnTo>
                    <a:pt x="53705" y="4377"/>
                  </a:lnTo>
                  <a:lnTo>
                    <a:pt x="52278" y="1524"/>
                  </a:lnTo>
                  <a:lnTo>
                    <a:pt x="48503" y="1738"/>
                  </a:lnTo>
                  <a:lnTo>
                    <a:pt x="36784" y="7621"/>
                  </a:lnTo>
                  <a:lnTo>
                    <a:pt x="14319" y="32946"/>
                  </a:lnTo>
                  <a:lnTo>
                    <a:pt x="5599" y="53476"/>
                  </a:lnTo>
                  <a:lnTo>
                    <a:pt x="0" y="88659"/>
                  </a:lnTo>
                  <a:lnTo>
                    <a:pt x="1116" y="97052"/>
                  </a:lnTo>
                  <a:lnTo>
                    <a:pt x="2402" y="99291"/>
                  </a:lnTo>
                  <a:lnTo>
                    <a:pt x="4669" y="100077"/>
                  </a:lnTo>
                  <a:lnTo>
                    <a:pt x="10952" y="99070"/>
                  </a:lnTo>
                  <a:lnTo>
                    <a:pt x="18448" y="90626"/>
                  </a:lnTo>
                  <a:lnTo>
                    <a:pt x="41721" y="43139"/>
                  </a:lnTo>
                  <a:lnTo>
                    <a:pt x="42877" y="42887"/>
                  </a:lnTo>
                  <a:lnTo>
                    <a:pt x="87493" y="60982"/>
                  </a:lnTo>
                  <a:lnTo>
                    <a:pt x="126646" y="65050"/>
                  </a:lnTo>
                  <a:lnTo>
                    <a:pt x="131950" y="63138"/>
                  </a:lnTo>
                  <a:lnTo>
                    <a:pt x="141605" y="55371"/>
                  </a:lnTo>
                  <a:lnTo>
                    <a:pt x="154974" y="32355"/>
                  </a:lnTo>
                  <a:lnTo>
                    <a:pt x="157953" y="16996"/>
                  </a:lnTo>
                  <a:lnTo>
                    <a:pt x="157760" y="9936"/>
                  </a:lnTo>
                  <a:lnTo>
                    <a:pt x="156219" y="5230"/>
                  </a:lnTo>
                  <a:lnTo>
                    <a:pt x="153781" y="2092"/>
                  </a:lnTo>
                  <a:lnTo>
                    <a:pt x="150744" y="0"/>
                  </a:lnTo>
                  <a:lnTo>
                    <a:pt x="147309" y="18"/>
                  </a:lnTo>
                  <a:lnTo>
                    <a:pt x="139729" y="3799"/>
                  </a:lnTo>
                  <a:lnTo>
                    <a:pt x="127527" y="20603"/>
                  </a:lnTo>
                  <a:lnTo>
                    <a:pt x="124823" y="35525"/>
                  </a:lnTo>
                  <a:lnTo>
                    <a:pt x="127267" y="56030"/>
                  </a:lnTo>
                  <a:lnTo>
                    <a:pt x="132460" y="69162"/>
                  </a:lnTo>
                  <a:lnTo>
                    <a:pt x="136422" y="74276"/>
                  </a:lnTo>
                  <a:lnTo>
                    <a:pt x="144309" y="78207"/>
                  </a:lnTo>
                  <a:lnTo>
                    <a:pt x="144624" y="116646"/>
                  </a:lnTo>
                  <a:lnTo>
                    <a:pt x="140894" y="158383"/>
                  </a:lnTo>
                  <a:lnTo>
                    <a:pt x="128971" y="202735"/>
                  </a:lnTo>
                  <a:lnTo>
                    <a:pt x="113914" y="233279"/>
                  </a:lnTo>
                  <a:lnTo>
                    <a:pt x="104896" y="242467"/>
                  </a:lnTo>
                  <a:lnTo>
                    <a:pt x="96184" y="246551"/>
                  </a:lnTo>
                  <a:lnTo>
                    <a:pt x="91885" y="246228"/>
                  </a:lnTo>
                  <a:lnTo>
                    <a:pt x="83346" y="242107"/>
                  </a:lnTo>
                  <a:lnTo>
                    <a:pt x="81211" y="239032"/>
                  </a:lnTo>
                  <a:lnTo>
                    <a:pt x="80492" y="235572"/>
                  </a:lnTo>
                  <a:lnTo>
                    <a:pt x="84735" y="216433"/>
                  </a:lnTo>
                  <a:lnTo>
                    <a:pt x="94045" y="194057"/>
                  </a:lnTo>
                  <a:lnTo>
                    <a:pt x="122380" y="150432"/>
                  </a:lnTo>
                  <a:lnTo>
                    <a:pt x="154137" y="108735"/>
                  </a:lnTo>
                  <a:lnTo>
                    <a:pt x="190044" y="82426"/>
                  </a:lnTo>
                  <a:lnTo>
                    <a:pt x="236342" y="60537"/>
                  </a:lnTo>
                  <a:lnTo>
                    <a:pt x="283084" y="40770"/>
                  </a:lnTo>
                  <a:lnTo>
                    <a:pt x="270507" y="40416"/>
                  </a:lnTo>
                  <a:lnTo>
                    <a:pt x="258454" y="47859"/>
                  </a:lnTo>
                  <a:lnTo>
                    <a:pt x="252277" y="53795"/>
                  </a:lnTo>
                  <a:lnTo>
                    <a:pt x="245413" y="69798"/>
                  </a:lnTo>
                  <a:lnTo>
                    <a:pt x="241006" y="105445"/>
                  </a:lnTo>
                  <a:lnTo>
                    <a:pt x="243615" y="124411"/>
                  </a:lnTo>
                  <a:lnTo>
                    <a:pt x="248854" y="132462"/>
                  </a:lnTo>
                  <a:lnTo>
                    <a:pt x="252227" y="135597"/>
                  </a:lnTo>
                  <a:lnTo>
                    <a:pt x="261618" y="139080"/>
                  </a:lnTo>
                  <a:lnTo>
                    <a:pt x="267085" y="140009"/>
                  </a:lnTo>
                  <a:lnTo>
                    <a:pt x="280687" y="135397"/>
                  </a:lnTo>
                  <a:lnTo>
                    <a:pt x="296140" y="124880"/>
                  </a:lnTo>
                  <a:lnTo>
                    <a:pt x="312415" y="108447"/>
                  </a:lnTo>
                  <a:lnTo>
                    <a:pt x="330703" y="69249"/>
                  </a:lnTo>
                  <a:lnTo>
                    <a:pt x="343044" y="30783"/>
                  </a:lnTo>
                  <a:lnTo>
                    <a:pt x="342668" y="16296"/>
                  </a:lnTo>
                  <a:lnTo>
                    <a:pt x="340151" y="8446"/>
                  </a:lnTo>
                  <a:lnTo>
                    <a:pt x="338491" y="6354"/>
                  </a:lnTo>
                  <a:lnTo>
                    <a:pt x="337384" y="5664"/>
                  </a:lnTo>
                  <a:lnTo>
                    <a:pt x="336646" y="5909"/>
                  </a:lnTo>
                  <a:lnTo>
                    <a:pt x="336156" y="6778"/>
                  </a:lnTo>
                  <a:lnTo>
                    <a:pt x="344097" y="47088"/>
                  </a:lnTo>
                  <a:lnTo>
                    <a:pt x="355148" y="87345"/>
                  </a:lnTo>
                  <a:lnTo>
                    <a:pt x="355104" y="108227"/>
                  </a:lnTo>
                  <a:lnTo>
                    <a:pt x="350850" y="123624"/>
                  </a:lnTo>
                  <a:lnTo>
                    <a:pt x="344257" y="134464"/>
                  </a:lnTo>
                  <a:lnTo>
                    <a:pt x="336622" y="141634"/>
                  </a:lnTo>
                  <a:lnTo>
                    <a:pt x="326645" y="145291"/>
                  </a:lnTo>
                  <a:lnTo>
                    <a:pt x="321020" y="146266"/>
                  </a:lnTo>
                  <a:lnTo>
                    <a:pt x="294538" y="139104"/>
                  </a:lnTo>
                  <a:lnTo>
                    <a:pt x="284372" y="135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38"/>
            <p:cNvSpPr/>
            <p:nvPr>
              <p:custDataLst>
                <p:tags r:id="rId35"/>
              </p:custDataLst>
            </p:nvPr>
          </p:nvSpPr>
          <p:spPr>
            <a:xfrm>
              <a:off x="10858975" y="5048626"/>
              <a:ext cx="120928" cy="308113"/>
            </a:xfrm>
            <a:custGeom>
              <a:avLst/>
              <a:gdLst/>
              <a:ahLst/>
              <a:cxnLst/>
              <a:rect l="0" t="0" r="0" b="0"/>
              <a:pathLst>
                <a:path w="120928" h="308113">
                  <a:moveTo>
                    <a:pt x="43975" y="126624"/>
                  </a:moveTo>
                  <a:lnTo>
                    <a:pt x="43975" y="126624"/>
                  </a:lnTo>
                  <a:lnTo>
                    <a:pt x="33837" y="163522"/>
                  </a:lnTo>
                  <a:lnTo>
                    <a:pt x="26298" y="195235"/>
                  </a:lnTo>
                  <a:lnTo>
                    <a:pt x="18245" y="228614"/>
                  </a:lnTo>
                  <a:lnTo>
                    <a:pt x="7659" y="273494"/>
                  </a:lnTo>
                  <a:lnTo>
                    <a:pt x="595" y="308112"/>
                  </a:lnTo>
                  <a:lnTo>
                    <a:pt x="0" y="303946"/>
                  </a:lnTo>
                  <a:lnTo>
                    <a:pt x="5393" y="266700"/>
                  </a:lnTo>
                  <a:lnTo>
                    <a:pt x="11775" y="235447"/>
                  </a:lnTo>
                  <a:lnTo>
                    <a:pt x="23079" y="189101"/>
                  </a:lnTo>
                  <a:lnTo>
                    <a:pt x="30044" y="161925"/>
                  </a:lnTo>
                  <a:lnTo>
                    <a:pt x="38216" y="134636"/>
                  </a:lnTo>
                  <a:lnTo>
                    <a:pt x="47192" y="107271"/>
                  </a:lnTo>
                  <a:lnTo>
                    <a:pt x="56703" y="79855"/>
                  </a:lnTo>
                  <a:lnTo>
                    <a:pt x="72914" y="41867"/>
                  </a:lnTo>
                  <a:lnTo>
                    <a:pt x="93827" y="4597"/>
                  </a:lnTo>
                  <a:lnTo>
                    <a:pt x="97670" y="1529"/>
                  </a:lnTo>
                  <a:lnTo>
                    <a:pt x="101644" y="188"/>
                  </a:lnTo>
                  <a:lnTo>
                    <a:pt x="105705" y="0"/>
                  </a:lnTo>
                  <a:lnTo>
                    <a:pt x="109823" y="3403"/>
                  </a:lnTo>
                  <a:lnTo>
                    <a:pt x="118160" y="16590"/>
                  </a:lnTo>
                  <a:lnTo>
                    <a:pt x="120927" y="32329"/>
                  </a:lnTo>
                  <a:lnTo>
                    <a:pt x="120676" y="40478"/>
                  </a:lnTo>
                  <a:lnTo>
                    <a:pt x="114753" y="57057"/>
                  </a:lnTo>
                  <a:lnTo>
                    <a:pt x="97073" y="87326"/>
                  </a:lnTo>
                  <a:lnTo>
                    <a:pt x="86624" y="96928"/>
                  </a:lnTo>
                  <a:lnTo>
                    <a:pt x="77041" y="102137"/>
                  </a:lnTo>
                  <a:lnTo>
                    <a:pt x="74486" y="102538"/>
                  </a:lnTo>
                  <a:lnTo>
                    <a:pt x="69375" y="101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39"/>
            <p:cNvSpPr/>
            <p:nvPr>
              <p:custDataLst>
                <p:tags r:id="rId36"/>
              </p:custDataLst>
            </p:nvPr>
          </p:nvSpPr>
          <p:spPr>
            <a:xfrm>
              <a:off x="10661650" y="4921250"/>
              <a:ext cx="63501" cy="238681"/>
            </a:xfrm>
            <a:custGeom>
              <a:avLst/>
              <a:gdLst/>
              <a:ahLst/>
              <a:cxnLst/>
              <a:rect l="0" t="0" r="0" b="0"/>
              <a:pathLst>
                <a:path w="63501" h="238681">
                  <a:moveTo>
                    <a:pt x="63500" y="0"/>
                  </a:moveTo>
                  <a:lnTo>
                    <a:pt x="63500" y="0"/>
                  </a:lnTo>
                  <a:lnTo>
                    <a:pt x="47599" y="44057"/>
                  </a:lnTo>
                  <a:lnTo>
                    <a:pt x="39735" y="75320"/>
                  </a:lnTo>
                  <a:lnTo>
                    <a:pt x="29654" y="112263"/>
                  </a:lnTo>
                  <a:lnTo>
                    <a:pt x="19529" y="150788"/>
                  </a:lnTo>
                  <a:lnTo>
                    <a:pt x="12678" y="186727"/>
                  </a:lnTo>
                  <a:lnTo>
                    <a:pt x="1437" y="233437"/>
                  </a:lnTo>
                  <a:lnTo>
                    <a:pt x="960" y="235352"/>
                  </a:lnTo>
                  <a:lnTo>
                    <a:pt x="639" y="235924"/>
                  </a:lnTo>
                  <a:lnTo>
                    <a:pt x="426" y="235599"/>
                  </a:lnTo>
                  <a:lnTo>
                    <a:pt x="990" y="235383"/>
                  </a:lnTo>
                  <a:lnTo>
                    <a:pt x="3497" y="235142"/>
                  </a:lnTo>
                  <a:lnTo>
                    <a:pt x="4448" y="233667"/>
                  </a:lnTo>
                  <a:lnTo>
                    <a:pt x="5504" y="228265"/>
                  </a:lnTo>
                  <a:lnTo>
                    <a:pt x="16212" y="213920"/>
                  </a:lnTo>
                  <a:lnTo>
                    <a:pt x="23198" y="207965"/>
                  </a:lnTo>
                  <a:lnTo>
                    <a:pt x="29359" y="205317"/>
                  </a:lnTo>
                  <a:lnTo>
                    <a:pt x="36802" y="204141"/>
                  </a:lnTo>
                  <a:lnTo>
                    <a:pt x="42932" y="205500"/>
                  </a:lnTo>
                  <a:lnTo>
                    <a:pt x="45555" y="206850"/>
                  </a:lnTo>
                  <a:lnTo>
                    <a:pt x="47303" y="209866"/>
                  </a:lnTo>
                  <a:lnTo>
                    <a:pt x="50339" y="232457"/>
                  </a:lnTo>
                  <a:lnTo>
                    <a:pt x="49082" y="235405"/>
                  </a:lnTo>
                  <a:lnTo>
                    <a:pt x="46832" y="237370"/>
                  </a:lnTo>
                  <a:lnTo>
                    <a:pt x="43921" y="238680"/>
                  </a:lnTo>
                  <a:lnTo>
                    <a:pt x="26340" y="237153"/>
                  </a:lnTo>
                  <a:lnTo>
                    <a:pt x="16880" y="232166"/>
                  </a:lnTo>
                  <a:lnTo>
                    <a:pt x="7588" y="22142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40"/>
            <p:cNvSpPr/>
            <p:nvPr>
              <p:custDataLst>
                <p:tags r:id="rId37"/>
              </p:custDataLst>
            </p:nvPr>
          </p:nvSpPr>
          <p:spPr>
            <a:xfrm>
              <a:off x="10551679" y="5039251"/>
              <a:ext cx="42602" cy="105124"/>
            </a:xfrm>
            <a:custGeom>
              <a:avLst/>
              <a:gdLst/>
              <a:ahLst/>
              <a:cxnLst/>
              <a:rect l="0" t="0" r="0" b="0"/>
              <a:pathLst>
                <a:path w="42602" h="105124">
                  <a:moveTo>
                    <a:pt x="2021" y="59799"/>
                  </a:moveTo>
                  <a:lnTo>
                    <a:pt x="2021" y="59799"/>
                  </a:lnTo>
                  <a:lnTo>
                    <a:pt x="5391" y="59799"/>
                  </a:lnTo>
                  <a:lnTo>
                    <a:pt x="8928" y="57917"/>
                  </a:lnTo>
                  <a:lnTo>
                    <a:pt x="27755" y="43193"/>
                  </a:lnTo>
                  <a:lnTo>
                    <a:pt x="36849" y="26186"/>
                  </a:lnTo>
                  <a:lnTo>
                    <a:pt x="42601" y="6408"/>
                  </a:lnTo>
                  <a:lnTo>
                    <a:pt x="42480" y="3039"/>
                  </a:lnTo>
                  <a:lnTo>
                    <a:pt x="41694" y="792"/>
                  </a:lnTo>
                  <a:lnTo>
                    <a:pt x="39759" y="0"/>
                  </a:lnTo>
                  <a:lnTo>
                    <a:pt x="33845" y="1001"/>
                  </a:lnTo>
                  <a:lnTo>
                    <a:pt x="26513" y="9442"/>
                  </a:lnTo>
                  <a:lnTo>
                    <a:pt x="6840" y="50241"/>
                  </a:lnTo>
                  <a:lnTo>
                    <a:pt x="0" y="75703"/>
                  </a:lnTo>
                  <a:lnTo>
                    <a:pt x="652" y="90151"/>
                  </a:lnTo>
                  <a:lnTo>
                    <a:pt x="5177" y="99865"/>
                  </a:lnTo>
                  <a:lnTo>
                    <a:pt x="8358" y="103442"/>
                  </a:lnTo>
                  <a:lnTo>
                    <a:pt x="13300" y="105123"/>
                  </a:lnTo>
                  <a:lnTo>
                    <a:pt x="40121" y="104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41"/>
            <p:cNvSpPr/>
            <p:nvPr>
              <p:custDataLst>
                <p:tags r:id="rId38"/>
              </p:custDataLst>
            </p:nvPr>
          </p:nvSpPr>
          <p:spPr>
            <a:xfrm>
              <a:off x="10401300" y="5035550"/>
              <a:ext cx="114301" cy="108668"/>
            </a:xfrm>
            <a:custGeom>
              <a:avLst/>
              <a:gdLst/>
              <a:ahLst/>
              <a:cxnLst/>
              <a:rect l="0" t="0" r="0" b="0"/>
              <a:pathLst>
                <a:path w="114301" h="108668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5056" y="17312"/>
                  </a:lnTo>
                  <a:lnTo>
                    <a:pt x="805" y="60545"/>
                  </a:lnTo>
                  <a:lnTo>
                    <a:pt x="5228" y="96365"/>
                  </a:lnTo>
                  <a:lnTo>
                    <a:pt x="8909" y="105858"/>
                  </a:lnTo>
                  <a:lnTo>
                    <a:pt x="11584" y="107966"/>
                  </a:lnTo>
                  <a:lnTo>
                    <a:pt x="14777" y="108667"/>
                  </a:lnTo>
                  <a:lnTo>
                    <a:pt x="18318" y="108428"/>
                  </a:lnTo>
                  <a:lnTo>
                    <a:pt x="26015" y="104399"/>
                  </a:lnTo>
                  <a:lnTo>
                    <a:pt x="30043" y="101350"/>
                  </a:lnTo>
                  <a:lnTo>
                    <a:pt x="39084" y="86944"/>
                  </a:lnTo>
                  <a:lnTo>
                    <a:pt x="49446" y="60741"/>
                  </a:lnTo>
                  <a:lnTo>
                    <a:pt x="49192" y="60955"/>
                  </a:lnTo>
                  <a:lnTo>
                    <a:pt x="47028" y="64956"/>
                  </a:lnTo>
                  <a:lnTo>
                    <a:pt x="45214" y="75142"/>
                  </a:lnTo>
                  <a:lnTo>
                    <a:pt x="48047" y="87097"/>
                  </a:lnTo>
                  <a:lnTo>
                    <a:pt x="53355" y="99576"/>
                  </a:lnTo>
                  <a:lnTo>
                    <a:pt x="56031" y="102368"/>
                  </a:lnTo>
                  <a:lnTo>
                    <a:pt x="62767" y="105469"/>
                  </a:lnTo>
                  <a:lnTo>
                    <a:pt x="65833" y="105591"/>
                  </a:lnTo>
                  <a:lnTo>
                    <a:pt x="71122" y="103844"/>
                  </a:lnTo>
                  <a:lnTo>
                    <a:pt x="81438" y="95523"/>
                  </a:lnTo>
                  <a:lnTo>
                    <a:pt x="93430" y="77378"/>
                  </a:lnTo>
                  <a:lnTo>
                    <a:pt x="105056" y="3794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42"/>
            <p:cNvSpPr/>
            <p:nvPr>
              <p:custDataLst>
                <p:tags r:id="rId39"/>
              </p:custDataLst>
            </p:nvPr>
          </p:nvSpPr>
          <p:spPr>
            <a:xfrm>
              <a:off x="9991300" y="4888038"/>
              <a:ext cx="197072" cy="392864"/>
            </a:xfrm>
            <a:custGeom>
              <a:avLst/>
              <a:gdLst/>
              <a:ahLst/>
              <a:cxnLst/>
              <a:rect l="0" t="0" r="0" b="0"/>
              <a:pathLst>
                <a:path w="197072" h="392864">
                  <a:moveTo>
                    <a:pt x="54400" y="147512"/>
                  </a:moveTo>
                  <a:lnTo>
                    <a:pt x="54400" y="147512"/>
                  </a:lnTo>
                  <a:lnTo>
                    <a:pt x="36723" y="138674"/>
                  </a:lnTo>
                  <a:lnTo>
                    <a:pt x="32031" y="138797"/>
                  </a:lnTo>
                  <a:lnTo>
                    <a:pt x="21176" y="142698"/>
                  </a:lnTo>
                  <a:lnTo>
                    <a:pt x="11176" y="152898"/>
                  </a:lnTo>
                  <a:lnTo>
                    <a:pt x="3439" y="166840"/>
                  </a:lnTo>
                  <a:lnTo>
                    <a:pt x="0" y="182442"/>
                  </a:lnTo>
                  <a:lnTo>
                    <a:pt x="2235" y="196903"/>
                  </a:lnTo>
                  <a:lnTo>
                    <a:pt x="4807" y="203723"/>
                  </a:lnTo>
                  <a:lnTo>
                    <a:pt x="13309" y="213182"/>
                  </a:lnTo>
                  <a:lnTo>
                    <a:pt x="18539" y="216691"/>
                  </a:lnTo>
                  <a:lnTo>
                    <a:pt x="31877" y="218711"/>
                  </a:lnTo>
                  <a:lnTo>
                    <a:pt x="39384" y="218261"/>
                  </a:lnTo>
                  <a:lnTo>
                    <a:pt x="44390" y="215845"/>
                  </a:lnTo>
                  <a:lnTo>
                    <a:pt x="47727" y="212117"/>
                  </a:lnTo>
                  <a:lnTo>
                    <a:pt x="49951" y="207515"/>
                  </a:lnTo>
                  <a:lnTo>
                    <a:pt x="53082" y="184184"/>
                  </a:lnTo>
                  <a:lnTo>
                    <a:pt x="48169" y="164987"/>
                  </a:lnTo>
                  <a:lnTo>
                    <a:pt x="34511" y="130660"/>
                  </a:lnTo>
                  <a:lnTo>
                    <a:pt x="33331" y="118620"/>
                  </a:lnTo>
                  <a:lnTo>
                    <a:pt x="34004" y="113434"/>
                  </a:lnTo>
                  <a:lnTo>
                    <a:pt x="42278" y="102027"/>
                  </a:lnTo>
                  <a:lnTo>
                    <a:pt x="84371" y="66812"/>
                  </a:lnTo>
                  <a:lnTo>
                    <a:pt x="129622" y="39927"/>
                  </a:lnTo>
                  <a:lnTo>
                    <a:pt x="176907" y="9271"/>
                  </a:lnTo>
                  <a:lnTo>
                    <a:pt x="192847" y="326"/>
                  </a:lnTo>
                  <a:lnTo>
                    <a:pt x="195381" y="0"/>
                  </a:lnTo>
                  <a:lnTo>
                    <a:pt x="197071" y="487"/>
                  </a:lnTo>
                  <a:lnTo>
                    <a:pt x="193304" y="8554"/>
                  </a:lnTo>
                  <a:lnTo>
                    <a:pt x="166897" y="53585"/>
                  </a:lnTo>
                  <a:lnTo>
                    <a:pt x="147909" y="91185"/>
                  </a:lnTo>
                  <a:lnTo>
                    <a:pt x="127004" y="135177"/>
                  </a:lnTo>
                  <a:lnTo>
                    <a:pt x="115502" y="159750"/>
                  </a:lnTo>
                  <a:lnTo>
                    <a:pt x="103602" y="185304"/>
                  </a:lnTo>
                  <a:lnTo>
                    <a:pt x="92845" y="210101"/>
                  </a:lnTo>
                  <a:lnTo>
                    <a:pt x="82853" y="234394"/>
                  </a:lnTo>
                  <a:lnTo>
                    <a:pt x="64928" y="280670"/>
                  </a:lnTo>
                  <a:lnTo>
                    <a:pt x="49906" y="322404"/>
                  </a:lnTo>
                  <a:lnTo>
                    <a:pt x="43035" y="368117"/>
                  </a:lnTo>
                  <a:lnTo>
                    <a:pt x="46056" y="385023"/>
                  </a:lnTo>
                  <a:lnTo>
                    <a:pt x="48837" y="390519"/>
                  </a:lnTo>
                  <a:lnTo>
                    <a:pt x="52809" y="392772"/>
                  </a:lnTo>
                  <a:lnTo>
                    <a:pt x="57573" y="392863"/>
                  </a:lnTo>
                  <a:lnTo>
                    <a:pt x="62865" y="391513"/>
                  </a:lnTo>
                  <a:lnTo>
                    <a:pt x="83797" y="369386"/>
                  </a:lnTo>
                  <a:lnTo>
                    <a:pt x="97761" y="325907"/>
                  </a:lnTo>
                  <a:lnTo>
                    <a:pt x="101893" y="292886"/>
                  </a:lnTo>
                  <a:lnTo>
                    <a:pt x="101175" y="245921"/>
                  </a:lnTo>
                  <a:lnTo>
                    <a:pt x="93587" y="225987"/>
                  </a:lnTo>
                  <a:lnTo>
                    <a:pt x="94636" y="224523"/>
                  </a:lnTo>
                  <a:lnTo>
                    <a:pt x="99564" y="221015"/>
                  </a:lnTo>
                  <a:lnTo>
                    <a:pt x="142758" y="214080"/>
                  </a:lnTo>
                  <a:lnTo>
                    <a:pt x="181400" y="204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43"/>
            <p:cNvSpPr/>
            <p:nvPr>
              <p:custDataLst>
                <p:tags r:id="rId40"/>
              </p:custDataLst>
            </p:nvPr>
          </p:nvSpPr>
          <p:spPr>
            <a:xfrm>
              <a:off x="9736315" y="5029200"/>
              <a:ext cx="42686" cy="6351"/>
            </a:xfrm>
            <a:custGeom>
              <a:avLst/>
              <a:gdLst/>
              <a:ahLst/>
              <a:cxnLst/>
              <a:rect l="0" t="0" r="0" b="0"/>
              <a:pathLst>
                <a:path w="426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26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44"/>
            <p:cNvSpPr/>
            <p:nvPr>
              <p:custDataLst>
                <p:tags r:id="rId41"/>
              </p:custDataLst>
            </p:nvPr>
          </p:nvSpPr>
          <p:spPr>
            <a:xfrm>
              <a:off x="9613900" y="4923653"/>
              <a:ext cx="174873" cy="191640"/>
            </a:xfrm>
            <a:custGeom>
              <a:avLst/>
              <a:gdLst/>
              <a:ahLst/>
              <a:cxnLst/>
              <a:rect l="0" t="0" r="0" b="0"/>
              <a:pathLst>
                <a:path w="174873" h="191640">
                  <a:moveTo>
                    <a:pt x="0" y="137297"/>
                  </a:moveTo>
                  <a:lnTo>
                    <a:pt x="0" y="137297"/>
                  </a:lnTo>
                  <a:lnTo>
                    <a:pt x="3370" y="137297"/>
                  </a:lnTo>
                  <a:lnTo>
                    <a:pt x="12209" y="133926"/>
                  </a:lnTo>
                  <a:lnTo>
                    <a:pt x="23765" y="125088"/>
                  </a:lnTo>
                  <a:lnTo>
                    <a:pt x="32755" y="110161"/>
                  </a:lnTo>
                  <a:lnTo>
                    <a:pt x="33832" y="105800"/>
                  </a:lnTo>
                  <a:lnTo>
                    <a:pt x="33145" y="99074"/>
                  </a:lnTo>
                  <a:lnTo>
                    <a:pt x="28607" y="93733"/>
                  </a:lnTo>
                  <a:lnTo>
                    <a:pt x="25421" y="91321"/>
                  </a:lnTo>
                  <a:lnTo>
                    <a:pt x="21886" y="91830"/>
                  </a:lnTo>
                  <a:lnTo>
                    <a:pt x="14196" y="98039"/>
                  </a:lnTo>
                  <a:lnTo>
                    <a:pt x="5304" y="120178"/>
                  </a:lnTo>
                  <a:lnTo>
                    <a:pt x="1753" y="157146"/>
                  </a:lnTo>
                  <a:lnTo>
                    <a:pt x="3836" y="169873"/>
                  </a:lnTo>
                  <a:lnTo>
                    <a:pt x="12759" y="180232"/>
                  </a:lnTo>
                  <a:lnTo>
                    <a:pt x="25426" y="188129"/>
                  </a:lnTo>
                  <a:lnTo>
                    <a:pt x="38111" y="191639"/>
                  </a:lnTo>
                  <a:lnTo>
                    <a:pt x="54568" y="187554"/>
                  </a:lnTo>
                  <a:lnTo>
                    <a:pt x="72936" y="177272"/>
                  </a:lnTo>
                  <a:lnTo>
                    <a:pt x="99849" y="148828"/>
                  </a:lnTo>
                  <a:lnTo>
                    <a:pt x="119636" y="118433"/>
                  </a:lnTo>
                  <a:lnTo>
                    <a:pt x="138309" y="81876"/>
                  </a:lnTo>
                  <a:lnTo>
                    <a:pt x="154604" y="46343"/>
                  </a:lnTo>
                  <a:lnTo>
                    <a:pt x="174872" y="0"/>
                  </a:lnTo>
                  <a:lnTo>
                    <a:pt x="157341" y="40237"/>
                  </a:lnTo>
                  <a:lnTo>
                    <a:pt x="145554" y="80002"/>
                  </a:lnTo>
                  <a:lnTo>
                    <a:pt x="142140" y="121653"/>
                  </a:lnTo>
                  <a:lnTo>
                    <a:pt x="146951" y="162403"/>
                  </a:lnTo>
                  <a:lnTo>
                    <a:pt x="148767" y="168851"/>
                  </a:lnTo>
                  <a:lnTo>
                    <a:pt x="151390" y="173150"/>
                  </a:lnTo>
                  <a:lnTo>
                    <a:pt x="154549" y="176015"/>
                  </a:lnTo>
                  <a:lnTo>
                    <a:pt x="165100" y="181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45"/>
            <p:cNvSpPr/>
            <p:nvPr>
              <p:custDataLst>
                <p:tags r:id="rId42"/>
              </p:custDataLst>
            </p:nvPr>
          </p:nvSpPr>
          <p:spPr>
            <a:xfrm>
              <a:off x="9526331" y="5004437"/>
              <a:ext cx="43120" cy="112268"/>
            </a:xfrm>
            <a:custGeom>
              <a:avLst/>
              <a:gdLst/>
              <a:ahLst/>
              <a:cxnLst/>
              <a:rect l="0" t="0" r="0" b="0"/>
              <a:pathLst>
                <a:path w="43120" h="112268">
                  <a:moveTo>
                    <a:pt x="43119" y="37463"/>
                  </a:moveTo>
                  <a:lnTo>
                    <a:pt x="43119" y="37463"/>
                  </a:lnTo>
                  <a:lnTo>
                    <a:pt x="43119" y="30721"/>
                  </a:lnTo>
                  <a:lnTo>
                    <a:pt x="41238" y="25529"/>
                  </a:lnTo>
                  <a:lnTo>
                    <a:pt x="28192" y="6620"/>
                  </a:lnTo>
                  <a:lnTo>
                    <a:pt x="25407" y="4201"/>
                  </a:lnTo>
                  <a:lnTo>
                    <a:pt x="18548" y="1513"/>
                  </a:lnTo>
                  <a:lnTo>
                    <a:pt x="10125" y="0"/>
                  </a:lnTo>
                  <a:lnTo>
                    <a:pt x="7717" y="1904"/>
                  </a:lnTo>
                  <a:lnTo>
                    <a:pt x="3161" y="9664"/>
                  </a:lnTo>
                  <a:lnTo>
                    <a:pt x="0" y="22563"/>
                  </a:lnTo>
                  <a:lnTo>
                    <a:pt x="3023" y="32957"/>
                  </a:lnTo>
                  <a:lnTo>
                    <a:pt x="23090" y="75671"/>
                  </a:lnTo>
                  <a:lnTo>
                    <a:pt x="31618" y="91274"/>
                  </a:lnTo>
                  <a:lnTo>
                    <a:pt x="32629" y="95209"/>
                  </a:lnTo>
                  <a:lnTo>
                    <a:pt x="32597" y="98538"/>
                  </a:lnTo>
                  <a:lnTo>
                    <a:pt x="31872" y="101463"/>
                  </a:lnTo>
                  <a:lnTo>
                    <a:pt x="29270" y="104119"/>
                  </a:lnTo>
                  <a:lnTo>
                    <a:pt x="20736" y="108951"/>
                  </a:lnTo>
                  <a:lnTo>
                    <a:pt x="7403" y="112267"/>
                  </a:lnTo>
                  <a:lnTo>
                    <a:pt x="4492" y="112027"/>
                  </a:lnTo>
                  <a:lnTo>
                    <a:pt x="2550" y="111161"/>
                  </a:lnTo>
                  <a:lnTo>
                    <a:pt x="1257" y="109879"/>
                  </a:lnTo>
                  <a:lnTo>
                    <a:pt x="1700" y="102809"/>
                  </a:lnTo>
                  <a:lnTo>
                    <a:pt x="5019" y="88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46"/>
            <p:cNvSpPr/>
            <p:nvPr>
              <p:custDataLst>
                <p:tags r:id="rId43"/>
              </p:custDataLst>
            </p:nvPr>
          </p:nvSpPr>
          <p:spPr>
            <a:xfrm>
              <a:off x="9303341" y="4614611"/>
              <a:ext cx="151060" cy="290724"/>
            </a:xfrm>
            <a:custGeom>
              <a:avLst/>
              <a:gdLst/>
              <a:ahLst/>
              <a:cxnLst/>
              <a:rect l="0" t="0" r="0" b="0"/>
              <a:pathLst>
                <a:path w="151060" h="290724">
                  <a:moveTo>
                    <a:pt x="107359" y="90739"/>
                  </a:moveTo>
                  <a:lnTo>
                    <a:pt x="107359" y="90739"/>
                  </a:lnTo>
                  <a:lnTo>
                    <a:pt x="112428" y="84964"/>
                  </a:lnTo>
                  <a:lnTo>
                    <a:pt x="123660" y="63606"/>
                  </a:lnTo>
                  <a:lnTo>
                    <a:pt x="125595" y="54791"/>
                  </a:lnTo>
                  <a:lnTo>
                    <a:pt x="126047" y="47480"/>
                  </a:lnTo>
                  <a:lnTo>
                    <a:pt x="119560" y="32061"/>
                  </a:lnTo>
                  <a:lnTo>
                    <a:pt x="105330" y="10715"/>
                  </a:lnTo>
                  <a:lnTo>
                    <a:pt x="93758" y="2256"/>
                  </a:lnTo>
                  <a:lnTo>
                    <a:pt x="87708" y="0"/>
                  </a:lnTo>
                  <a:lnTo>
                    <a:pt x="62338" y="197"/>
                  </a:lnTo>
                  <a:lnTo>
                    <a:pt x="44547" y="8635"/>
                  </a:lnTo>
                  <a:lnTo>
                    <a:pt x="13499" y="37048"/>
                  </a:lnTo>
                  <a:lnTo>
                    <a:pt x="212" y="64874"/>
                  </a:lnTo>
                  <a:lnTo>
                    <a:pt x="0" y="83242"/>
                  </a:lnTo>
                  <a:lnTo>
                    <a:pt x="6021" y="101518"/>
                  </a:lnTo>
                  <a:lnTo>
                    <a:pt x="18106" y="121400"/>
                  </a:lnTo>
                  <a:lnTo>
                    <a:pt x="63362" y="158545"/>
                  </a:lnTo>
                  <a:lnTo>
                    <a:pt x="100437" y="188049"/>
                  </a:lnTo>
                  <a:lnTo>
                    <a:pt x="145575" y="228898"/>
                  </a:lnTo>
                  <a:lnTo>
                    <a:pt x="149063" y="236467"/>
                  </a:lnTo>
                  <a:lnTo>
                    <a:pt x="151059" y="252404"/>
                  </a:lnTo>
                  <a:lnTo>
                    <a:pt x="147712" y="265131"/>
                  </a:lnTo>
                  <a:lnTo>
                    <a:pt x="140815" y="275491"/>
                  </a:lnTo>
                  <a:lnTo>
                    <a:pt x="130695" y="284799"/>
                  </a:lnTo>
                  <a:lnTo>
                    <a:pt x="115378" y="289877"/>
                  </a:lnTo>
                  <a:lnTo>
                    <a:pt x="97518" y="290723"/>
                  </a:lnTo>
                  <a:lnTo>
                    <a:pt x="71596" y="282559"/>
                  </a:lnTo>
                  <a:lnTo>
                    <a:pt x="54540" y="272653"/>
                  </a:lnTo>
                  <a:lnTo>
                    <a:pt x="49569" y="267049"/>
                  </a:lnTo>
                  <a:lnTo>
                    <a:pt x="46960" y="261196"/>
                  </a:lnTo>
                  <a:lnTo>
                    <a:pt x="43859" y="243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47"/>
            <p:cNvSpPr/>
            <p:nvPr>
              <p:custDataLst>
                <p:tags r:id="rId44"/>
              </p:custDataLst>
            </p:nvPr>
          </p:nvSpPr>
          <p:spPr>
            <a:xfrm>
              <a:off x="9529482" y="5309483"/>
              <a:ext cx="468779" cy="322391"/>
            </a:xfrm>
            <a:custGeom>
              <a:avLst/>
              <a:gdLst/>
              <a:ahLst/>
              <a:cxnLst/>
              <a:rect l="0" t="0" r="0" b="0"/>
              <a:pathLst>
                <a:path w="468779" h="322391">
                  <a:moveTo>
                    <a:pt x="78068" y="5467"/>
                  </a:moveTo>
                  <a:lnTo>
                    <a:pt x="78068" y="5467"/>
                  </a:lnTo>
                  <a:lnTo>
                    <a:pt x="78068" y="0"/>
                  </a:lnTo>
                  <a:lnTo>
                    <a:pt x="69230" y="39193"/>
                  </a:lnTo>
                  <a:lnTo>
                    <a:pt x="59770" y="86016"/>
                  </a:lnTo>
                  <a:lnTo>
                    <a:pt x="50180" y="125462"/>
                  </a:lnTo>
                  <a:lnTo>
                    <a:pt x="40978" y="166042"/>
                  </a:lnTo>
                  <a:lnTo>
                    <a:pt x="36889" y="200542"/>
                  </a:lnTo>
                  <a:lnTo>
                    <a:pt x="37957" y="240989"/>
                  </a:lnTo>
                  <a:lnTo>
                    <a:pt x="42743" y="265202"/>
                  </a:lnTo>
                  <a:lnTo>
                    <a:pt x="45345" y="268935"/>
                  </a:lnTo>
                  <a:lnTo>
                    <a:pt x="48492" y="270718"/>
                  </a:lnTo>
                  <a:lnTo>
                    <a:pt x="52001" y="271201"/>
                  </a:lnTo>
                  <a:lnTo>
                    <a:pt x="55045" y="268701"/>
                  </a:lnTo>
                  <a:lnTo>
                    <a:pt x="60309" y="258397"/>
                  </a:lnTo>
                  <a:lnTo>
                    <a:pt x="60499" y="226616"/>
                  </a:lnTo>
                  <a:lnTo>
                    <a:pt x="45973" y="189291"/>
                  </a:lnTo>
                  <a:lnTo>
                    <a:pt x="21555" y="151008"/>
                  </a:lnTo>
                  <a:lnTo>
                    <a:pt x="7622" y="138274"/>
                  </a:lnTo>
                  <a:lnTo>
                    <a:pt x="1368" y="135048"/>
                  </a:lnTo>
                  <a:lnTo>
                    <a:pt x="124" y="133482"/>
                  </a:lnTo>
                  <a:lnTo>
                    <a:pt x="0" y="131733"/>
                  </a:lnTo>
                  <a:lnTo>
                    <a:pt x="622" y="129861"/>
                  </a:lnTo>
                  <a:lnTo>
                    <a:pt x="6959" y="125899"/>
                  </a:lnTo>
                  <a:lnTo>
                    <a:pt x="51085" y="104609"/>
                  </a:lnTo>
                  <a:lnTo>
                    <a:pt x="87712" y="83525"/>
                  </a:lnTo>
                  <a:lnTo>
                    <a:pt x="130852" y="51538"/>
                  </a:lnTo>
                  <a:lnTo>
                    <a:pt x="146232" y="41460"/>
                  </a:lnTo>
                  <a:lnTo>
                    <a:pt x="148911" y="41457"/>
                  </a:lnTo>
                  <a:lnTo>
                    <a:pt x="150697" y="42866"/>
                  </a:lnTo>
                  <a:lnTo>
                    <a:pt x="151888" y="45216"/>
                  </a:lnTo>
                  <a:lnTo>
                    <a:pt x="140139" y="91361"/>
                  </a:lnTo>
                  <a:lnTo>
                    <a:pt x="132466" y="124075"/>
                  </a:lnTo>
                  <a:lnTo>
                    <a:pt x="124352" y="159782"/>
                  </a:lnTo>
                  <a:lnTo>
                    <a:pt x="115222" y="205471"/>
                  </a:lnTo>
                  <a:lnTo>
                    <a:pt x="104825" y="247958"/>
                  </a:lnTo>
                  <a:lnTo>
                    <a:pt x="105079" y="249678"/>
                  </a:lnTo>
                  <a:lnTo>
                    <a:pt x="105952" y="250824"/>
                  </a:lnTo>
                  <a:lnTo>
                    <a:pt x="107241" y="251588"/>
                  </a:lnTo>
                  <a:lnTo>
                    <a:pt x="109511" y="250687"/>
                  </a:lnTo>
                  <a:lnTo>
                    <a:pt x="120153" y="241265"/>
                  </a:lnTo>
                  <a:lnTo>
                    <a:pt x="145072" y="215660"/>
                  </a:lnTo>
                  <a:lnTo>
                    <a:pt x="150254" y="214740"/>
                  </a:lnTo>
                  <a:lnTo>
                    <a:pt x="161656" y="217481"/>
                  </a:lnTo>
                  <a:lnTo>
                    <a:pt x="171898" y="225284"/>
                  </a:lnTo>
                  <a:lnTo>
                    <a:pt x="212408" y="262956"/>
                  </a:lnTo>
                  <a:lnTo>
                    <a:pt x="228791" y="271601"/>
                  </a:lnTo>
                  <a:lnTo>
                    <a:pt x="245480" y="275444"/>
                  </a:lnTo>
                  <a:lnTo>
                    <a:pt x="258541" y="275270"/>
                  </a:lnTo>
                  <a:lnTo>
                    <a:pt x="264000" y="274235"/>
                  </a:lnTo>
                  <a:lnTo>
                    <a:pt x="273829" y="265560"/>
                  </a:lnTo>
                  <a:lnTo>
                    <a:pt x="278425" y="259296"/>
                  </a:lnTo>
                  <a:lnTo>
                    <a:pt x="281650" y="244809"/>
                  </a:lnTo>
                  <a:lnTo>
                    <a:pt x="280732" y="231080"/>
                  </a:lnTo>
                  <a:lnTo>
                    <a:pt x="277973" y="222626"/>
                  </a:lnTo>
                  <a:lnTo>
                    <a:pt x="274837" y="220796"/>
                  </a:lnTo>
                  <a:lnTo>
                    <a:pt x="265709" y="220642"/>
                  </a:lnTo>
                  <a:lnTo>
                    <a:pt x="261723" y="223000"/>
                  </a:lnTo>
                  <a:lnTo>
                    <a:pt x="255414" y="231265"/>
                  </a:lnTo>
                  <a:lnTo>
                    <a:pt x="251265" y="244447"/>
                  </a:lnTo>
                  <a:lnTo>
                    <a:pt x="254056" y="254909"/>
                  </a:lnTo>
                  <a:lnTo>
                    <a:pt x="263977" y="272129"/>
                  </a:lnTo>
                  <a:lnTo>
                    <a:pt x="266212" y="273553"/>
                  </a:lnTo>
                  <a:lnTo>
                    <a:pt x="268408" y="273796"/>
                  </a:lnTo>
                  <a:lnTo>
                    <a:pt x="272730" y="272186"/>
                  </a:lnTo>
                  <a:lnTo>
                    <a:pt x="283375" y="263424"/>
                  </a:lnTo>
                  <a:lnTo>
                    <a:pt x="285731" y="259345"/>
                  </a:lnTo>
                  <a:lnTo>
                    <a:pt x="286361" y="257268"/>
                  </a:lnTo>
                  <a:lnTo>
                    <a:pt x="288191" y="256590"/>
                  </a:lnTo>
                  <a:lnTo>
                    <a:pt x="320207" y="262381"/>
                  </a:lnTo>
                  <a:lnTo>
                    <a:pt x="340548" y="256567"/>
                  </a:lnTo>
                  <a:lnTo>
                    <a:pt x="376076" y="238590"/>
                  </a:lnTo>
                  <a:lnTo>
                    <a:pt x="406647" y="203970"/>
                  </a:lnTo>
                  <a:lnTo>
                    <a:pt x="429420" y="172008"/>
                  </a:lnTo>
                  <a:lnTo>
                    <a:pt x="456632" y="127720"/>
                  </a:lnTo>
                  <a:lnTo>
                    <a:pt x="468778" y="100955"/>
                  </a:lnTo>
                  <a:lnTo>
                    <a:pt x="468364" y="100876"/>
                  </a:lnTo>
                  <a:lnTo>
                    <a:pt x="447087" y="134944"/>
                  </a:lnTo>
                  <a:lnTo>
                    <a:pt x="433987" y="166494"/>
                  </a:lnTo>
                  <a:lnTo>
                    <a:pt x="421109" y="202624"/>
                  </a:lnTo>
                  <a:lnTo>
                    <a:pt x="408331" y="237496"/>
                  </a:lnTo>
                  <a:lnTo>
                    <a:pt x="399350" y="282120"/>
                  </a:lnTo>
                  <a:lnTo>
                    <a:pt x="401012" y="301520"/>
                  </a:lnTo>
                  <a:lnTo>
                    <a:pt x="406454" y="314140"/>
                  </a:lnTo>
                  <a:lnTo>
                    <a:pt x="413577" y="322101"/>
                  </a:lnTo>
                  <a:lnTo>
                    <a:pt x="418862" y="322390"/>
                  </a:lnTo>
                  <a:lnTo>
                    <a:pt x="446368" y="310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35"/>
          <p:cNvGrpSpPr/>
          <p:nvPr/>
        </p:nvGrpSpPr>
        <p:grpSpPr>
          <a:xfrm>
            <a:off x="1650658" y="3314700"/>
            <a:ext cx="397141" cy="241301"/>
            <a:chOff x="1650658" y="3314700"/>
            <a:chExt cx="397141" cy="241301"/>
          </a:xfrm>
        </p:grpSpPr>
        <p:sp>
          <p:nvSpPr>
            <p:cNvPr id="92" name="SMARTInkShape-1048"/>
            <p:cNvSpPr/>
            <p:nvPr>
              <p:custDataLst>
                <p:tags r:id="rId21"/>
              </p:custDataLst>
            </p:nvPr>
          </p:nvSpPr>
          <p:spPr>
            <a:xfrm>
              <a:off x="1650658" y="3314700"/>
              <a:ext cx="89243" cy="222251"/>
            </a:xfrm>
            <a:custGeom>
              <a:avLst/>
              <a:gdLst/>
              <a:ahLst/>
              <a:cxnLst/>
              <a:rect l="0" t="0" r="0" b="0"/>
              <a:pathLst>
                <a:path w="89243" h="222251">
                  <a:moveTo>
                    <a:pt x="51142" y="0"/>
                  </a:moveTo>
                  <a:lnTo>
                    <a:pt x="51142" y="0"/>
                  </a:lnTo>
                  <a:lnTo>
                    <a:pt x="44400" y="0"/>
                  </a:lnTo>
                  <a:lnTo>
                    <a:pt x="37327" y="3763"/>
                  </a:lnTo>
                  <a:lnTo>
                    <a:pt x="28774" y="12256"/>
                  </a:lnTo>
                  <a:lnTo>
                    <a:pt x="12764" y="38282"/>
                  </a:lnTo>
                  <a:lnTo>
                    <a:pt x="3276" y="63110"/>
                  </a:lnTo>
                  <a:lnTo>
                    <a:pt x="0" y="94371"/>
                  </a:lnTo>
                  <a:lnTo>
                    <a:pt x="3718" y="128020"/>
                  </a:lnTo>
                  <a:lnTo>
                    <a:pt x="17129" y="159439"/>
                  </a:lnTo>
                  <a:lnTo>
                    <a:pt x="42375" y="186103"/>
                  </a:lnTo>
                  <a:lnTo>
                    <a:pt x="8924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49"/>
            <p:cNvSpPr/>
            <p:nvPr>
              <p:custDataLst>
                <p:tags r:id="rId22"/>
              </p:custDataLst>
            </p:nvPr>
          </p:nvSpPr>
          <p:spPr>
            <a:xfrm>
              <a:off x="2000250" y="3349141"/>
              <a:ext cx="47549" cy="206860"/>
            </a:xfrm>
            <a:custGeom>
              <a:avLst/>
              <a:gdLst/>
              <a:ahLst/>
              <a:cxnLst/>
              <a:rect l="0" t="0" r="0" b="0"/>
              <a:pathLst>
                <a:path w="47549" h="2068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1982" y="48941"/>
                  </a:lnTo>
                  <a:lnTo>
                    <a:pt x="47498" y="89826"/>
                  </a:lnTo>
                  <a:lnTo>
                    <a:pt x="47548" y="136592"/>
                  </a:lnTo>
                  <a:lnTo>
                    <a:pt x="32657" y="165751"/>
                  </a:lnTo>
                  <a:lnTo>
                    <a:pt x="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050"/>
            <p:cNvSpPr/>
            <p:nvPr>
              <p:custDataLst>
                <p:tags r:id="rId23"/>
              </p:custDataLst>
            </p:nvPr>
          </p:nvSpPr>
          <p:spPr>
            <a:xfrm>
              <a:off x="1743149" y="3377311"/>
              <a:ext cx="193602" cy="158813"/>
            </a:xfrm>
            <a:custGeom>
              <a:avLst/>
              <a:gdLst/>
              <a:ahLst/>
              <a:cxnLst/>
              <a:rect l="0" t="0" r="0" b="0"/>
              <a:pathLst>
                <a:path w="193602" h="158813">
                  <a:moveTo>
                    <a:pt x="149151" y="64389"/>
                  </a:moveTo>
                  <a:lnTo>
                    <a:pt x="149151" y="64389"/>
                  </a:lnTo>
                  <a:lnTo>
                    <a:pt x="149151" y="52180"/>
                  </a:lnTo>
                  <a:lnTo>
                    <a:pt x="147269" y="46497"/>
                  </a:lnTo>
                  <a:lnTo>
                    <a:pt x="140313" y="33730"/>
                  </a:lnTo>
                  <a:lnTo>
                    <a:pt x="124111" y="21752"/>
                  </a:lnTo>
                  <a:lnTo>
                    <a:pt x="76844" y="0"/>
                  </a:lnTo>
                  <a:lnTo>
                    <a:pt x="60100" y="729"/>
                  </a:lnTo>
                  <a:lnTo>
                    <a:pt x="43250" y="7168"/>
                  </a:lnTo>
                  <a:lnTo>
                    <a:pt x="26354" y="19437"/>
                  </a:lnTo>
                  <a:lnTo>
                    <a:pt x="13201" y="39942"/>
                  </a:lnTo>
                  <a:lnTo>
                    <a:pt x="4062" y="65518"/>
                  </a:lnTo>
                  <a:lnTo>
                    <a:pt x="0" y="93348"/>
                  </a:lnTo>
                  <a:lnTo>
                    <a:pt x="3840" y="118417"/>
                  </a:lnTo>
                  <a:lnTo>
                    <a:pt x="7827" y="130041"/>
                  </a:lnTo>
                  <a:lnTo>
                    <a:pt x="21664" y="146719"/>
                  </a:lnTo>
                  <a:lnTo>
                    <a:pt x="30293" y="153143"/>
                  </a:lnTo>
                  <a:lnTo>
                    <a:pt x="49288" y="158398"/>
                  </a:lnTo>
                  <a:lnTo>
                    <a:pt x="59293" y="158812"/>
                  </a:lnTo>
                  <a:lnTo>
                    <a:pt x="77934" y="151746"/>
                  </a:lnTo>
                  <a:lnTo>
                    <a:pt x="94921" y="137786"/>
                  </a:lnTo>
                  <a:lnTo>
                    <a:pt x="115679" y="105421"/>
                  </a:lnTo>
                  <a:lnTo>
                    <a:pt x="135693" y="58122"/>
                  </a:lnTo>
                  <a:lnTo>
                    <a:pt x="142464" y="43965"/>
                  </a:lnTo>
                  <a:lnTo>
                    <a:pt x="143282" y="40189"/>
                  </a:lnTo>
                  <a:lnTo>
                    <a:pt x="143122" y="37672"/>
                  </a:lnTo>
                  <a:lnTo>
                    <a:pt x="139161" y="80622"/>
                  </a:lnTo>
                  <a:lnTo>
                    <a:pt x="140713" y="97944"/>
                  </a:lnTo>
                  <a:lnTo>
                    <a:pt x="147517" y="113169"/>
                  </a:lnTo>
                  <a:lnTo>
                    <a:pt x="152295" y="120193"/>
                  </a:lnTo>
                  <a:lnTo>
                    <a:pt x="167011" y="129878"/>
                  </a:lnTo>
                  <a:lnTo>
                    <a:pt x="193601" y="140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37"/>
          <p:cNvGrpSpPr/>
          <p:nvPr/>
        </p:nvGrpSpPr>
        <p:grpSpPr>
          <a:xfrm>
            <a:off x="2349974" y="3217365"/>
            <a:ext cx="752863" cy="344076"/>
            <a:chOff x="2349974" y="3217365"/>
            <a:chExt cx="752863" cy="344076"/>
          </a:xfrm>
        </p:grpSpPr>
        <p:sp>
          <p:nvSpPr>
            <p:cNvPr id="96" name="SMARTInkShape-1051"/>
            <p:cNvSpPr/>
            <p:nvPr>
              <p:custDataLst>
                <p:tags r:id="rId16"/>
              </p:custDataLst>
            </p:nvPr>
          </p:nvSpPr>
          <p:spPr>
            <a:xfrm>
              <a:off x="2349974" y="3384550"/>
              <a:ext cx="9535" cy="158751"/>
            </a:xfrm>
            <a:custGeom>
              <a:avLst/>
              <a:gdLst/>
              <a:ahLst/>
              <a:cxnLst/>
              <a:rect l="0" t="0" r="0" b="0"/>
              <a:pathLst>
                <a:path w="9535" h="158751">
                  <a:moveTo>
                    <a:pt x="5876" y="0"/>
                  </a:moveTo>
                  <a:lnTo>
                    <a:pt x="5876" y="0"/>
                  </a:lnTo>
                  <a:lnTo>
                    <a:pt x="9247" y="0"/>
                  </a:lnTo>
                  <a:lnTo>
                    <a:pt x="9534" y="1411"/>
                  </a:lnTo>
                  <a:lnTo>
                    <a:pt x="1126" y="48334"/>
                  </a:lnTo>
                  <a:lnTo>
                    <a:pt x="0" y="85582"/>
                  </a:lnTo>
                  <a:lnTo>
                    <a:pt x="1548" y="124135"/>
                  </a:lnTo>
                  <a:lnTo>
                    <a:pt x="587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52"/>
            <p:cNvSpPr/>
            <p:nvPr>
              <p:custDataLst>
                <p:tags r:id="rId17"/>
              </p:custDataLst>
            </p:nvPr>
          </p:nvSpPr>
          <p:spPr>
            <a:xfrm>
              <a:off x="2363965" y="3281174"/>
              <a:ext cx="10936" cy="14477"/>
            </a:xfrm>
            <a:custGeom>
              <a:avLst/>
              <a:gdLst/>
              <a:ahLst/>
              <a:cxnLst/>
              <a:rect l="0" t="0" r="0" b="0"/>
              <a:pathLst>
                <a:path w="10936" h="14477">
                  <a:moveTo>
                    <a:pt x="10935" y="14476"/>
                  </a:moveTo>
                  <a:lnTo>
                    <a:pt x="10935" y="14476"/>
                  </a:lnTo>
                  <a:lnTo>
                    <a:pt x="2207" y="5042"/>
                  </a:lnTo>
                  <a:lnTo>
                    <a:pt x="0" y="170"/>
                  </a:lnTo>
                  <a:lnTo>
                    <a:pt x="117" y="0"/>
                  </a:lnTo>
                  <a:lnTo>
                    <a:pt x="4585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53"/>
            <p:cNvSpPr/>
            <p:nvPr>
              <p:custDataLst>
                <p:tags r:id="rId18"/>
              </p:custDataLst>
            </p:nvPr>
          </p:nvSpPr>
          <p:spPr>
            <a:xfrm>
              <a:off x="2523557" y="3228369"/>
              <a:ext cx="124394" cy="333072"/>
            </a:xfrm>
            <a:custGeom>
              <a:avLst/>
              <a:gdLst/>
              <a:ahLst/>
              <a:cxnLst/>
              <a:rect l="0" t="0" r="0" b="0"/>
              <a:pathLst>
                <a:path w="124394" h="333072">
                  <a:moveTo>
                    <a:pt x="86293" y="200631"/>
                  </a:moveTo>
                  <a:lnTo>
                    <a:pt x="86293" y="200631"/>
                  </a:lnTo>
                  <a:lnTo>
                    <a:pt x="86293" y="197260"/>
                  </a:lnTo>
                  <a:lnTo>
                    <a:pt x="79551" y="188421"/>
                  </a:lnTo>
                  <a:lnTo>
                    <a:pt x="68616" y="180237"/>
                  </a:lnTo>
                  <a:lnTo>
                    <a:pt x="53068" y="173343"/>
                  </a:lnTo>
                  <a:lnTo>
                    <a:pt x="41188" y="172745"/>
                  </a:lnTo>
                  <a:lnTo>
                    <a:pt x="29557" y="175537"/>
                  </a:lnTo>
                  <a:lnTo>
                    <a:pt x="19684" y="181482"/>
                  </a:lnTo>
                  <a:lnTo>
                    <a:pt x="6193" y="206246"/>
                  </a:lnTo>
                  <a:lnTo>
                    <a:pt x="0" y="243766"/>
                  </a:lnTo>
                  <a:lnTo>
                    <a:pt x="1537" y="282791"/>
                  </a:lnTo>
                  <a:lnTo>
                    <a:pt x="13202" y="314423"/>
                  </a:lnTo>
                  <a:lnTo>
                    <a:pt x="24175" y="327170"/>
                  </a:lnTo>
                  <a:lnTo>
                    <a:pt x="30064" y="331557"/>
                  </a:lnTo>
                  <a:lnTo>
                    <a:pt x="36812" y="333071"/>
                  </a:lnTo>
                  <a:lnTo>
                    <a:pt x="51837" y="330989"/>
                  </a:lnTo>
                  <a:lnTo>
                    <a:pt x="58383" y="326342"/>
                  </a:lnTo>
                  <a:lnTo>
                    <a:pt x="69420" y="311771"/>
                  </a:lnTo>
                  <a:lnTo>
                    <a:pt x="83567" y="276992"/>
                  </a:lnTo>
                  <a:lnTo>
                    <a:pt x="92372" y="240213"/>
                  </a:lnTo>
                  <a:lnTo>
                    <a:pt x="99578" y="192823"/>
                  </a:lnTo>
                  <a:lnTo>
                    <a:pt x="101500" y="164381"/>
                  </a:lnTo>
                  <a:lnTo>
                    <a:pt x="102781" y="134131"/>
                  </a:lnTo>
                  <a:lnTo>
                    <a:pt x="104340" y="107615"/>
                  </a:lnTo>
                  <a:lnTo>
                    <a:pt x="107955" y="61218"/>
                  </a:lnTo>
                  <a:lnTo>
                    <a:pt x="106591" y="15884"/>
                  </a:lnTo>
                  <a:lnTo>
                    <a:pt x="105007" y="3212"/>
                  </a:lnTo>
                  <a:lnTo>
                    <a:pt x="103708" y="1285"/>
                  </a:lnTo>
                  <a:lnTo>
                    <a:pt x="102136" y="0"/>
                  </a:lnTo>
                  <a:lnTo>
                    <a:pt x="101089" y="2672"/>
                  </a:lnTo>
                  <a:lnTo>
                    <a:pt x="99407" y="37951"/>
                  </a:lnTo>
                  <a:lnTo>
                    <a:pt x="98471" y="68357"/>
                  </a:lnTo>
                  <a:lnTo>
                    <a:pt x="95704" y="105388"/>
                  </a:lnTo>
                  <a:lnTo>
                    <a:pt x="94003" y="141603"/>
                  </a:lnTo>
                  <a:lnTo>
                    <a:pt x="93247" y="176513"/>
                  </a:lnTo>
                  <a:lnTo>
                    <a:pt x="92912" y="210844"/>
                  </a:lnTo>
                  <a:lnTo>
                    <a:pt x="99464" y="248421"/>
                  </a:lnTo>
                  <a:lnTo>
                    <a:pt x="108374" y="264439"/>
                  </a:lnTo>
                  <a:lnTo>
                    <a:pt x="124393" y="28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54"/>
            <p:cNvSpPr/>
            <p:nvPr>
              <p:custDataLst>
                <p:tags r:id="rId19"/>
              </p:custDataLst>
            </p:nvPr>
          </p:nvSpPr>
          <p:spPr>
            <a:xfrm>
              <a:off x="2733418" y="3386425"/>
              <a:ext cx="105033" cy="137275"/>
            </a:xfrm>
            <a:custGeom>
              <a:avLst/>
              <a:gdLst/>
              <a:ahLst/>
              <a:cxnLst/>
              <a:rect l="0" t="0" r="0" b="0"/>
              <a:pathLst>
                <a:path w="105033" h="137275">
                  <a:moveTo>
                    <a:pt x="28832" y="55275"/>
                  </a:moveTo>
                  <a:lnTo>
                    <a:pt x="28832" y="55275"/>
                  </a:lnTo>
                  <a:lnTo>
                    <a:pt x="45438" y="54569"/>
                  </a:lnTo>
                  <a:lnTo>
                    <a:pt x="61034" y="49500"/>
                  </a:lnTo>
                  <a:lnTo>
                    <a:pt x="74200" y="39374"/>
                  </a:lnTo>
                  <a:lnTo>
                    <a:pt x="80275" y="31510"/>
                  </a:lnTo>
                  <a:lnTo>
                    <a:pt x="81472" y="26732"/>
                  </a:lnTo>
                  <a:lnTo>
                    <a:pt x="80920" y="15778"/>
                  </a:lnTo>
                  <a:lnTo>
                    <a:pt x="78323" y="7617"/>
                  </a:lnTo>
                  <a:lnTo>
                    <a:pt x="76642" y="4453"/>
                  </a:lnTo>
                  <a:lnTo>
                    <a:pt x="72700" y="2344"/>
                  </a:lnTo>
                  <a:lnTo>
                    <a:pt x="60794" y="0"/>
                  </a:lnTo>
                  <a:lnTo>
                    <a:pt x="54373" y="1491"/>
                  </a:lnTo>
                  <a:lnTo>
                    <a:pt x="34518" y="14409"/>
                  </a:lnTo>
                  <a:lnTo>
                    <a:pt x="19130" y="28176"/>
                  </a:lnTo>
                  <a:lnTo>
                    <a:pt x="8527" y="45583"/>
                  </a:lnTo>
                  <a:lnTo>
                    <a:pt x="473" y="75216"/>
                  </a:lnTo>
                  <a:lnTo>
                    <a:pt x="0" y="95182"/>
                  </a:lnTo>
                  <a:lnTo>
                    <a:pt x="4494" y="113463"/>
                  </a:lnTo>
                  <a:lnTo>
                    <a:pt x="14957" y="127233"/>
                  </a:lnTo>
                  <a:lnTo>
                    <a:pt x="21699" y="132880"/>
                  </a:lnTo>
                  <a:lnTo>
                    <a:pt x="40479" y="137274"/>
                  </a:lnTo>
                  <a:lnTo>
                    <a:pt x="62231" y="136169"/>
                  </a:lnTo>
                  <a:lnTo>
                    <a:pt x="105032" y="125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55"/>
            <p:cNvSpPr/>
            <p:nvPr>
              <p:custDataLst>
                <p:tags r:id="rId20"/>
              </p:custDataLst>
            </p:nvPr>
          </p:nvSpPr>
          <p:spPr>
            <a:xfrm>
              <a:off x="2897561" y="3217365"/>
              <a:ext cx="205276" cy="301333"/>
            </a:xfrm>
            <a:custGeom>
              <a:avLst/>
              <a:gdLst/>
              <a:ahLst/>
              <a:cxnLst/>
              <a:rect l="0" t="0" r="0" b="0"/>
              <a:pathLst>
                <a:path w="205276" h="301333">
                  <a:moveTo>
                    <a:pt x="74239" y="217985"/>
                  </a:moveTo>
                  <a:lnTo>
                    <a:pt x="74239" y="217985"/>
                  </a:lnTo>
                  <a:lnTo>
                    <a:pt x="73533" y="207846"/>
                  </a:lnTo>
                  <a:lnTo>
                    <a:pt x="70868" y="200308"/>
                  </a:lnTo>
                  <a:lnTo>
                    <a:pt x="68464" y="197734"/>
                  </a:lnTo>
                  <a:lnTo>
                    <a:pt x="62030" y="194873"/>
                  </a:lnTo>
                  <a:lnTo>
                    <a:pt x="50474" y="193263"/>
                  </a:lnTo>
                  <a:lnTo>
                    <a:pt x="40393" y="198531"/>
                  </a:lnTo>
                  <a:lnTo>
                    <a:pt x="16674" y="222530"/>
                  </a:lnTo>
                  <a:lnTo>
                    <a:pt x="4658" y="246221"/>
                  </a:lnTo>
                  <a:lnTo>
                    <a:pt x="0" y="271114"/>
                  </a:lnTo>
                  <a:lnTo>
                    <a:pt x="2674" y="284167"/>
                  </a:lnTo>
                  <a:lnTo>
                    <a:pt x="5362" y="289623"/>
                  </a:lnTo>
                  <a:lnTo>
                    <a:pt x="13994" y="297567"/>
                  </a:lnTo>
                  <a:lnTo>
                    <a:pt x="19259" y="300673"/>
                  </a:lnTo>
                  <a:lnTo>
                    <a:pt x="24180" y="301332"/>
                  </a:lnTo>
                  <a:lnTo>
                    <a:pt x="33411" y="298303"/>
                  </a:lnTo>
                  <a:lnTo>
                    <a:pt x="46541" y="285292"/>
                  </a:lnTo>
                  <a:lnTo>
                    <a:pt x="59369" y="268031"/>
                  </a:lnTo>
                  <a:lnTo>
                    <a:pt x="61503" y="262638"/>
                  </a:lnTo>
                  <a:lnTo>
                    <a:pt x="61674" y="246199"/>
                  </a:lnTo>
                  <a:lnTo>
                    <a:pt x="62334" y="246672"/>
                  </a:lnTo>
                  <a:lnTo>
                    <a:pt x="68464" y="259452"/>
                  </a:lnTo>
                  <a:lnTo>
                    <a:pt x="70389" y="264679"/>
                  </a:lnTo>
                  <a:lnTo>
                    <a:pt x="78173" y="272370"/>
                  </a:lnTo>
                  <a:lnTo>
                    <a:pt x="97045" y="283055"/>
                  </a:lnTo>
                  <a:lnTo>
                    <a:pt x="109540" y="283829"/>
                  </a:lnTo>
                  <a:lnTo>
                    <a:pt x="116823" y="283048"/>
                  </a:lnTo>
                  <a:lnTo>
                    <a:pt x="130560" y="276535"/>
                  </a:lnTo>
                  <a:lnTo>
                    <a:pt x="143015" y="265879"/>
                  </a:lnTo>
                  <a:lnTo>
                    <a:pt x="166272" y="228517"/>
                  </a:lnTo>
                  <a:lnTo>
                    <a:pt x="179348" y="196560"/>
                  </a:lnTo>
                  <a:lnTo>
                    <a:pt x="187512" y="154135"/>
                  </a:lnTo>
                  <a:lnTo>
                    <a:pt x="195373" y="108939"/>
                  </a:lnTo>
                  <a:lnTo>
                    <a:pt x="202159" y="67214"/>
                  </a:lnTo>
                  <a:lnTo>
                    <a:pt x="205275" y="26008"/>
                  </a:lnTo>
                  <a:lnTo>
                    <a:pt x="202043" y="5332"/>
                  </a:lnTo>
                  <a:lnTo>
                    <a:pt x="200364" y="2132"/>
                  </a:lnTo>
                  <a:lnTo>
                    <a:pt x="198539" y="0"/>
                  </a:lnTo>
                  <a:lnTo>
                    <a:pt x="195911" y="695"/>
                  </a:lnTo>
                  <a:lnTo>
                    <a:pt x="189228" y="7112"/>
                  </a:lnTo>
                  <a:lnTo>
                    <a:pt x="168371" y="54531"/>
                  </a:lnTo>
                  <a:lnTo>
                    <a:pt x="156292" y="88189"/>
                  </a:lnTo>
                  <a:lnTo>
                    <a:pt x="147631" y="124314"/>
                  </a:lnTo>
                  <a:lnTo>
                    <a:pt x="142841" y="159420"/>
                  </a:lnTo>
                  <a:lnTo>
                    <a:pt x="144111" y="202279"/>
                  </a:lnTo>
                  <a:lnTo>
                    <a:pt x="150367" y="236223"/>
                  </a:lnTo>
                  <a:lnTo>
                    <a:pt x="159579" y="252901"/>
                  </a:lnTo>
                  <a:lnTo>
                    <a:pt x="165705" y="258196"/>
                  </a:lnTo>
                  <a:lnTo>
                    <a:pt x="194889" y="268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1056"/>
          <p:cNvSpPr/>
          <p:nvPr>
            <p:custDataLst>
              <p:tags r:id="rId2"/>
            </p:custDataLst>
          </p:nvPr>
        </p:nvSpPr>
        <p:spPr>
          <a:xfrm>
            <a:off x="4393361" y="3292999"/>
            <a:ext cx="168217" cy="327345"/>
          </a:xfrm>
          <a:custGeom>
            <a:avLst/>
            <a:gdLst/>
            <a:ahLst/>
            <a:cxnLst/>
            <a:rect l="0" t="0" r="0" b="0"/>
            <a:pathLst>
              <a:path w="168217" h="327345">
                <a:moveTo>
                  <a:pt x="83389" y="78851"/>
                </a:moveTo>
                <a:lnTo>
                  <a:pt x="83389" y="78851"/>
                </a:lnTo>
                <a:lnTo>
                  <a:pt x="97204" y="66918"/>
                </a:lnTo>
                <a:lnTo>
                  <a:pt x="109871" y="57836"/>
                </a:lnTo>
                <a:lnTo>
                  <a:pt x="116949" y="44637"/>
                </a:lnTo>
                <a:lnTo>
                  <a:pt x="116346" y="39108"/>
                </a:lnTo>
                <a:lnTo>
                  <a:pt x="110031" y="27321"/>
                </a:lnTo>
                <a:lnTo>
                  <a:pt x="94576" y="8784"/>
                </a:lnTo>
                <a:lnTo>
                  <a:pt x="77072" y="1849"/>
                </a:lnTo>
                <a:lnTo>
                  <a:pt x="66478" y="0"/>
                </a:lnTo>
                <a:lnTo>
                  <a:pt x="47180" y="3589"/>
                </a:lnTo>
                <a:lnTo>
                  <a:pt x="29902" y="12946"/>
                </a:lnTo>
                <a:lnTo>
                  <a:pt x="15166" y="26512"/>
                </a:lnTo>
                <a:lnTo>
                  <a:pt x="1713" y="53387"/>
                </a:lnTo>
                <a:lnTo>
                  <a:pt x="0" y="83693"/>
                </a:lnTo>
                <a:lnTo>
                  <a:pt x="9874" y="102640"/>
                </a:lnTo>
                <a:lnTo>
                  <a:pt x="27432" y="120468"/>
                </a:lnTo>
                <a:lnTo>
                  <a:pt x="65084" y="147077"/>
                </a:lnTo>
                <a:lnTo>
                  <a:pt x="106814" y="177696"/>
                </a:lnTo>
                <a:lnTo>
                  <a:pt x="151672" y="221848"/>
                </a:lnTo>
                <a:lnTo>
                  <a:pt x="163126" y="241183"/>
                </a:lnTo>
                <a:lnTo>
                  <a:pt x="168216" y="261535"/>
                </a:lnTo>
                <a:lnTo>
                  <a:pt x="166046" y="271196"/>
                </a:lnTo>
                <a:lnTo>
                  <a:pt x="154227" y="289456"/>
                </a:lnTo>
                <a:lnTo>
                  <a:pt x="124369" y="312232"/>
                </a:lnTo>
                <a:lnTo>
                  <a:pt x="88711" y="325644"/>
                </a:lnTo>
                <a:lnTo>
                  <a:pt x="54705" y="327344"/>
                </a:lnTo>
                <a:lnTo>
                  <a:pt x="46627" y="324946"/>
                </a:lnTo>
                <a:lnTo>
                  <a:pt x="35771" y="316638"/>
                </a:lnTo>
                <a:lnTo>
                  <a:pt x="34710" y="310753"/>
                </a:lnTo>
                <a:lnTo>
                  <a:pt x="45289" y="2820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239"/>
          <p:cNvGrpSpPr/>
          <p:nvPr/>
        </p:nvGrpSpPr>
        <p:grpSpPr>
          <a:xfrm>
            <a:off x="4883150" y="3460750"/>
            <a:ext cx="190501" cy="106806"/>
            <a:chOff x="4883150" y="3460750"/>
            <a:chExt cx="190501" cy="106806"/>
          </a:xfrm>
        </p:grpSpPr>
        <p:sp>
          <p:nvSpPr>
            <p:cNvPr id="103" name="SMARTInkShape-1057"/>
            <p:cNvSpPr/>
            <p:nvPr>
              <p:custDataLst>
                <p:tags r:id="rId14"/>
              </p:custDataLst>
            </p:nvPr>
          </p:nvSpPr>
          <p:spPr>
            <a:xfrm>
              <a:off x="4892780" y="3543300"/>
              <a:ext cx="180871" cy="24256"/>
            </a:xfrm>
            <a:custGeom>
              <a:avLst/>
              <a:gdLst/>
              <a:ahLst/>
              <a:cxnLst/>
              <a:rect l="0" t="0" r="0" b="0"/>
              <a:pathLst>
                <a:path w="180871" h="24256">
                  <a:moveTo>
                    <a:pt x="9420" y="12700"/>
                  </a:moveTo>
                  <a:lnTo>
                    <a:pt x="9420" y="12700"/>
                  </a:lnTo>
                  <a:lnTo>
                    <a:pt x="582" y="21538"/>
                  </a:lnTo>
                  <a:lnTo>
                    <a:pt x="0" y="22825"/>
                  </a:lnTo>
                  <a:lnTo>
                    <a:pt x="318" y="23683"/>
                  </a:lnTo>
                  <a:lnTo>
                    <a:pt x="1235" y="24255"/>
                  </a:lnTo>
                  <a:lnTo>
                    <a:pt x="37984" y="18342"/>
                  </a:lnTo>
                  <a:lnTo>
                    <a:pt x="83970" y="10609"/>
                  </a:lnTo>
                  <a:lnTo>
                    <a:pt x="118048" y="4715"/>
                  </a:lnTo>
                  <a:lnTo>
                    <a:pt x="160060" y="1397"/>
                  </a:lnTo>
                  <a:lnTo>
                    <a:pt x="180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58"/>
            <p:cNvSpPr/>
            <p:nvPr>
              <p:custDataLst>
                <p:tags r:id="rId15"/>
              </p:custDataLst>
            </p:nvPr>
          </p:nvSpPr>
          <p:spPr>
            <a:xfrm>
              <a:off x="4883150" y="34607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4457" y="2575"/>
                  </a:lnTo>
                  <a:lnTo>
                    <a:pt x="81533" y="7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40"/>
          <p:cNvGrpSpPr/>
          <p:nvPr/>
        </p:nvGrpSpPr>
        <p:grpSpPr>
          <a:xfrm>
            <a:off x="5327650" y="3355779"/>
            <a:ext cx="228601" cy="301822"/>
            <a:chOff x="5327650" y="3355779"/>
            <a:chExt cx="228601" cy="301822"/>
          </a:xfrm>
        </p:grpSpPr>
        <p:sp>
          <p:nvSpPr>
            <p:cNvPr id="106" name="SMARTInkShape-1059"/>
            <p:cNvSpPr/>
            <p:nvPr>
              <p:custDataLst>
                <p:tags r:id="rId12"/>
              </p:custDataLst>
            </p:nvPr>
          </p:nvSpPr>
          <p:spPr>
            <a:xfrm>
              <a:off x="5327650" y="3359150"/>
              <a:ext cx="228601" cy="298451"/>
            </a:xfrm>
            <a:custGeom>
              <a:avLst/>
              <a:gdLst/>
              <a:ahLst/>
              <a:cxnLst/>
              <a:rect l="0" t="0" r="0" b="0"/>
              <a:pathLst>
                <a:path w="228601" h="298451">
                  <a:moveTo>
                    <a:pt x="228600" y="0"/>
                  </a:moveTo>
                  <a:lnTo>
                    <a:pt x="228600" y="0"/>
                  </a:lnTo>
                  <a:lnTo>
                    <a:pt x="228600" y="3371"/>
                  </a:lnTo>
                  <a:lnTo>
                    <a:pt x="224837" y="6907"/>
                  </a:lnTo>
                  <a:lnTo>
                    <a:pt x="221858" y="8838"/>
                  </a:lnTo>
                  <a:lnTo>
                    <a:pt x="199046" y="49540"/>
                  </a:lnTo>
                  <a:lnTo>
                    <a:pt x="176424" y="84342"/>
                  </a:lnTo>
                  <a:lnTo>
                    <a:pt x="144263" y="127091"/>
                  </a:lnTo>
                  <a:lnTo>
                    <a:pt x="106450" y="172196"/>
                  </a:lnTo>
                  <a:lnTo>
                    <a:pt x="66126" y="213409"/>
                  </a:lnTo>
                  <a:lnTo>
                    <a:pt x="35974" y="24913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60"/>
            <p:cNvSpPr/>
            <p:nvPr>
              <p:custDataLst>
                <p:tags r:id="rId13"/>
              </p:custDataLst>
            </p:nvPr>
          </p:nvSpPr>
          <p:spPr>
            <a:xfrm>
              <a:off x="5349391" y="3355779"/>
              <a:ext cx="200510" cy="263722"/>
            </a:xfrm>
            <a:custGeom>
              <a:avLst/>
              <a:gdLst/>
              <a:ahLst/>
              <a:cxnLst/>
              <a:rect l="0" t="0" r="0" b="0"/>
              <a:pathLst>
                <a:path w="200510" h="26372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1123"/>
                  </a:lnTo>
                  <a:lnTo>
                    <a:pt x="1563" y="8017"/>
                  </a:lnTo>
                  <a:lnTo>
                    <a:pt x="41683" y="55192"/>
                  </a:lnTo>
                  <a:lnTo>
                    <a:pt x="68536" y="86375"/>
                  </a:lnTo>
                  <a:lnTo>
                    <a:pt x="99286" y="123752"/>
                  </a:lnTo>
                  <a:lnTo>
                    <a:pt x="128004" y="160120"/>
                  </a:lnTo>
                  <a:lnTo>
                    <a:pt x="162328" y="206684"/>
                  </a:lnTo>
                  <a:lnTo>
                    <a:pt x="193182" y="252760"/>
                  </a:lnTo>
                  <a:lnTo>
                    <a:pt x="200509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41"/>
          <p:cNvGrpSpPr/>
          <p:nvPr/>
        </p:nvGrpSpPr>
        <p:grpSpPr>
          <a:xfrm>
            <a:off x="1688988" y="4091427"/>
            <a:ext cx="358691" cy="318809"/>
            <a:chOff x="1688988" y="4091427"/>
            <a:chExt cx="358691" cy="318809"/>
          </a:xfrm>
        </p:grpSpPr>
        <p:sp>
          <p:nvSpPr>
            <p:cNvPr id="109" name="SMARTInkShape-1061"/>
            <p:cNvSpPr/>
            <p:nvPr>
              <p:custDataLst>
                <p:tags r:id="rId9"/>
              </p:custDataLst>
            </p:nvPr>
          </p:nvSpPr>
          <p:spPr>
            <a:xfrm>
              <a:off x="1688988" y="4109595"/>
              <a:ext cx="95363" cy="290956"/>
            </a:xfrm>
            <a:custGeom>
              <a:avLst/>
              <a:gdLst/>
              <a:ahLst/>
              <a:cxnLst/>
              <a:rect l="0" t="0" r="0" b="0"/>
              <a:pathLst>
                <a:path w="95363" h="290956">
                  <a:moveTo>
                    <a:pt x="69962" y="11555"/>
                  </a:moveTo>
                  <a:lnTo>
                    <a:pt x="69962" y="11555"/>
                  </a:lnTo>
                  <a:lnTo>
                    <a:pt x="64187" y="6486"/>
                  </a:lnTo>
                  <a:lnTo>
                    <a:pt x="54061" y="1430"/>
                  </a:lnTo>
                  <a:lnTo>
                    <a:pt x="46197" y="0"/>
                  </a:lnTo>
                  <a:lnTo>
                    <a:pt x="42124" y="2440"/>
                  </a:lnTo>
                  <a:lnTo>
                    <a:pt x="33836" y="12678"/>
                  </a:lnTo>
                  <a:lnTo>
                    <a:pt x="14494" y="51164"/>
                  </a:lnTo>
                  <a:lnTo>
                    <a:pt x="4623" y="88661"/>
                  </a:lnTo>
                  <a:lnTo>
                    <a:pt x="0" y="131196"/>
                  </a:lnTo>
                  <a:lnTo>
                    <a:pt x="2649" y="175971"/>
                  </a:lnTo>
                  <a:lnTo>
                    <a:pt x="16056" y="216098"/>
                  </a:lnTo>
                  <a:lnTo>
                    <a:pt x="37537" y="249218"/>
                  </a:lnTo>
                  <a:lnTo>
                    <a:pt x="95362" y="29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62"/>
            <p:cNvSpPr/>
            <p:nvPr>
              <p:custDataLst>
                <p:tags r:id="rId10"/>
              </p:custDataLst>
            </p:nvPr>
          </p:nvSpPr>
          <p:spPr>
            <a:xfrm>
              <a:off x="1968500" y="4095750"/>
              <a:ext cx="79179" cy="298451"/>
            </a:xfrm>
            <a:custGeom>
              <a:avLst/>
              <a:gdLst/>
              <a:ahLst/>
              <a:cxnLst/>
              <a:rect l="0" t="0" r="0" b="0"/>
              <a:pathLst>
                <a:path w="79179" h="298451">
                  <a:moveTo>
                    <a:pt x="12700" y="0"/>
                  </a:moveTo>
                  <a:lnTo>
                    <a:pt x="12700" y="0"/>
                  </a:lnTo>
                  <a:lnTo>
                    <a:pt x="40137" y="44749"/>
                  </a:lnTo>
                  <a:lnTo>
                    <a:pt x="61909" y="88597"/>
                  </a:lnTo>
                  <a:lnTo>
                    <a:pt x="75493" y="123337"/>
                  </a:lnTo>
                  <a:lnTo>
                    <a:pt x="79178" y="158062"/>
                  </a:lnTo>
                  <a:lnTo>
                    <a:pt x="73996" y="192311"/>
                  </a:lnTo>
                  <a:lnTo>
                    <a:pt x="59933" y="226347"/>
                  </a:lnTo>
                  <a:lnTo>
                    <a:pt x="25441" y="27050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63"/>
            <p:cNvSpPr/>
            <p:nvPr>
              <p:custDataLst>
                <p:tags r:id="rId11"/>
              </p:custDataLst>
            </p:nvPr>
          </p:nvSpPr>
          <p:spPr>
            <a:xfrm>
              <a:off x="1784350" y="4091427"/>
              <a:ext cx="166332" cy="318809"/>
            </a:xfrm>
            <a:custGeom>
              <a:avLst/>
              <a:gdLst/>
              <a:ahLst/>
              <a:cxnLst/>
              <a:rect l="0" t="0" r="0" b="0"/>
              <a:pathLst>
                <a:path w="166332" h="318809">
                  <a:moveTo>
                    <a:pt x="31750" y="17023"/>
                  </a:moveTo>
                  <a:lnTo>
                    <a:pt x="31750" y="17023"/>
                  </a:lnTo>
                  <a:lnTo>
                    <a:pt x="31750" y="13652"/>
                  </a:lnTo>
                  <a:lnTo>
                    <a:pt x="26283" y="0"/>
                  </a:lnTo>
                  <a:lnTo>
                    <a:pt x="29032" y="5316"/>
                  </a:lnTo>
                  <a:lnTo>
                    <a:pt x="36283" y="42149"/>
                  </a:lnTo>
                  <a:lnTo>
                    <a:pt x="40350" y="73346"/>
                  </a:lnTo>
                  <a:lnTo>
                    <a:pt x="42627" y="112140"/>
                  </a:lnTo>
                  <a:lnTo>
                    <a:pt x="44346" y="154548"/>
                  </a:lnTo>
                  <a:lnTo>
                    <a:pt x="47461" y="196914"/>
                  </a:lnTo>
                  <a:lnTo>
                    <a:pt x="51197" y="235498"/>
                  </a:lnTo>
                  <a:lnTo>
                    <a:pt x="55386" y="281428"/>
                  </a:lnTo>
                  <a:lnTo>
                    <a:pt x="56995" y="315628"/>
                  </a:lnTo>
                  <a:lnTo>
                    <a:pt x="57047" y="315576"/>
                  </a:lnTo>
                  <a:lnTo>
                    <a:pt x="52765" y="297462"/>
                  </a:lnTo>
                  <a:lnTo>
                    <a:pt x="52793" y="262002"/>
                  </a:lnTo>
                  <a:lnTo>
                    <a:pt x="61817" y="219588"/>
                  </a:lnTo>
                  <a:lnTo>
                    <a:pt x="71924" y="200185"/>
                  </a:lnTo>
                  <a:lnTo>
                    <a:pt x="87235" y="188269"/>
                  </a:lnTo>
                  <a:lnTo>
                    <a:pt x="104388" y="182032"/>
                  </a:lnTo>
                  <a:lnTo>
                    <a:pt x="119067" y="181612"/>
                  </a:lnTo>
                  <a:lnTo>
                    <a:pt x="132646" y="187540"/>
                  </a:lnTo>
                  <a:lnTo>
                    <a:pt x="139231" y="192085"/>
                  </a:lnTo>
                  <a:lnTo>
                    <a:pt x="155240" y="215335"/>
                  </a:lnTo>
                  <a:lnTo>
                    <a:pt x="165550" y="244566"/>
                  </a:lnTo>
                  <a:lnTo>
                    <a:pt x="166331" y="272199"/>
                  </a:lnTo>
                  <a:lnTo>
                    <a:pt x="160002" y="287774"/>
                  </a:lnTo>
                  <a:lnTo>
                    <a:pt x="155352" y="294890"/>
                  </a:lnTo>
                  <a:lnTo>
                    <a:pt x="138895" y="306560"/>
                  </a:lnTo>
                  <a:lnTo>
                    <a:pt x="116059" y="315039"/>
                  </a:lnTo>
                  <a:lnTo>
                    <a:pt x="87095" y="318808"/>
                  </a:lnTo>
                  <a:lnTo>
                    <a:pt x="42426" y="310816"/>
                  </a:lnTo>
                  <a:lnTo>
                    <a:pt x="22148" y="296940"/>
                  </a:lnTo>
                  <a:lnTo>
                    <a:pt x="0" y="27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42"/>
          <p:cNvGrpSpPr/>
          <p:nvPr/>
        </p:nvGrpSpPr>
        <p:grpSpPr>
          <a:xfrm>
            <a:off x="2540261" y="4093187"/>
            <a:ext cx="698240" cy="342795"/>
            <a:chOff x="2540261" y="4093187"/>
            <a:chExt cx="698240" cy="342795"/>
          </a:xfrm>
        </p:grpSpPr>
        <p:sp>
          <p:nvSpPr>
            <p:cNvPr id="113" name="SMARTInkShape-1064"/>
            <p:cNvSpPr/>
            <p:nvPr>
              <p:custDataLst>
                <p:tags r:id="rId7"/>
              </p:custDataLst>
            </p:nvPr>
          </p:nvSpPr>
          <p:spPr>
            <a:xfrm>
              <a:off x="2758592" y="4093187"/>
              <a:ext cx="479909" cy="320064"/>
            </a:xfrm>
            <a:custGeom>
              <a:avLst/>
              <a:gdLst/>
              <a:ahLst/>
              <a:cxnLst/>
              <a:rect l="0" t="0" r="0" b="0"/>
              <a:pathLst>
                <a:path w="479909" h="320064">
                  <a:moveTo>
                    <a:pt x="3658" y="205763"/>
                  </a:moveTo>
                  <a:lnTo>
                    <a:pt x="3658" y="205763"/>
                  </a:lnTo>
                  <a:lnTo>
                    <a:pt x="0" y="205763"/>
                  </a:lnTo>
                  <a:lnTo>
                    <a:pt x="24104" y="203881"/>
                  </a:lnTo>
                  <a:lnTo>
                    <a:pt x="64075" y="189157"/>
                  </a:lnTo>
                  <a:lnTo>
                    <a:pt x="103876" y="160798"/>
                  </a:lnTo>
                  <a:lnTo>
                    <a:pt x="111699" y="146503"/>
                  </a:lnTo>
                  <a:lnTo>
                    <a:pt x="113786" y="138739"/>
                  </a:lnTo>
                  <a:lnTo>
                    <a:pt x="113060" y="132858"/>
                  </a:lnTo>
                  <a:lnTo>
                    <a:pt x="110459" y="128232"/>
                  </a:lnTo>
                  <a:lnTo>
                    <a:pt x="106609" y="124442"/>
                  </a:lnTo>
                  <a:lnTo>
                    <a:pt x="101219" y="124032"/>
                  </a:lnTo>
                  <a:lnTo>
                    <a:pt x="87706" y="129222"/>
                  </a:lnTo>
                  <a:lnTo>
                    <a:pt x="64231" y="154156"/>
                  </a:lnTo>
                  <a:lnTo>
                    <a:pt x="49514" y="195097"/>
                  </a:lnTo>
                  <a:lnTo>
                    <a:pt x="50798" y="236234"/>
                  </a:lnTo>
                  <a:lnTo>
                    <a:pt x="66002" y="260463"/>
                  </a:lnTo>
                  <a:lnTo>
                    <a:pt x="90633" y="280874"/>
                  </a:lnTo>
                  <a:lnTo>
                    <a:pt x="122747" y="294649"/>
                  </a:lnTo>
                  <a:lnTo>
                    <a:pt x="161950" y="299831"/>
                  </a:lnTo>
                  <a:lnTo>
                    <a:pt x="202420" y="298371"/>
                  </a:lnTo>
                  <a:lnTo>
                    <a:pt x="236871" y="290666"/>
                  </a:lnTo>
                  <a:lnTo>
                    <a:pt x="280662" y="267687"/>
                  </a:lnTo>
                  <a:lnTo>
                    <a:pt x="299867" y="244809"/>
                  </a:lnTo>
                  <a:lnTo>
                    <a:pt x="310990" y="220294"/>
                  </a:lnTo>
                  <a:lnTo>
                    <a:pt x="313582" y="199992"/>
                  </a:lnTo>
                  <a:lnTo>
                    <a:pt x="311168" y="192743"/>
                  </a:lnTo>
                  <a:lnTo>
                    <a:pt x="306737" y="187205"/>
                  </a:lnTo>
                  <a:lnTo>
                    <a:pt x="300961" y="182808"/>
                  </a:lnTo>
                  <a:lnTo>
                    <a:pt x="293582" y="181287"/>
                  </a:lnTo>
                  <a:lnTo>
                    <a:pt x="275976" y="183361"/>
                  </a:lnTo>
                  <a:lnTo>
                    <a:pt x="258273" y="192749"/>
                  </a:lnTo>
                  <a:lnTo>
                    <a:pt x="249602" y="199203"/>
                  </a:lnTo>
                  <a:lnTo>
                    <a:pt x="238085" y="215783"/>
                  </a:lnTo>
                  <a:lnTo>
                    <a:pt x="232025" y="234205"/>
                  </a:lnTo>
                  <a:lnTo>
                    <a:pt x="231684" y="251800"/>
                  </a:lnTo>
                  <a:lnTo>
                    <a:pt x="237648" y="265264"/>
                  </a:lnTo>
                  <a:lnTo>
                    <a:pt x="242201" y="270831"/>
                  </a:lnTo>
                  <a:lnTo>
                    <a:pt x="254786" y="277015"/>
                  </a:lnTo>
                  <a:lnTo>
                    <a:pt x="269082" y="279059"/>
                  </a:lnTo>
                  <a:lnTo>
                    <a:pt x="282491" y="277614"/>
                  </a:lnTo>
                  <a:lnTo>
                    <a:pt x="295506" y="270858"/>
                  </a:lnTo>
                  <a:lnTo>
                    <a:pt x="310970" y="257036"/>
                  </a:lnTo>
                  <a:lnTo>
                    <a:pt x="317336" y="249718"/>
                  </a:lnTo>
                  <a:lnTo>
                    <a:pt x="322517" y="246465"/>
                  </a:lnTo>
                  <a:lnTo>
                    <a:pt x="324886" y="246303"/>
                  </a:lnTo>
                  <a:lnTo>
                    <a:pt x="329400" y="248005"/>
                  </a:lnTo>
                  <a:lnTo>
                    <a:pt x="338753" y="258505"/>
                  </a:lnTo>
                  <a:lnTo>
                    <a:pt x="345676" y="260954"/>
                  </a:lnTo>
                  <a:lnTo>
                    <a:pt x="360878" y="258961"/>
                  </a:lnTo>
                  <a:lnTo>
                    <a:pt x="378788" y="250532"/>
                  </a:lnTo>
                  <a:lnTo>
                    <a:pt x="397500" y="235726"/>
                  </a:lnTo>
                  <a:lnTo>
                    <a:pt x="416450" y="204450"/>
                  </a:lnTo>
                  <a:lnTo>
                    <a:pt x="429126" y="172253"/>
                  </a:lnTo>
                  <a:lnTo>
                    <a:pt x="441816" y="133014"/>
                  </a:lnTo>
                  <a:lnTo>
                    <a:pt x="454511" y="87352"/>
                  </a:lnTo>
                  <a:lnTo>
                    <a:pt x="465328" y="52006"/>
                  </a:lnTo>
                  <a:lnTo>
                    <a:pt x="473706" y="17919"/>
                  </a:lnTo>
                  <a:lnTo>
                    <a:pt x="473657" y="10683"/>
                  </a:lnTo>
                  <a:lnTo>
                    <a:pt x="471508" y="5860"/>
                  </a:lnTo>
                  <a:lnTo>
                    <a:pt x="467958" y="2644"/>
                  </a:lnTo>
                  <a:lnTo>
                    <a:pt x="463474" y="500"/>
                  </a:lnTo>
                  <a:lnTo>
                    <a:pt x="450967" y="0"/>
                  </a:lnTo>
                  <a:lnTo>
                    <a:pt x="443681" y="854"/>
                  </a:lnTo>
                  <a:lnTo>
                    <a:pt x="429940" y="9329"/>
                  </a:lnTo>
                  <a:lnTo>
                    <a:pt x="423313" y="15541"/>
                  </a:lnTo>
                  <a:lnTo>
                    <a:pt x="400501" y="57992"/>
                  </a:lnTo>
                  <a:lnTo>
                    <a:pt x="389818" y="102928"/>
                  </a:lnTo>
                  <a:lnTo>
                    <a:pt x="385981" y="128739"/>
                  </a:lnTo>
                  <a:lnTo>
                    <a:pt x="383600" y="176234"/>
                  </a:lnTo>
                  <a:lnTo>
                    <a:pt x="386304" y="218744"/>
                  </a:lnTo>
                  <a:lnTo>
                    <a:pt x="394562" y="254101"/>
                  </a:lnTo>
                  <a:lnTo>
                    <a:pt x="410932" y="282515"/>
                  </a:lnTo>
                  <a:lnTo>
                    <a:pt x="421224" y="295031"/>
                  </a:lnTo>
                  <a:lnTo>
                    <a:pt x="443948" y="308937"/>
                  </a:lnTo>
                  <a:lnTo>
                    <a:pt x="479908" y="32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65"/>
            <p:cNvSpPr/>
            <p:nvPr>
              <p:custDataLst>
                <p:tags r:id="rId8"/>
              </p:custDataLst>
            </p:nvPr>
          </p:nvSpPr>
          <p:spPr>
            <a:xfrm>
              <a:off x="2540261" y="4222750"/>
              <a:ext cx="177540" cy="213232"/>
            </a:xfrm>
            <a:custGeom>
              <a:avLst/>
              <a:gdLst/>
              <a:ahLst/>
              <a:cxnLst/>
              <a:rect l="0" t="0" r="0" b="0"/>
              <a:pathLst>
                <a:path w="177540" h="213232">
                  <a:moveTo>
                    <a:pt x="6089" y="63500"/>
                  </a:moveTo>
                  <a:lnTo>
                    <a:pt x="6089" y="63500"/>
                  </a:lnTo>
                  <a:lnTo>
                    <a:pt x="2718" y="63500"/>
                  </a:lnTo>
                  <a:lnTo>
                    <a:pt x="1725" y="62794"/>
                  </a:lnTo>
                  <a:lnTo>
                    <a:pt x="1063" y="61618"/>
                  </a:lnTo>
                  <a:lnTo>
                    <a:pt x="0" y="58033"/>
                  </a:lnTo>
                  <a:lnTo>
                    <a:pt x="29648" y="48389"/>
                  </a:lnTo>
                  <a:lnTo>
                    <a:pt x="60106" y="52359"/>
                  </a:lnTo>
                  <a:lnTo>
                    <a:pt x="99313" y="75956"/>
                  </a:lnTo>
                  <a:lnTo>
                    <a:pt x="135468" y="116501"/>
                  </a:lnTo>
                  <a:lnTo>
                    <a:pt x="155039" y="157521"/>
                  </a:lnTo>
                  <a:lnTo>
                    <a:pt x="156720" y="179841"/>
                  </a:lnTo>
                  <a:lnTo>
                    <a:pt x="152058" y="197757"/>
                  </a:lnTo>
                  <a:lnTo>
                    <a:pt x="142931" y="210423"/>
                  </a:lnTo>
                  <a:lnTo>
                    <a:pt x="137534" y="212954"/>
                  </a:lnTo>
                  <a:lnTo>
                    <a:pt x="131819" y="213231"/>
                  </a:lnTo>
                  <a:lnTo>
                    <a:pt x="125892" y="212004"/>
                  </a:lnTo>
                  <a:lnTo>
                    <a:pt x="115544" y="204996"/>
                  </a:lnTo>
                  <a:lnTo>
                    <a:pt x="110809" y="200164"/>
                  </a:lnTo>
                  <a:lnTo>
                    <a:pt x="100774" y="163025"/>
                  </a:lnTo>
                  <a:lnTo>
                    <a:pt x="101323" y="123961"/>
                  </a:lnTo>
                  <a:lnTo>
                    <a:pt x="108387" y="82610"/>
                  </a:lnTo>
                  <a:lnTo>
                    <a:pt x="123286" y="50121"/>
                  </a:lnTo>
                  <a:lnTo>
                    <a:pt x="143549" y="27215"/>
                  </a:lnTo>
                  <a:lnTo>
                    <a:pt x="177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1066"/>
          <p:cNvSpPr/>
          <p:nvPr>
            <p:custDataLst>
              <p:tags r:id="rId3"/>
            </p:custDataLst>
          </p:nvPr>
        </p:nvSpPr>
        <p:spPr>
          <a:xfrm>
            <a:off x="4579346" y="4214267"/>
            <a:ext cx="189675" cy="272537"/>
          </a:xfrm>
          <a:custGeom>
            <a:avLst/>
            <a:gdLst/>
            <a:ahLst/>
            <a:cxnLst/>
            <a:rect l="0" t="0" r="0" b="0"/>
            <a:pathLst>
              <a:path w="189675" h="272537">
                <a:moveTo>
                  <a:pt x="132354" y="27533"/>
                </a:moveTo>
                <a:lnTo>
                  <a:pt x="132354" y="27533"/>
                </a:lnTo>
                <a:lnTo>
                  <a:pt x="132354" y="20791"/>
                </a:lnTo>
                <a:lnTo>
                  <a:pt x="124828" y="13718"/>
                </a:lnTo>
                <a:lnTo>
                  <a:pt x="104724" y="3684"/>
                </a:lnTo>
                <a:lnTo>
                  <a:pt x="88324" y="0"/>
                </a:lnTo>
                <a:lnTo>
                  <a:pt x="69276" y="715"/>
                </a:lnTo>
                <a:lnTo>
                  <a:pt x="42089" y="11826"/>
                </a:lnTo>
                <a:lnTo>
                  <a:pt x="16160" y="35265"/>
                </a:lnTo>
                <a:lnTo>
                  <a:pt x="716" y="64553"/>
                </a:lnTo>
                <a:lnTo>
                  <a:pt x="0" y="83262"/>
                </a:lnTo>
                <a:lnTo>
                  <a:pt x="1785" y="92202"/>
                </a:lnTo>
                <a:lnTo>
                  <a:pt x="13175" y="107780"/>
                </a:lnTo>
                <a:lnTo>
                  <a:pt x="32114" y="121759"/>
                </a:lnTo>
                <a:lnTo>
                  <a:pt x="74509" y="142235"/>
                </a:lnTo>
                <a:lnTo>
                  <a:pt x="121408" y="165863"/>
                </a:lnTo>
                <a:lnTo>
                  <a:pt x="159920" y="190737"/>
                </a:lnTo>
                <a:lnTo>
                  <a:pt x="180817" y="215277"/>
                </a:lnTo>
                <a:lnTo>
                  <a:pt x="188700" y="229508"/>
                </a:lnTo>
                <a:lnTo>
                  <a:pt x="189674" y="236266"/>
                </a:lnTo>
                <a:lnTo>
                  <a:pt x="186992" y="249420"/>
                </a:lnTo>
                <a:lnTo>
                  <a:pt x="173571" y="260440"/>
                </a:lnTo>
                <a:lnTo>
                  <a:pt x="153495" y="268631"/>
                </a:lnTo>
                <a:lnTo>
                  <a:pt x="119097" y="272536"/>
                </a:lnTo>
                <a:lnTo>
                  <a:pt x="81157" y="267892"/>
                </a:lnTo>
                <a:lnTo>
                  <a:pt x="56154" y="2624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Shape-1067"/>
          <p:cNvSpPr/>
          <p:nvPr>
            <p:custDataLst>
              <p:tags r:id="rId4"/>
            </p:custDataLst>
          </p:nvPr>
        </p:nvSpPr>
        <p:spPr>
          <a:xfrm>
            <a:off x="5161935" y="4273889"/>
            <a:ext cx="222866" cy="193223"/>
          </a:xfrm>
          <a:custGeom>
            <a:avLst/>
            <a:gdLst/>
            <a:ahLst/>
            <a:cxnLst/>
            <a:rect l="0" t="0" r="0" b="0"/>
            <a:pathLst>
              <a:path w="222866" h="193223">
                <a:moveTo>
                  <a:pt x="127615" y="12361"/>
                </a:moveTo>
                <a:lnTo>
                  <a:pt x="127615" y="12361"/>
                </a:lnTo>
                <a:lnTo>
                  <a:pt x="130986" y="12361"/>
                </a:lnTo>
                <a:lnTo>
                  <a:pt x="131979" y="11655"/>
                </a:lnTo>
                <a:lnTo>
                  <a:pt x="132641" y="10479"/>
                </a:lnTo>
                <a:lnTo>
                  <a:pt x="133703" y="3523"/>
                </a:lnTo>
                <a:lnTo>
                  <a:pt x="132379" y="2236"/>
                </a:lnTo>
                <a:lnTo>
                  <a:pt x="127146" y="806"/>
                </a:lnTo>
                <a:lnTo>
                  <a:pt x="112894" y="0"/>
                </a:lnTo>
                <a:lnTo>
                  <a:pt x="91895" y="6503"/>
                </a:lnTo>
                <a:lnTo>
                  <a:pt x="67799" y="20738"/>
                </a:lnTo>
                <a:lnTo>
                  <a:pt x="25943" y="66424"/>
                </a:lnTo>
                <a:lnTo>
                  <a:pt x="6238" y="100347"/>
                </a:lnTo>
                <a:lnTo>
                  <a:pt x="292" y="121316"/>
                </a:lnTo>
                <a:lnTo>
                  <a:pt x="0" y="140043"/>
                </a:lnTo>
                <a:lnTo>
                  <a:pt x="7868" y="157773"/>
                </a:lnTo>
                <a:lnTo>
                  <a:pt x="21478" y="173650"/>
                </a:lnTo>
                <a:lnTo>
                  <a:pt x="39285" y="185410"/>
                </a:lnTo>
                <a:lnTo>
                  <a:pt x="75886" y="193222"/>
                </a:lnTo>
                <a:lnTo>
                  <a:pt x="121382" y="188794"/>
                </a:lnTo>
                <a:lnTo>
                  <a:pt x="163868" y="181917"/>
                </a:lnTo>
                <a:lnTo>
                  <a:pt x="207553" y="178341"/>
                </a:lnTo>
                <a:lnTo>
                  <a:pt x="222865" y="1774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245"/>
          <p:cNvGrpSpPr/>
          <p:nvPr/>
        </p:nvGrpSpPr>
        <p:grpSpPr>
          <a:xfrm>
            <a:off x="5657850" y="4261733"/>
            <a:ext cx="234951" cy="291218"/>
            <a:chOff x="5657850" y="4261733"/>
            <a:chExt cx="234951" cy="291218"/>
          </a:xfrm>
        </p:grpSpPr>
        <p:sp>
          <p:nvSpPr>
            <p:cNvPr id="118" name="SMARTInkShape-1068"/>
            <p:cNvSpPr/>
            <p:nvPr>
              <p:custDataLst>
                <p:tags r:id="rId5"/>
              </p:custDataLst>
            </p:nvPr>
          </p:nvSpPr>
          <p:spPr>
            <a:xfrm>
              <a:off x="5676900" y="4261733"/>
              <a:ext cx="215901" cy="291218"/>
            </a:xfrm>
            <a:custGeom>
              <a:avLst/>
              <a:gdLst/>
              <a:ahLst/>
              <a:cxnLst/>
              <a:rect l="0" t="0" r="0" b="0"/>
              <a:pathLst>
                <a:path w="215901" h="291218">
                  <a:moveTo>
                    <a:pt x="215900" y="5467"/>
                  </a:moveTo>
                  <a:lnTo>
                    <a:pt x="215900" y="5467"/>
                  </a:lnTo>
                  <a:lnTo>
                    <a:pt x="210433" y="0"/>
                  </a:lnTo>
                  <a:lnTo>
                    <a:pt x="188580" y="44660"/>
                  </a:lnTo>
                  <a:lnTo>
                    <a:pt x="171302" y="76979"/>
                  </a:lnTo>
                  <a:lnTo>
                    <a:pt x="148101" y="115566"/>
                  </a:lnTo>
                  <a:lnTo>
                    <a:pt x="118974" y="158587"/>
                  </a:lnTo>
                  <a:lnTo>
                    <a:pt x="87214" y="199815"/>
                  </a:lnTo>
                  <a:lnTo>
                    <a:pt x="55695" y="236483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69"/>
            <p:cNvSpPr/>
            <p:nvPr>
              <p:custDataLst>
                <p:tags r:id="rId6"/>
              </p:custDataLst>
            </p:nvPr>
          </p:nvSpPr>
          <p:spPr>
            <a:xfrm>
              <a:off x="5657850" y="4268965"/>
              <a:ext cx="196851" cy="245886"/>
            </a:xfrm>
            <a:custGeom>
              <a:avLst/>
              <a:gdLst/>
              <a:ahLst/>
              <a:cxnLst/>
              <a:rect l="0" t="0" r="0" b="0"/>
              <a:pathLst>
                <a:path w="196851" h="2458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6742" y="2129"/>
                  </a:lnTo>
                  <a:lnTo>
                    <a:pt x="40164" y="44443"/>
                  </a:lnTo>
                  <a:lnTo>
                    <a:pt x="76812" y="91419"/>
                  </a:lnTo>
                  <a:lnTo>
                    <a:pt x="102577" y="127139"/>
                  </a:lnTo>
                  <a:lnTo>
                    <a:pt x="130492" y="164181"/>
                  </a:lnTo>
                  <a:lnTo>
                    <a:pt x="163861" y="203881"/>
                  </a:lnTo>
                  <a:lnTo>
                    <a:pt x="188386" y="238890"/>
                  </a:lnTo>
                  <a:lnTo>
                    <a:pt x="19685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781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246"/>
          <p:cNvGrpSpPr/>
          <p:nvPr/>
        </p:nvGrpSpPr>
        <p:grpSpPr>
          <a:xfrm>
            <a:off x="1212152" y="606229"/>
            <a:ext cx="394204" cy="435172"/>
            <a:chOff x="1212152" y="606229"/>
            <a:chExt cx="394204" cy="435172"/>
          </a:xfrm>
        </p:grpSpPr>
        <p:sp>
          <p:nvSpPr>
            <p:cNvPr id="2" name="SMARTInkShape-1070"/>
            <p:cNvSpPr/>
            <p:nvPr>
              <p:custDataLst>
                <p:tags r:id="rId114"/>
              </p:custDataLst>
            </p:nvPr>
          </p:nvSpPr>
          <p:spPr>
            <a:xfrm>
              <a:off x="1212152" y="645551"/>
              <a:ext cx="210249" cy="294250"/>
            </a:xfrm>
            <a:custGeom>
              <a:avLst/>
              <a:gdLst/>
              <a:ahLst/>
              <a:cxnLst/>
              <a:rect l="0" t="0" r="0" b="0"/>
              <a:pathLst>
                <a:path w="210249" h="294250">
                  <a:moveTo>
                    <a:pt x="140398" y="21199"/>
                  </a:moveTo>
                  <a:lnTo>
                    <a:pt x="140398" y="21199"/>
                  </a:lnTo>
                  <a:lnTo>
                    <a:pt x="143769" y="17828"/>
                  </a:lnTo>
                  <a:lnTo>
                    <a:pt x="144056" y="16129"/>
                  </a:lnTo>
                  <a:lnTo>
                    <a:pt x="143543" y="14291"/>
                  </a:lnTo>
                  <a:lnTo>
                    <a:pt x="142494" y="12361"/>
                  </a:lnTo>
                  <a:lnTo>
                    <a:pt x="134277" y="6272"/>
                  </a:lnTo>
                  <a:lnTo>
                    <a:pt x="119534" y="0"/>
                  </a:lnTo>
                  <a:lnTo>
                    <a:pt x="91648" y="3786"/>
                  </a:lnTo>
                  <a:lnTo>
                    <a:pt x="70518" y="17693"/>
                  </a:lnTo>
                  <a:lnTo>
                    <a:pt x="50074" y="39396"/>
                  </a:lnTo>
                  <a:lnTo>
                    <a:pt x="23403" y="84760"/>
                  </a:lnTo>
                  <a:lnTo>
                    <a:pt x="8672" y="122356"/>
                  </a:lnTo>
                  <a:lnTo>
                    <a:pt x="714" y="158821"/>
                  </a:lnTo>
                  <a:lnTo>
                    <a:pt x="0" y="192431"/>
                  </a:lnTo>
                  <a:lnTo>
                    <a:pt x="9090" y="221480"/>
                  </a:lnTo>
                  <a:lnTo>
                    <a:pt x="33445" y="254892"/>
                  </a:lnTo>
                  <a:lnTo>
                    <a:pt x="56645" y="268055"/>
                  </a:lnTo>
                  <a:lnTo>
                    <a:pt x="69746" y="272553"/>
                  </a:lnTo>
                  <a:lnTo>
                    <a:pt x="97473" y="271906"/>
                  </a:lnTo>
                  <a:lnTo>
                    <a:pt x="125554" y="262447"/>
                  </a:lnTo>
                  <a:lnTo>
                    <a:pt x="152145" y="244131"/>
                  </a:lnTo>
                  <a:lnTo>
                    <a:pt x="187545" y="199907"/>
                  </a:lnTo>
                  <a:lnTo>
                    <a:pt x="200158" y="162949"/>
                  </a:lnTo>
                  <a:lnTo>
                    <a:pt x="202941" y="123004"/>
                  </a:lnTo>
                  <a:lnTo>
                    <a:pt x="194771" y="81733"/>
                  </a:lnTo>
                  <a:lnTo>
                    <a:pt x="177969" y="49279"/>
                  </a:lnTo>
                  <a:lnTo>
                    <a:pt x="167562" y="35686"/>
                  </a:lnTo>
                  <a:lnTo>
                    <a:pt x="142828" y="18700"/>
                  </a:lnTo>
                  <a:lnTo>
                    <a:pt x="115373" y="10211"/>
                  </a:lnTo>
                  <a:lnTo>
                    <a:pt x="86707" y="8789"/>
                  </a:lnTo>
                  <a:lnTo>
                    <a:pt x="61267" y="18036"/>
                  </a:lnTo>
                  <a:lnTo>
                    <a:pt x="49544" y="25440"/>
                  </a:lnTo>
                  <a:lnTo>
                    <a:pt x="41729" y="33904"/>
                  </a:lnTo>
                  <a:lnTo>
                    <a:pt x="33045" y="52716"/>
                  </a:lnTo>
                  <a:lnTo>
                    <a:pt x="32948" y="74718"/>
                  </a:lnTo>
                  <a:lnTo>
                    <a:pt x="39020" y="99313"/>
                  </a:lnTo>
                  <a:lnTo>
                    <a:pt x="60423" y="140221"/>
                  </a:lnTo>
                  <a:lnTo>
                    <a:pt x="96397" y="178056"/>
                  </a:lnTo>
                  <a:lnTo>
                    <a:pt x="133476" y="207767"/>
                  </a:lnTo>
                  <a:lnTo>
                    <a:pt x="176085" y="244972"/>
                  </a:lnTo>
                  <a:lnTo>
                    <a:pt x="204599" y="280652"/>
                  </a:lnTo>
                  <a:lnTo>
                    <a:pt x="210248" y="29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71"/>
            <p:cNvSpPr/>
            <p:nvPr>
              <p:custDataLst>
                <p:tags r:id="rId115"/>
              </p:custDataLst>
            </p:nvPr>
          </p:nvSpPr>
          <p:spPr>
            <a:xfrm>
              <a:off x="1511300" y="606229"/>
              <a:ext cx="95056" cy="435172"/>
            </a:xfrm>
            <a:custGeom>
              <a:avLst/>
              <a:gdLst/>
              <a:ahLst/>
              <a:cxnLst/>
              <a:rect l="0" t="0" r="0" b="0"/>
              <a:pathLst>
                <a:path w="95056" h="435172">
                  <a:moveTo>
                    <a:pt x="19050" y="3371"/>
                  </a:moveTo>
                  <a:lnTo>
                    <a:pt x="19050" y="3371"/>
                  </a:lnTo>
                  <a:lnTo>
                    <a:pt x="22421" y="0"/>
                  </a:lnTo>
                  <a:lnTo>
                    <a:pt x="24825" y="418"/>
                  </a:lnTo>
                  <a:lnTo>
                    <a:pt x="31259" y="4646"/>
                  </a:lnTo>
                  <a:lnTo>
                    <a:pt x="49557" y="41927"/>
                  </a:lnTo>
                  <a:lnTo>
                    <a:pt x="64829" y="81890"/>
                  </a:lnTo>
                  <a:lnTo>
                    <a:pt x="72853" y="104401"/>
                  </a:lnTo>
                  <a:lnTo>
                    <a:pt x="79613" y="129991"/>
                  </a:lnTo>
                  <a:lnTo>
                    <a:pt x="85531" y="157634"/>
                  </a:lnTo>
                  <a:lnTo>
                    <a:pt x="90887" y="186646"/>
                  </a:lnTo>
                  <a:lnTo>
                    <a:pt x="93752" y="214455"/>
                  </a:lnTo>
                  <a:lnTo>
                    <a:pt x="94957" y="241460"/>
                  </a:lnTo>
                  <a:lnTo>
                    <a:pt x="95055" y="267930"/>
                  </a:lnTo>
                  <a:lnTo>
                    <a:pt x="90886" y="292633"/>
                  </a:lnTo>
                  <a:lnTo>
                    <a:pt x="74966" y="338895"/>
                  </a:lnTo>
                  <a:lnTo>
                    <a:pt x="48135" y="379211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48"/>
          <p:cNvGrpSpPr/>
          <p:nvPr/>
        </p:nvGrpSpPr>
        <p:grpSpPr>
          <a:xfrm>
            <a:off x="2297716" y="640737"/>
            <a:ext cx="677129" cy="333803"/>
            <a:chOff x="2297716" y="640737"/>
            <a:chExt cx="677129" cy="333803"/>
          </a:xfrm>
        </p:grpSpPr>
        <p:sp>
          <p:nvSpPr>
            <p:cNvPr id="5" name="SMARTInkShape-1072"/>
            <p:cNvSpPr/>
            <p:nvPr>
              <p:custDataLst>
                <p:tags r:id="rId109"/>
              </p:custDataLst>
            </p:nvPr>
          </p:nvSpPr>
          <p:spPr>
            <a:xfrm>
              <a:off x="2297716" y="640737"/>
              <a:ext cx="204185" cy="333803"/>
            </a:xfrm>
            <a:custGeom>
              <a:avLst/>
              <a:gdLst/>
              <a:ahLst/>
              <a:cxnLst/>
              <a:rect l="0" t="0" r="0" b="0"/>
              <a:pathLst>
                <a:path w="204185" h="333803">
                  <a:moveTo>
                    <a:pt x="159734" y="64113"/>
                  </a:moveTo>
                  <a:lnTo>
                    <a:pt x="159734" y="64113"/>
                  </a:lnTo>
                  <a:lnTo>
                    <a:pt x="159734" y="40348"/>
                  </a:lnTo>
                  <a:lnTo>
                    <a:pt x="152992" y="24616"/>
                  </a:lnTo>
                  <a:lnTo>
                    <a:pt x="142057" y="9920"/>
                  </a:lnTo>
                  <a:lnTo>
                    <a:pt x="126509" y="0"/>
                  </a:lnTo>
                  <a:lnTo>
                    <a:pt x="119240" y="204"/>
                  </a:lnTo>
                  <a:lnTo>
                    <a:pt x="101755" y="6076"/>
                  </a:lnTo>
                  <a:lnTo>
                    <a:pt x="72078" y="34766"/>
                  </a:lnTo>
                  <a:lnTo>
                    <a:pt x="40942" y="81288"/>
                  </a:lnTo>
                  <a:lnTo>
                    <a:pt x="21801" y="120665"/>
                  </a:lnTo>
                  <a:lnTo>
                    <a:pt x="6708" y="164036"/>
                  </a:lnTo>
                  <a:lnTo>
                    <a:pt x="0" y="209183"/>
                  </a:lnTo>
                  <a:lnTo>
                    <a:pt x="782" y="247592"/>
                  </a:lnTo>
                  <a:lnTo>
                    <a:pt x="7950" y="279715"/>
                  </a:lnTo>
                  <a:lnTo>
                    <a:pt x="22895" y="305751"/>
                  </a:lnTo>
                  <a:lnTo>
                    <a:pt x="45059" y="323437"/>
                  </a:lnTo>
                  <a:lnTo>
                    <a:pt x="57884" y="330129"/>
                  </a:lnTo>
                  <a:lnTo>
                    <a:pt x="87186" y="333802"/>
                  </a:lnTo>
                  <a:lnTo>
                    <a:pt x="133534" y="326054"/>
                  </a:lnTo>
                  <a:lnTo>
                    <a:pt x="172902" y="310353"/>
                  </a:lnTo>
                  <a:lnTo>
                    <a:pt x="204184" y="29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73"/>
            <p:cNvSpPr/>
            <p:nvPr>
              <p:custDataLst>
                <p:tags r:id="rId110"/>
              </p:custDataLst>
            </p:nvPr>
          </p:nvSpPr>
          <p:spPr>
            <a:xfrm>
              <a:off x="2500987" y="804381"/>
              <a:ext cx="138489" cy="150644"/>
            </a:xfrm>
            <a:custGeom>
              <a:avLst/>
              <a:gdLst/>
              <a:ahLst/>
              <a:cxnLst/>
              <a:rect l="0" t="0" r="0" b="0"/>
              <a:pathLst>
                <a:path w="138489" h="150644">
                  <a:moveTo>
                    <a:pt x="96163" y="33819"/>
                  </a:moveTo>
                  <a:lnTo>
                    <a:pt x="96163" y="33819"/>
                  </a:lnTo>
                  <a:lnTo>
                    <a:pt x="81660" y="25091"/>
                  </a:lnTo>
                  <a:lnTo>
                    <a:pt x="68034" y="22296"/>
                  </a:lnTo>
                  <a:lnTo>
                    <a:pt x="56850" y="21642"/>
                  </a:lnTo>
                  <a:lnTo>
                    <a:pt x="35283" y="28016"/>
                  </a:lnTo>
                  <a:lnTo>
                    <a:pt x="14389" y="42212"/>
                  </a:lnTo>
                  <a:lnTo>
                    <a:pt x="5021" y="55659"/>
                  </a:lnTo>
                  <a:lnTo>
                    <a:pt x="1535" y="63195"/>
                  </a:lnTo>
                  <a:lnTo>
                    <a:pt x="0" y="94029"/>
                  </a:lnTo>
                  <a:lnTo>
                    <a:pt x="6152" y="113966"/>
                  </a:lnTo>
                  <a:lnTo>
                    <a:pt x="10755" y="123234"/>
                  </a:lnTo>
                  <a:lnTo>
                    <a:pt x="27160" y="139176"/>
                  </a:lnTo>
                  <a:lnTo>
                    <a:pt x="37461" y="146390"/>
                  </a:lnTo>
                  <a:lnTo>
                    <a:pt x="62077" y="150643"/>
                  </a:lnTo>
                  <a:lnTo>
                    <a:pt x="87363" y="146419"/>
                  </a:lnTo>
                  <a:lnTo>
                    <a:pt x="108010" y="135134"/>
                  </a:lnTo>
                  <a:lnTo>
                    <a:pt x="132129" y="109543"/>
                  </a:lnTo>
                  <a:lnTo>
                    <a:pt x="138488" y="84172"/>
                  </a:lnTo>
                  <a:lnTo>
                    <a:pt x="136846" y="55492"/>
                  </a:lnTo>
                  <a:lnTo>
                    <a:pt x="126709" y="28635"/>
                  </a:lnTo>
                  <a:lnTo>
                    <a:pt x="110915" y="10113"/>
                  </a:lnTo>
                  <a:lnTo>
                    <a:pt x="101764" y="3198"/>
                  </a:lnTo>
                  <a:lnTo>
                    <a:pt x="92841" y="0"/>
                  </a:lnTo>
                  <a:lnTo>
                    <a:pt x="75402" y="209"/>
                  </a:lnTo>
                  <a:lnTo>
                    <a:pt x="68917" y="2945"/>
                  </a:lnTo>
                  <a:lnTo>
                    <a:pt x="51713" y="21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74"/>
            <p:cNvSpPr/>
            <p:nvPr>
              <p:custDataLst>
                <p:tags r:id="rId111"/>
              </p:custDataLst>
            </p:nvPr>
          </p:nvSpPr>
          <p:spPr>
            <a:xfrm>
              <a:off x="2743200" y="7937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37903"/>
                  </a:lnTo>
                  <a:lnTo>
                    <a:pt x="0" y="8462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75"/>
            <p:cNvSpPr/>
            <p:nvPr>
              <p:custDataLst>
                <p:tags r:id="rId112"/>
              </p:custDataLst>
            </p:nvPr>
          </p:nvSpPr>
          <p:spPr>
            <a:xfrm>
              <a:off x="2743200" y="704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76"/>
            <p:cNvSpPr/>
            <p:nvPr>
              <p:custDataLst>
                <p:tags r:id="rId113"/>
              </p:custDataLst>
            </p:nvPr>
          </p:nvSpPr>
          <p:spPr>
            <a:xfrm>
              <a:off x="2860258" y="715063"/>
              <a:ext cx="114587" cy="161238"/>
            </a:xfrm>
            <a:custGeom>
              <a:avLst/>
              <a:gdLst/>
              <a:ahLst/>
              <a:cxnLst/>
              <a:rect l="0" t="0" r="0" b="0"/>
              <a:pathLst>
                <a:path w="114587" h="161238">
                  <a:moveTo>
                    <a:pt x="3592" y="21537"/>
                  </a:moveTo>
                  <a:lnTo>
                    <a:pt x="3592" y="21537"/>
                  </a:lnTo>
                  <a:lnTo>
                    <a:pt x="6963" y="21537"/>
                  </a:lnTo>
                  <a:lnTo>
                    <a:pt x="10499" y="27181"/>
                  </a:lnTo>
                  <a:lnTo>
                    <a:pt x="18519" y="58165"/>
                  </a:lnTo>
                  <a:lnTo>
                    <a:pt x="18049" y="96203"/>
                  </a:lnTo>
                  <a:lnTo>
                    <a:pt x="15933" y="140342"/>
                  </a:lnTo>
                  <a:lnTo>
                    <a:pt x="13075" y="151480"/>
                  </a:lnTo>
                  <a:lnTo>
                    <a:pt x="9453" y="156901"/>
                  </a:lnTo>
                  <a:lnTo>
                    <a:pt x="7500" y="158346"/>
                  </a:lnTo>
                  <a:lnTo>
                    <a:pt x="5491" y="155782"/>
                  </a:lnTo>
                  <a:lnTo>
                    <a:pt x="0" y="134613"/>
                  </a:lnTo>
                  <a:lnTo>
                    <a:pt x="176" y="100432"/>
                  </a:lnTo>
                  <a:lnTo>
                    <a:pt x="13398" y="57300"/>
                  </a:lnTo>
                  <a:lnTo>
                    <a:pt x="27236" y="32728"/>
                  </a:lnTo>
                  <a:lnTo>
                    <a:pt x="48438" y="15692"/>
                  </a:lnTo>
                  <a:lnTo>
                    <a:pt x="80614" y="1931"/>
                  </a:lnTo>
                  <a:lnTo>
                    <a:pt x="88807" y="0"/>
                  </a:lnTo>
                  <a:lnTo>
                    <a:pt x="95680" y="1534"/>
                  </a:lnTo>
                  <a:lnTo>
                    <a:pt x="107079" y="10765"/>
                  </a:lnTo>
                  <a:lnTo>
                    <a:pt x="113086" y="29920"/>
                  </a:lnTo>
                  <a:lnTo>
                    <a:pt x="114586" y="68471"/>
                  </a:lnTo>
                  <a:lnTo>
                    <a:pt x="110563" y="113054"/>
                  </a:lnTo>
                  <a:lnTo>
                    <a:pt x="105192" y="161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49"/>
          <p:cNvGrpSpPr/>
          <p:nvPr/>
        </p:nvGrpSpPr>
        <p:grpSpPr>
          <a:xfrm>
            <a:off x="3731601" y="577850"/>
            <a:ext cx="759670" cy="382491"/>
            <a:chOff x="3731601" y="577850"/>
            <a:chExt cx="759670" cy="382491"/>
          </a:xfrm>
        </p:grpSpPr>
        <p:sp>
          <p:nvSpPr>
            <p:cNvPr id="11" name="SMARTInkShape-1077"/>
            <p:cNvSpPr/>
            <p:nvPr>
              <p:custDataLst>
                <p:tags r:id="rId104"/>
              </p:custDataLst>
            </p:nvPr>
          </p:nvSpPr>
          <p:spPr>
            <a:xfrm>
              <a:off x="3731601" y="577850"/>
              <a:ext cx="192700" cy="382491"/>
            </a:xfrm>
            <a:custGeom>
              <a:avLst/>
              <a:gdLst/>
              <a:ahLst/>
              <a:cxnLst/>
              <a:rect l="0" t="0" r="0" b="0"/>
              <a:pathLst>
                <a:path w="192700" h="382491">
                  <a:moveTo>
                    <a:pt x="78399" y="0"/>
                  </a:moveTo>
                  <a:lnTo>
                    <a:pt x="78399" y="0"/>
                  </a:lnTo>
                  <a:lnTo>
                    <a:pt x="71491" y="40800"/>
                  </a:lnTo>
                  <a:lnTo>
                    <a:pt x="67568" y="80222"/>
                  </a:lnTo>
                  <a:lnTo>
                    <a:pt x="65534" y="103576"/>
                  </a:lnTo>
                  <a:lnTo>
                    <a:pt x="63472" y="128317"/>
                  </a:lnTo>
                  <a:lnTo>
                    <a:pt x="61392" y="153984"/>
                  </a:lnTo>
                  <a:lnTo>
                    <a:pt x="59300" y="180267"/>
                  </a:lnTo>
                  <a:lnTo>
                    <a:pt x="57200" y="206961"/>
                  </a:lnTo>
                  <a:lnTo>
                    <a:pt x="55799" y="232519"/>
                  </a:lnTo>
                  <a:lnTo>
                    <a:pt x="54866" y="257318"/>
                  </a:lnTo>
                  <a:lnTo>
                    <a:pt x="54534" y="302747"/>
                  </a:lnTo>
                  <a:lnTo>
                    <a:pt x="56739" y="339400"/>
                  </a:lnTo>
                  <a:lnTo>
                    <a:pt x="65317" y="370948"/>
                  </a:lnTo>
                  <a:lnTo>
                    <a:pt x="72820" y="380060"/>
                  </a:lnTo>
                  <a:lnTo>
                    <a:pt x="76796" y="382490"/>
                  </a:lnTo>
                  <a:lnTo>
                    <a:pt x="80858" y="380582"/>
                  </a:lnTo>
                  <a:lnTo>
                    <a:pt x="89134" y="369055"/>
                  </a:lnTo>
                  <a:lnTo>
                    <a:pt x="91614" y="329248"/>
                  </a:lnTo>
                  <a:lnTo>
                    <a:pt x="81138" y="283978"/>
                  </a:lnTo>
                  <a:lnTo>
                    <a:pt x="66681" y="259798"/>
                  </a:lnTo>
                  <a:lnTo>
                    <a:pt x="49202" y="241760"/>
                  </a:lnTo>
                  <a:lnTo>
                    <a:pt x="2077" y="218428"/>
                  </a:lnTo>
                  <a:lnTo>
                    <a:pt x="0" y="217585"/>
                  </a:lnTo>
                  <a:lnTo>
                    <a:pt x="28" y="216318"/>
                  </a:lnTo>
                  <a:lnTo>
                    <a:pt x="3821" y="213028"/>
                  </a:lnTo>
                  <a:lnTo>
                    <a:pt x="49989" y="201219"/>
                  </a:lnTo>
                  <a:lnTo>
                    <a:pt x="82706" y="193853"/>
                  </a:lnTo>
                  <a:lnTo>
                    <a:pt x="118413" y="185875"/>
                  </a:lnTo>
                  <a:lnTo>
                    <a:pt x="164103" y="176822"/>
                  </a:lnTo>
                  <a:lnTo>
                    <a:pt x="19269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78"/>
            <p:cNvSpPr/>
            <p:nvPr>
              <p:custDataLst>
                <p:tags r:id="rId105"/>
              </p:custDataLst>
            </p:nvPr>
          </p:nvSpPr>
          <p:spPr>
            <a:xfrm>
              <a:off x="3901728" y="750183"/>
              <a:ext cx="105978" cy="139078"/>
            </a:xfrm>
            <a:custGeom>
              <a:avLst/>
              <a:gdLst/>
              <a:ahLst/>
              <a:cxnLst/>
              <a:rect l="0" t="0" r="0" b="0"/>
              <a:pathLst>
                <a:path w="105978" h="139078">
                  <a:moveTo>
                    <a:pt x="60672" y="5467"/>
                  </a:moveTo>
                  <a:lnTo>
                    <a:pt x="60672" y="5467"/>
                  </a:lnTo>
                  <a:lnTo>
                    <a:pt x="60672" y="2096"/>
                  </a:lnTo>
                  <a:lnTo>
                    <a:pt x="59260" y="1103"/>
                  </a:lnTo>
                  <a:lnTo>
                    <a:pt x="53930" y="0"/>
                  </a:lnTo>
                  <a:lnTo>
                    <a:pt x="39624" y="2750"/>
                  </a:lnTo>
                  <a:lnTo>
                    <a:pt x="28034" y="13667"/>
                  </a:lnTo>
                  <a:lnTo>
                    <a:pt x="6718" y="49420"/>
                  </a:lnTo>
                  <a:lnTo>
                    <a:pt x="0" y="83401"/>
                  </a:lnTo>
                  <a:lnTo>
                    <a:pt x="5955" y="105956"/>
                  </a:lnTo>
                  <a:lnTo>
                    <a:pt x="18009" y="124918"/>
                  </a:lnTo>
                  <a:lnTo>
                    <a:pt x="32774" y="135697"/>
                  </a:lnTo>
                  <a:lnTo>
                    <a:pt x="52506" y="139077"/>
                  </a:lnTo>
                  <a:lnTo>
                    <a:pt x="63695" y="138990"/>
                  </a:lnTo>
                  <a:lnTo>
                    <a:pt x="83652" y="131368"/>
                  </a:lnTo>
                  <a:lnTo>
                    <a:pt x="92925" y="125384"/>
                  </a:lnTo>
                  <a:lnTo>
                    <a:pt x="99108" y="117162"/>
                  </a:lnTo>
                  <a:lnTo>
                    <a:pt x="105977" y="96737"/>
                  </a:lnTo>
                  <a:lnTo>
                    <a:pt x="99730" y="54696"/>
                  </a:lnTo>
                  <a:lnTo>
                    <a:pt x="81103" y="19975"/>
                  </a:lnTo>
                  <a:lnTo>
                    <a:pt x="73587" y="13728"/>
                  </a:lnTo>
                  <a:lnTo>
                    <a:pt x="57711" y="8668"/>
                  </a:lnTo>
                  <a:lnTo>
                    <a:pt x="52348" y="9718"/>
                  </a:lnTo>
                  <a:lnTo>
                    <a:pt x="48772" y="12534"/>
                  </a:lnTo>
                  <a:lnTo>
                    <a:pt x="41622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79"/>
            <p:cNvSpPr/>
            <p:nvPr>
              <p:custDataLst>
                <p:tags r:id="rId106"/>
              </p:custDataLst>
            </p:nvPr>
          </p:nvSpPr>
          <p:spPr>
            <a:xfrm>
              <a:off x="4083572" y="717371"/>
              <a:ext cx="107429" cy="173541"/>
            </a:xfrm>
            <a:custGeom>
              <a:avLst/>
              <a:gdLst/>
              <a:ahLst/>
              <a:cxnLst/>
              <a:rect l="0" t="0" r="0" b="0"/>
              <a:pathLst>
                <a:path w="107429" h="173541">
                  <a:moveTo>
                    <a:pt x="107428" y="50979"/>
                  </a:moveTo>
                  <a:lnTo>
                    <a:pt x="107428" y="50979"/>
                  </a:lnTo>
                  <a:lnTo>
                    <a:pt x="107428" y="37495"/>
                  </a:lnTo>
                  <a:lnTo>
                    <a:pt x="100686" y="18997"/>
                  </a:lnTo>
                  <a:lnTo>
                    <a:pt x="87968" y="8307"/>
                  </a:lnTo>
                  <a:lnTo>
                    <a:pt x="79638" y="3481"/>
                  </a:lnTo>
                  <a:lnTo>
                    <a:pt x="60975" y="0"/>
                  </a:lnTo>
                  <a:lnTo>
                    <a:pt x="41627" y="2216"/>
                  </a:lnTo>
                  <a:lnTo>
                    <a:pt x="23620" y="10257"/>
                  </a:lnTo>
                  <a:lnTo>
                    <a:pt x="9972" y="22767"/>
                  </a:lnTo>
                  <a:lnTo>
                    <a:pt x="4358" y="30055"/>
                  </a:lnTo>
                  <a:lnTo>
                    <a:pt x="0" y="43796"/>
                  </a:lnTo>
                  <a:lnTo>
                    <a:pt x="1121" y="57664"/>
                  </a:lnTo>
                  <a:lnTo>
                    <a:pt x="6323" y="73235"/>
                  </a:lnTo>
                  <a:lnTo>
                    <a:pt x="20865" y="87682"/>
                  </a:lnTo>
                  <a:lnTo>
                    <a:pt x="65272" y="120645"/>
                  </a:lnTo>
                  <a:lnTo>
                    <a:pt x="80904" y="139119"/>
                  </a:lnTo>
                  <a:lnTo>
                    <a:pt x="85056" y="149184"/>
                  </a:lnTo>
                  <a:lnTo>
                    <a:pt x="84752" y="153843"/>
                  </a:lnTo>
                  <a:lnTo>
                    <a:pt x="80652" y="162784"/>
                  </a:lnTo>
                  <a:lnTo>
                    <a:pt x="74125" y="169579"/>
                  </a:lnTo>
                  <a:lnTo>
                    <a:pt x="70409" y="172379"/>
                  </a:lnTo>
                  <a:lnTo>
                    <a:pt x="66521" y="173540"/>
                  </a:lnTo>
                  <a:lnTo>
                    <a:pt x="50278" y="17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80"/>
            <p:cNvSpPr/>
            <p:nvPr>
              <p:custDataLst>
                <p:tags r:id="rId107"/>
              </p:custDataLst>
            </p:nvPr>
          </p:nvSpPr>
          <p:spPr>
            <a:xfrm>
              <a:off x="4270435" y="709496"/>
              <a:ext cx="111066" cy="185855"/>
            </a:xfrm>
            <a:custGeom>
              <a:avLst/>
              <a:gdLst/>
              <a:ahLst/>
              <a:cxnLst/>
              <a:rect l="0" t="0" r="0" b="0"/>
              <a:pathLst>
                <a:path w="111066" h="185855">
                  <a:moveTo>
                    <a:pt x="111065" y="27104"/>
                  </a:moveTo>
                  <a:lnTo>
                    <a:pt x="111065" y="27104"/>
                  </a:lnTo>
                  <a:lnTo>
                    <a:pt x="107694" y="16991"/>
                  </a:lnTo>
                  <a:lnTo>
                    <a:pt x="100395" y="10145"/>
                  </a:lnTo>
                  <a:lnTo>
                    <a:pt x="75090" y="0"/>
                  </a:lnTo>
                  <a:lnTo>
                    <a:pt x="51174" y="102"/>
                  </a:lnTo>
                  <a:lnTo>
                    <a:pt x="34587" y="8518"/>
                  </a:lnTo>
                  <a:lnTo>
                    <a:pt x="7685" y="33546"/>
                  </a:lnTo>
                  <a:lnTo>
                    <a:pt x="1619" y="48076"/>
                  </a:lnTo>
                  <a:lnTo>
                    <a:pt x="0" y="55902"/>
                  </a:lnTo>
                  <a:lnTo>
                    <a:pt x="1039" y="63236"/>
                  </a:lnTo>
                  <a:lnTo>
                    <a:pt x="7836" y="77029"/>
                  </a:lnTo>
                  <a:lnTo>
                    <a:pt x="50468" y="113831"/>
                  </a:lnTo>
                  <a:lnTo>
                    <a:pt x="68572" y="134410"/>
                  </a:lnTo>
                  <a:lnTo>
                    <a:pt x="71448" y="140269"/>
                  </a:lnTo>
                  <a:lnTo>
                    <a:pt x="72761" y="150542"/>
                  </a:lnTo>
                  <a:lnTo>
                    <a:pt x="65348" y="161693"/>
                  </a:lnTo>
                  <a:lnTo>
                    <a:pt x="59420" y="167630"/>
                  </a:lnTo>
                  <a:lnTo>
                    <a:pt x="15815" y="185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81"/>
            <p:cNvSpPr/>
            <p:nvPr>
              <p:custDataLst>
                <p:tags r:id="rId108"/>
              </p:custDataLst>
            </p:nvPr>
          </p:nvSpPr>
          <p:spPr>
            <a:xfrm>
              <a:off x="4483100" y="863600"/>
              <a:ext cx="8171" cy="1"/>
            </a:xfrm>
            <a:custGeom>
              <a:avLst/>
              <a:gdLst/>
              <a:ahLst/>
              <a:cxnLst/>
              <a:rect l="0" t="0" r="0" b="0"/>
              <a:pathLst>
                <a:path w="8171" h="1">
                  <a:moveTo>
                    <a:pt x="0" y="0"/>
                  </a:moveTo>
                  <a:lnTo>
                    <a:pt x="0" y="0"/>
                  </a:lnTo>
                  <a:lnTo>
                    <a:pt x="817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50"/>
          <p:cNvGrpSpPr/>
          <p:nvPr/>
        </p:nvGrpSpPr>
        <p:grpSpPr>
          <a:xfrm>
            <a:off x="2654300" y="1407212"/>
            <a:ext cx="1517651" cy="525529"/>
            <a:chOff x="2654300" y="1407212"/>
            <a:chExt cx="1517651" cy="525529"/>
          </a:xfrm>
        </p:grpSpPr>
        <p:sp>
          <p:nvSpPr>
            <p:cNvPr id="17" name="SMARTInkShape-1082"/>
            <p:cNvSpPr/>
            <p:nvPr>
              <p:custDataLst>
                <p:tags r:id="rId95"/>
              </p:custDataLst>
            </p:nvPr>
          </p:nvSpPr>
          <p:spPr>
            <a:xfrm>
              <a:off x="2654300" y="1459247"/>
              <a:ext cx="152401" cy="314778"/>
            </a:xfrm>
            <a:custGeom>
              <a:avLst/>
              <a:gdLst/>
              <a:ahLst/>
              <a:cxnLst/>
              <a:rect l="0" t="0" r="0" b="0"/>
              <a:pathLst>
                <a:path w="152401" h="314778">
                  <a:moveTo>
                    <a:pt x="0" y="13953"/>
                  </a:moveTo>
                  <a:lnTo>
                    <a:pt x="0" y="13953"/>
                  </a:lnTo>
                  <a:lnTo>
                    <a:pt x="0" y="10582"/>
                  </a:lnTo>
                  <a:lnTo>
                    <a:pt x="0" y="49138"/>
                  </a:lnTo>
                  <a:lnTo>
                    <a:pt x="1881" y="85565"/>
                  </a:lnTo>
                  <a:lnTo>
                    <a:pt x="5070" y="128331"/>
                  </a:lnTo>
                  <a:lnTo>
                    <a:pt x="8838" y="175560"/>
                  </a:lnTo>
                  <a:lnTo>
                    <a:pt x="10983" y="221010"/>
                  </a:lnTo>
                  <a:lnTo>
                    <a:pt x="11937" y="261200"/>
                  </a:lnTo>
                  <a:lnTo>
                    <a:pt x="12549" y="308221"/>
                  </a:lnTo>
                  <a:lnTo>
                    <a:pt x="12600" y="313848"/>
                  </a:lnTo>
                  <a:lnTo>
                    <a:pt x="13339" y="314777"/>
                  </a:lnTo>
                  <a:lnTo>
                    <a:pt x="16041" y="308284"/>
                  </a:lnTo>
                  <a:lnTo>
                    <a:pt x="18455" y="260842"/>
                  </a:lnTo>
                  <a:lnTo>
                    <a:pt x="18874" y="217790"/>
                  </a:lnTo>
                  <a:lnTo>
                    <a:pt x="19027" y="189947"/>
                  </a:lnTo>
                  <a:lnTo>
                    <a:pt x="19740" y="189138"/>
                  </a:lnTo>
                  <a:lnTo>
                    <a:pt x="20921" y="189304"/>
                  </a:lnTo>
                  <a:lnTo>
                    <a:pt x="31257" y="194640"/>
                  </a:lnTo>
                  <a:lnTo>
                    <a:pt x="40703" y="194682"/>
                  </a:lnTo>
                  <a:lnTo>
                    <a:pt x="51957" y="191644"/>
                  </a:lnTo>
                  <a:lnTo>
                    <a:pt x="64014" y="185590"/>
                  </a:lnTo>
                  <a:lnTo>
                    <a:pt x="86073" y="164135"/>
                  </a:lnTo>
                  <a:lnTo>
                    <a:pt x="110484" y="121951"/>
                  </a:lnTo>
                  <a:lnTo>
                    <a:pt x="123422" y="83589"/>
                  </a:lnTo>
                  <a:lnTo>
                    <a:pt x="133876" y="45608"/>
                  </a:lnTo>
                  <a:lnTo>
                    <a:pt x="150588" y="432"/>
                  </a:lnTo>
                  <a:lnTo>
                    <a:pt x="151192" y="0"/>
                  </a:lnTo>
                  <a:lnTo>
                    <a:pt x="151594" y="418"/>
                  </a:lnTo>
                  <a:lnTo>
                    <a:pt x="152294" y="46969"/>
                  </a:lnTo>
                  <a:lnTo>
                    <a:pt x="151647" y="86482"/>
                  </a:lnTo>
                  <a:lnTo>
                    <a:pt x="149008" y="132266"/>
                  </a:lnTo>
                  <a:lnTo>
                    <a:pt x="147365" y="177073"/>
                  </a:lnTo>
                  <a:lnTo>
                    <a:pt x="147340" y="218390"/>
                  </a:lnTo>
                  <a:lnTo>
                    <a:pt x="150587" y="264478"/>
                  </a:lnTo>
                  <a:lnTo>
                    <a:pt x="152400" y="287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83"/>
            <p:cNvSpPr/>
            <p:nvPr>
              <p:custDataLst>
                <p:tags r:id="rId96"/>
              </p:custDataLst>
            </p:nvPr>
          </p:nvSpPr>
          <p:spPr>
            <a:xfrm>
              <a:off x="2934378" y="1629757"/>
              <a:ext cx="98895" cy="302984"/>
            </a:xfrm>
            <a:custGeom>
              <a:avLst/>
              <a:gdLst/>
              <a:ahLst/>
              <a:cxnLst/>
              <a:rect l="0" t="0" r="0" b="0"/>
              <a:pathLst>
                <a:path w="98895" h="302984">
                  <a:moveTo>
                    <a:pt x="24722" y="2193"/>
                  </a:moveTo>
                  <a:lnTo>
                    <a:pt x="24722" y="2193"/>
                  </a:lnTo>
                  <a:lnTo>
                    <a:pt x="17980" y="2193"/>
                  </a:lnTo>
                  <a:lnTo>
                    <a:pt x="10907" y="5956"/>
                  </a:lnTo>
                  <a:lnTo>
                    <a:pt x="7045" y="8935"/>
                  </a:lnTo>
                  <a:lnTo>
                    <a:pt x="2755" y="19771"/>
                  </a:lnTo>
                  <a:lnTo>
                    <a:pt x="0" y="49723"/>
                  </a:lnTo>
                  <a:lnTo>
                    <a:pt x="3386" y="64240"/>
                  </a:lnTo>
                  <a:lnTo>
                    <a:pt x="9595" y="76336"/>
                  </a:lnTo>
                  <a:lnTo>
                    <a:pt x="17058" y="84064"/>
                  </a:lnTo>
                  <a:lnTo>
                    <a:pt x="22435" y="84996"/>
                  </a:lnTo>
                  <a:lnTo>
                    <a:pt x="35935" y="82268"/>
                  </a:lnTo>
                  <a:lnTo>
                    <a:pt x="47580" y="72589"/>
                  </a:lnTo>
                  <a:lnTo>
                    <a:pt x="66553" y="40009"/>
                  </a:lnTo>
                  <a:lnTo>
                    <a:pt x="80759" y="0"/>
                  </a:lnTo>
                  <a:lnTo>
                    <a:pt x="81130" y="26"/>
                  </a:lnTo>
                  <a:lnTo>
                    <a:pt x="81377" y="748"/>
                  </a:lnTo>
                  <a:lnTo>
                    <a:pt x="81807" y="42185"/>
                  </a:lnTo>
                  <a:lnTo>
                    <a:pt x="82549" y="72884"/>
                  </a:lnTo>
                  <a:lnTo>
                    <a:pt x="85230" y="110046"/>
                  </a:lnTo>
                  <a:lnTo>
                    <a:pt x="90655" y="150081"/>
                  </a:lnTo>
                  <a:lnTo>
                    <a:pt x="96359" y="189982"/>
                  </a:lnTo>
                  <a:lnTo>
                    <a:pt x="98894" y="226531"/>
                  </a:lnTo>
                  <a:lnTo>
                    <a:pt x="96950" y="268728"/>
                  </a:lnTo>
                  <a:lnTo>
                    <a:pt x="89984" y="286693"/>
                  </a:lnTo>
                  <a:lnTo>
                    <a:pt x="80538" y="297971"/>
                  </a:lnTo>
                  <a:lnTo>
                    <a:pt x="71636" y="302983"/>
                  </a:lnTo>
                  <a:lnTo>
                    <a:pt x="66582" y="302203"/>
                  </a:lnTo>
                  <a:lnTo>
                    <a:pt x="55321" y="295692"/>
                  </a:lnTo>
                  <a:lnTo>
                    <a:pt x="31072" y="24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84"/>
            <p:cNvSpPr/>
            <p:nvPr>
              <p:custDataLst>
                <p:tags r:id="rId97"/>
              </p:custDataLst>
            </p:nvPr>
          </p:nvSpPr>
          <p:spPr>
            <a:xfrm>
              <a:off x="3975100" y="1508538"/>
              <a:ext cx="75318" cy="188681"/>
            </a:xfrm>
            <a:custGeom>
              <a:avLst/>
              <a:gdLst/>
              <a:ahLst/>
              <a:cxnLst/>
              <a:rect l="0" t="0" r="0" b="0"/>
              <a:pathLst>
                <a:path w="75318" h="188681">
                  <a:moveTo>
                    <a:pt x="69850" y="47212"/>
                  </a:moveTo>
                  <a:lnTo>
                    <a:pt x="69850" y="47212"/>
                  </a:lnTo>
                  <a:lnTo>
                    <a:pt x="73221" y="40470"/>
                  </a:lnTo>
                  <a:lnTo>
                    <a:pt x="75317" y="26164"/>
                  </a:lnTo>
                  <a:lnTo>
                    <a:pt x="72045" y="14574"/>
                  </a:lnTo>
                  <a:lnTo>
                    <a:pt x="69196" y="8520"/>
                  </a:lnTo>
                  <a:lnTo>
                    <a:pt x="64476" y="4484"/>
                  </a:lnTo>
                  <a:lnTo>
                    <a:pt x="51704" y="0"/>
                  </a:lnTo>
                  <a:lnTo>
                    <a:pt x="38502" y="1769"/>
                  </a:lnTo>
                  <a:lnTo>
                    <a:pt x="32018" y="4217"/>
                  </a:lnTo>
                  <a:lnTo>
                    <a:pt x="21050" y="14462"/>
                  </a:lnTo>
                  <a:lnTo>
                    <a:pt x="16151" y="21146"/>
                  </a:lnTo>
                  <a:lnTo>
                    <a:pt x="12587" y="36097"/>
                  </a:lnTo>
                  <a:lnTo>
                    <a:pt x="12625" y="44036"/>
                  </a:lnTo>
                  <a:lnTo>
                    <a:pt x="22790" y="72063"/>
                  </a:lnTo>
                  <a:lnTo>
                    <a:pt x="44483" y="113138"/>
                  </a:lnTo>
                  <a:lnTo>
                    <a:pt x="64088" y="159044"/>
                  </a:lnTo>
                  <a:lnTo>
                    <a:pt x="63892" y="165511"/>
                  </a:lnTo>
                  <a:lnTo>
                    <a:pt x="61644" y="171234"/>
                  </a:lnTo>
                  <a:lnTo>
                    <a:pt x="58030" y="176460"/>
                  </a:lnTo>
                  <a:lnTo>
                    <a:pt x="46487" y="184148"/>
                  </a:lnTo>
                  <a:lnTo>
                    <a:pt x="39458" y="187186"/>
                  </a:lnTo>
                  <a:lnTo>
                    <a:pt x="24122" y="188680"/>
                  </a:lnTo>
                  <a:lnTo>
                    <a:pt x="0" y="186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85"/>
            <p:cNvSpPr/>
            <p:nvPr>
              <p:custDataLst>
                <p:tags r:id="rId98"/>
              </p:custDataLst>
            </p:nvPr>
          </p:nvSpPr>
          <p:spPr>
            <a:xfrm>
              <a:off x="3880583" y="1473200"/>
              <a:ext cx="50068" cy="241275"/>
            </a:xfrm>
            <a:custGeom>
              <a:avLst/>
              <a:gdLst/>
              <a:ahLst/>
              <a:cxnLst/>
              <a:rect l="0" t="0" r="0" b="0"/>
              <a:pathLst>
                <a:path w="50068" h="241275">
                  <a:moveTo>
                    <a:pt x="50067" y="114300"/>
                  </a:moveTo>
                  <a:lnTo>
                    <a:pt x="50067" y="114300"/>
                  </a:lnTo>
                  <a:lnTo>
                    <a:pt x="50067" y="110929"/>
                  </a:lnTo>
                  <a:lnTo>
                    <a:pt x="49361" y="109936"/>
                  </a:lnTo>
                  <a:lnTo>
                    <a:pt x="48185" y="109274"/>
                  </a:lnTo>
                  <a:lnTo>
                    <a:pt x="46696" y="108833"/>
                  </a:lnTo>
                  <a:lnTo>
                    <a:pt x="43160" y="117750"/>
                  </a:lnTo>
                  <a:lnTo>
                    <a:pt x="31769" y="158961"/>
                  </a:lnTo>
                  <a:lnTo>
                    <a:pt x="15930" y="204522"/>
                  </a:lnTo>
                  <a:lnTo>
                    <a:pt x="1740" y="241274"/>
                  </a:lnTo>
                  <a:lnTo>
                    <a:pt x="915" y="240577"/>
                  </a:lnTo>
                  <a:lnTo>
                    <a:pt x="0" y="232277"/>
                  </a:lnTo>
                  <a:lnTo>
                    <a:pt x="13915" y="185921"/>
                  </a:lnTo>
                  <a:lnTo>
                    <a:pt x="22475" y="147778"/>
                  </a:lnTo>
                  <a:lnTo>
                    <a:pt x="29102" y="103073"/>
                  </a:lnTo>
                  <a:lnTo>
                    <a:pt x="33693" y="59922"/>
                  </a:lnTo>
                  <a:lnTo>
                    <a:pt x="37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86"/>
            <p:cNvSpPr/>
            <p:nvPr>
              <p:custDataLst>
                <p:tags r:id="rId99"/>
              </p:custDataLst>
            </p:nvPr>
          </p:nvSpPr>
          <p:spPr>
            <a:xfrm>
              <a:off x="3375585" y="1407212"/>
              <a:ext cx="453736" cy="362271"/>
            </a:xfrm>
            <a:custGeom>
              <a:avLst/>
              <a:gdLst/>
              <a:ahLst/>
              <a:cxnLst/>
              <a:rect l="0" t="0" r="0" b="0"/>
              <a:pathLst>
                <a:path w="453736" h="362271">
                  <a:moveTo>
                    <a:pt x="85165" y="8838"/>
                  </a:moveTo>
                  <a:lnTo>
                    <a:pt x="85165" y="8838"/>
                  </a:lnTo>
                  <a:lnTo>
                    <a:pt x="99470" y="0"/>
                  </a:lnTo>
                  <a:lnTo>
                    <a:pt x="101052" y="123"/>
                  </a:lnTo>
                  <a:lnTo>
                    <a:pt x="102106" y="1617"/>
                  </a:lnTo>
                  <a:lnTo>
                    <a:pt x="102809" y="4024"/>
                  </a:lnTo>
                  <a:lnTo>
                    <a:pt x="91682" y="41127"/>
                  </a:lnTo>
                  <a:lnTo>
                    <a:pt x="76302" y="74929"/>
                  </a:lnTo>
                  <a:lnTo>
                    <a:pt x="59589" y="120997"/>
                  </a:lnTo>
                  <a:lnTo>
                    <a:pt x="51181" y="147111"/>
                  </a:lnTo>
                  <a:lnTo>
                    <a:pt x="43459" y="173692"/>
                  </a:lnTo>
                  <a:lnTo>
                    <a:pt x="36194" y="200585"/>
                  </a:lnTo>
                  <a:lnTo>
                    <a:pt x="29234" y="227686"/>
                  </a:lnTo>
                  <a:lnTo>
                    <a:pt x="17738" y="274731"/>
                  </a:lnTo>
                  <a:lnTo>
                    <a:pt x="10042" y="313279"/>
                  </a:lnTo>
                  <a:lnTo>
                    <a:pt x="9676" y="348026"/>
                  </a:lnTo>
                  <a:lnTo>
                    <a:pt x="12338" y="357144"/>
                  </a:lnTo>
                  <a:lnTo>
                    <a:pt x="14742" y="356753"/>
                  </a:lnTo>
                  <a:lnTo>
                    <a:pt x="21175" y="348793"/>
                  </a:lnTo>
                  <a:lnTo>
                    <a:pt x="32730" y="318331"/>
                  </a:lnTo>
                  <a:lnTo>
                    <a:pt x="34978" y="271284"/>
                  </a:lnTo>
                  <a:lnTo>
                    <a:pt x="27805" y="227241"/>
                  </a:lnTo>
                  <a:lnTo>
                    <a:pt x="10540" y="181027"/>
                  </a:lnTo>
                  <a:lnTo>
                    <a:pt x="5431" y="173561"/>
                  </a:lnTo>
                  <a:lnTo>
                    <a:pt x="0" y="169358"/>
                  </a:lnTo>
                  <a:lnTo>
                    <a:pt x="166" y="168768"/>
                  </a:lnTo>
                  <a:lnTo>
                    <a:pt x="983" y="168374"/>
                  </a:lnTo>
                  <a:lnTo>
                    <a:pt x="44460" y="139491"/>
                  </a:lnTo>
                  <a:lnTo>
                    <a:pt x="79924" y="110501"/>
                  </a:lnTo>
                  <a:lnTo>
                    <a:pt x="116538" y="69927"/>
                  </a:lnTo>
                  <a:lnTo>
                    <a:pt x="157110" y="35147"/>
                  </a:lnTo>
                  <a:lnTo>
                    <a:pt x="164878" y="30610"/>
                  </a:lnTo>
                  <a:lnTo>
                    <a:pt x="170762" y="28997"/>
                  </a:lnTo>
                  <a:lnTo>
                    <a:pt x="175391" y="29333"/>
                  </a:lnTo>
                  <a:lnTo>
                    <a:pt x="179182" y="30968"/>
                  </a:lnTo>
                  <a:lnTo>
                    <a:pt x="181513" y="49718"/>
                  </a:lnTo>
                  <a:lnTo>
                    <a:pt x="179492" y="80629"/>
                  </a:lnTo>
                  <a:lnTo>
                    <a:pt x="173890" y="120238"/>
                  </a:lnTo>
                  <a:lnTo>
                    <a:pt x="164815" y="163712"/>
                  </a:lnTo>
                  <a:lnTo>
                    <a:pt x="153726" y="206082"/>
                  </a:lnTo>
                  <a:lnTo>
                    <a:pt x="136994" y="253469"/>
                  </a:lnTo>
                  <a:lnTo>
                    <a:pt x="128352" y="273154"/>
                  </a:lnTo>
                  <a:lnTo>
                    <a:pt x="128067" y="276065"/>
                  </a:lnTo>
                  <a:lnTo>
                    <a:pt x="128583" y="278006"/>
                  </a:lnTo>
                  <a:lnTo>
                    <a:pt x="132919" y="270755"/>
                  </a:lnTo>
                  <a:lnTo>
                    <a:pt x="147201" y="240727"/>
                  </a:lnTo>
                  <a:lnTo>
                    <a:pt x="157187" y="229962"/>
                  </a:lnTo>
                  <a:lnTo>
                    <a:pt x="162813" y="226104"/>
                  </a:lnTo>
                  <a:lnTo>
                    <a:pt x="168680" y="227060"/>
                  </a:lnTo>
                  <a:lnTo>
                    <a:pt x="180844" y="237529"/>
                  </a:lnTo>
                  <a:lnTo>
                    <a:pt x="204488" y="282428"/>
                  </a:lnTo>
                  <a:lnTo>
                    <a:pt x="214751" y="319442"/>
                  </a:lnTo>
                  <a:lnTo>
                    <a:pt x="226764" y="361187"/>
                  </a:lnTo>
                  <a:lnTo>
                    <a:pt x="231070" y="362270"/>
                  </a:lnTo>
                  <a:lnTo>
                    <a:pt x="243380" y="357830"/>
                  </a:lnTo>
                  <a:lnTo>
                    <a:pt x="269548" y="340059"/>
                  </a:lnTo>
                  <a:lnTo>
                    <a:pt x="299857" y="300042"/>
                  </a:lnTo>
                  <a:lnTo>
                    <a:pt x="320582" y="267260"/>
                  </a:lnTo>
                  <a:lnTo>
                    <a:pt x="334259" y="223056"/>
                  </a:lnTo>
                  <a:lnTo>
                    <a:pt x="336985" y="215524"/>
                  </a:lnTo>
                  <a:lnTo>
                    <a:pt x="338196" y="207472"/>
                  </a:lnTo>
                  <a:lnTo>
                    <a:pt x="336853" y="201072"/>
                  </a:lnTo>
                  <a:lnTo>
                    <a:pt x="335507" y="198377"/>
                  </a:lnTo>
                  <a:lnTo>
                    <a:pt x="333198" y="196581"/>
                  </a:lnTo>
                  <a:lnTo>
                    <a:pt x="326870" y="194585"/>
                  </a:lnTo>
                  <a:lnTo>
                    <a:pt x="315592" y="199342"/>
                  </a:lnTo>
                  <a:lnTo>
                    <a:pt x="308633" y="203574"/>
                  </a:lnTo>
                  <a:lnTo>
                    <a:pt x="297138" y="219565"/>
                  </a:lnTo>
                  <a:lnTo>
                    <a:pt x="278260" y="264325"/>
                  </a:lnTo>
                  <a:lnTo>
                    <a:pt x="275172" y="285136"/>
                  </a:lnTo>
                  <a:lnTo>
                    <a:pt x="275336" y="294636"/>
                  </a:lnTo>
                  <a:lnTo>
                    <a:pt x="281163" y="308956"/>
                  </a:lnTo>
                  <a:lnTo>
                    <a:pt x="285680" y="314750"/>
                  </a:lnTo>
                  <a:lnTo>
                    <a:pt x="292220" y="317907"/>
                  </a:lnTo>
                  <a:lnTo>
                    <a:pt x="308893" y="319534"/>
                  </a:lnTo>
                  <a:lnTo>
                    <a:pt x="328062" y="312260"/>
                  </a:lnTo>
                  <a:lnTo>
                    <a:pt x="369114" y="281224"/>
                  </a:lnTo>
                  <a:lnTo>
                    <a:pt x="409783" y="236758"/>
                  </a:lnTo>
                  <a:lnTo>
                    <a:pt x="437781" y="195153"/>
                  </a:lnTo>
                  <a:lnTo>
                    <a:pt x="445789" y="178428"/>
                  </a:lnTo>
                  <a:lnTo>
                    <a:pt x="446996" y="166291"/>
                  </a:lnTo>
                  <a:lnTo>
                    <a:pt x="445624" y="162490"/>
                  </a:lnTo>
                  <a:lnTo>
                    <a:pt x="443299" y="159956"/>
                  </a:lnTo>
                  <a:lnTo>
                    <a:pt x="440338" y="158267"/>
                  </a:lnTo>
                  <a:lnTo>
                    <a:pt x="436952" y="159257"/>
                  </a:lnTo>
                  <a:lnTo>
                    <a:pt x="429428" y="166002"/>
                  </a:lnTo>
                  <a:lnTo>
                    <a:pt x="417258" y="185070"/>
                  </a:lnTo>
                  <a:lnTo>
                    <a:pt x="414560" y="202404"/>
                  </a:lnTo>
                  <a:lnTo>
                    <a:pt x="416418" y="221162"/>
                  </a:lnTo>
                  <a:lnTo>
                    <a:pt x="436366" y="268133"/>
                  </a:lnTo>
                  <a:lnTo>
                    <a:pt x="453014" y="303134"/>
                  </a:lnTo>
                  <a:lnTo>
                    <a:pt x="453735" y="315084"/>
                  </a:lnTo>
                  <a:lnTo>
                    <a:pt x="450174" y="329745"/>
                  </a:lnTo>
                  <a:lnTo>
                    <a:pt x="447743" y="331432"/>
                  </a:lnTo>
                  <a:lnTo>
                    <a:pt x="444712" y="331145"/>
                  </a:lnTo>
                  <a:lnTo>
                    <a:pt x="441280" y="329542"/>
                  </a:lnTo>
                  <a:lnTo>
                    <a:pt x="421715" y="30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87"/>
            <p:cNvSpPr/>
            <p:nvPr>
              <p:custDataLst>
                <p:tags r:id="rId100"/>
              </p:custDataLst>
            </p:nvPr>
          </p:nvSpPr>
          <p:spPr>
            <a:xfrm>
              <a:off x="3227338" y="1620133"/>
              <a:ext cx="110071" cy="119336"/>
            </a:xfrm>
            <a:custGeom>
              <a:avLst/>
              <a:gdLst/>
              <a:ahLst/>
              <a:cxnLst/>
              <a:rect l="0" t="0" r="0" b="0"/>
              <a:pathLst>
                <a:path w="110071" h="119336">
                  <a:moveTo>
                    <a:pt x="106412" y="5467"/>
                  </a:moveTo>
                  <a:lnTo>
                    <a:pt x="106412" y="5467"/>
                  </a:lnTo>
                  <a:lnTo>
                    <a:pt x="109783" y="5467"/>
                  </a:lnTo>
                  <a:lnTo>
                    <a:pt x="110070" y="4761"/>
                  </a:lnTo>
                  <a:lnTo>
                    <a:pt x="108508" y="2096"/>
                  </a:lnTo>
                  <a:lnTo>
                    <a:pt x="93549" y="0"/>
                  </a:lnTo>
                  <a:lnTo>
                    <a:pt x="64501" y="9491"/>
                  </a:lnTo>
                  <a:lnTo>
                    <a:pt x="32454" y="32451"/>
                  </a:lnTo>
                  <a:lnTo>
                    <a:pt x="7358" y="64968"/>
                  </a:lnTo>
                  <a:lnTo>
                    <a:pt x="769" y="85299"/>
                  </a:lnTo>
                  <a:lnTo>
                    <a:pt x="0" y="94671"/>
                  </a:lnTo>
                  <a:lnTo>
                    <a:pt x="1604" y="102331"/>
                  </a:lnTo>
                  <a:lnTo>
                    <a:pt x="9031" y="114605"/>
                  </a:lnTo>
                  <a:lnTo>
                    <a:pt x="14680" y="117737"/>
                  </a:lnTo>
                  <a:lnTo>
                    <a:pt x="28483" y="119335"/>
                  </a:lnTo>
                  <a:lnTo>
                    <a:pt x="44025" y="113930"/>
                  </a:lnTo>
                  <a:lnTo>
                    <a:pt x="52121" y="109526"/>
                  </a:lnTo>
                  <a:lnTo>
                    <a:pt x="64878" y="95225"/>
                  </a:lnTo>
                  <a:lnTo>
                    <a:pt x="81012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88"/>
            <p:cNvSpPr/>
            <p:nvPr>
              <p:custDataLst>
                <p:tags r:id="rId101"/>
              </p:custDataLst>
            </p:nvPr>
          </p:nvSpPr>
          <p:spPr>
            <a:xfrm>
              <a:off x="3111939" y="1595496"/>
              <a:ext cx="77068" cy="321861"/>
            </a:xfrm>
            <a:custGeom>
              <a:avLst/>
              <a:gdLst/>
              <a:ahLst/>
              <a:cxnLst/>
              <a:rect l="0" t="0" r="0" b="0"/>
              <a:pathLst>
                <a:path w="77068" h="321861">
                  <a:moveTo>
                    <a:pt x="56711" y="61854"/>
                  </a:moveTo>
                  <a:lnTo>
                    <a:pt x="56711" y="61854"/>
                  </a:lnTo>
                  <a:lnTo>
                    <a:pt x="53340" y="61854"/>
                  </a:lnTo>
                  <a:lnTo>
                    <a:pt x="44502" y="71967"/>
                  </a:lnTo>
                  <a:lnTo>
                    <a:pt x="33237" y="116742"/>
                  </a:lnTo>
                  <a:lnTo>
                    <a:pt x="26052" y="152101"/>
                  </a:lnTo>
                  <a:lnTo>
                    <a:pt x="20036" y="189453"/>
                  </a:lnTo>
                  <a:lnTo>
                    <a:pt x="14306" y="227220"/>
                  </a:lnTo>
                  <a:lnTo>
                    <a:pt x="7055" y="265172"/>
                  </a:lnTo>
                  <a:lnTo>
                    <a:pt x="1781" y="305384"/>
                  </a:lnTo>
                  <a:lnTo>
                    <a:pt x="219" y="321689"/>
                  </a:lnTo>
                  <a:lnTo>
                    <a:pt x="0" y="321860"/>
                  </a:lnTo>
                  <a:lnTo>
                    <a:pt x="2989" y="284581"/>
                  </a:lnTo>
                  <a:lnTo>
                    <a:pt x="4613" y="243864"/>
                  </a:lnTo>
                  <a:lnTo>
                    <a:pt x="5045" y="219178"/>
                  </a:lnTo>
                  <a:lnTo>
                    <a:pt x="6745" y="190725"/>
                  </a:lnTo>
                  <a:lnTo>
                    <a:pt x="9289" y="159763"/>
                  </a:lnTo>
                  <a:lnTo>
                    <a:pt x="12397" y="127126"/>
                  </a:lnTo>
                  <a:lnTo>
                    <a:pt x="15879" y="99724"/>
                  </a:lnTo>
                  <a:lnTo>
                    <a:pt x="23512" y="54226"/>
                  </a:lnTo>
                  <a:lnTo>
                    <a:pt x="34839" y="10854"/>
                  </a:lnTo>
                  <a:lnTo>
                    <a:pt x="39465" y="3910"/>
                  </a:lnTo>
                  <a:lnTo>
                    <a:pt x="47635" y="823"/>
                  </a:lnTo>
                  <a:lnTo>
                    <a:pt x="52777" y="0"/>
                  </a:lnTo>
                  <a:lnTo>
                    <a:pt x="57616" y="1568"/>
                  </a:lnTo>
                  <a:lnTo>
                    <a:pt x="66756" y="8955"/>
                  </a:lnTo>
                  <a:lnTo>
                    <a:pt x="76464" y="38497"/>
                  </a:lnTo>
                  <a:lnTo>
                    <a:pt x="77067" y="75159"/>
                  </a:lnTo>
                  <a:lnTo>
                    <a:pt x="69406" y="106091"/>
                  </a:lnTo>
                  <a:lnTo>
                    <a:pt x="54828" y="129760"/>
                  </a:lnTo>
                  <a:lnTo>
                    <a:pt x="45056" y="137895"/>
                  </a:lnTo>
                  <a:lnTo>
                    <a:pt x="31311" y="144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89"/>
            <p:cNvSpPr/>
            <p:nvPr>
              <p:custDataLst>
                <p:tags r:id="rId102"/>
              </p:custDataLst>
            </p:nvPr>
          </p:nvSpPr>
          <p:spPr>
            <a:xfrm>
              <a:off x="4133850" y="15439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90"/>
            <p:cNvSpPr/>
            <p:nvPr>
              <p:custDataLst>
                <p:tags r:id="rId103"/>
              </p:custDataLst>
            </p:nvPr>
          </p:nvSpPr>
          <p:spPr>
            <a:xfrm>
              <a:off x="4152900" y="1676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51"/>
          <p:cNvGrpSpPr/>
          <p:nvPr/>
        </p:nvGrpSpPr>
        <p:grpSpPr>
          <a:xfrm>
            <a:off x="4559256" y="1504950"/>
            <a:ext cx="590595" cy="238346"/>
            <a:chOff x="4559256" y="1504950"/>
            <a:chExt cx="590595" cy="238346"/>
          </a:xfrm>
        </p:grpSpPr>
        <p:sp>
          <p:nvSpPr>
            <p:cNvPr id="27" name="SMARTInkShape-1091"/>
            <p:cNvSpPr/>
            <p:nvPr>
              <p:custDataLst>
                <p:tags r:id="rId90"/>
              </p:custDataLst>
            </p:nvPr>
          </p:nvSpPr>
          <p:spPr>
            <a:xfrm>
              <a:off x="4709652" y="1587119"/>
              <a:ext cx="130830" cy="131366"/>
            </a:xfrm>
            <a:custGeom>
              <a:avLst/>
              <a:gdLst/>
              <a:ahLst/>
              <a:cxnLst/>
              <a:rect l="0" t="0" r="0" b="0"/>
              <a:pathLst>
                <a:path w="130830" h="131366">
                  <a:moveTo>
                    <a:pt x="84598" y="44831"/>
                  </a:moveTo>
                  <a:lnTo>
                    <a:pt x="84598" y="44831"/>
                  </a:lnTo>
                  <a:lnTo>
                    <a:pt x="91340" y="31347"/>
                  </a:lnTo>
                  <a:lnTo>
                    <a:pt x="92768" y="20964"/>
                  </a:lnTo>
                  <a:lnTo>
                    <a:pt x="92161" y="16219"/>
                  </a:lnTo>
                  <a:lnTo>
                    <a:pt x="85842" y="7185"/>
                  </a:lnTo>
                  <a:lnTo>
                    <a:pt x="81194" y="2801"/>
                  </a:lnTo>
                  <a:lnTo>
                    <a:pt x="75273" y="583"/>
                  </a:lnTo>
                  <a:lnTo>
                    <a:pt x="61168" y="0"/>
                  </a:lnTo>
                  <a:lnTo>
                    <a:pt x="33990" y="10381"/>
                  </a:lnTo>
                  <a:lnTo>
                    <a:pt x="10336" y="33604"/>
                  </a:lnTo>
                  <a:lnTo>
                    <a:pt x="2204" y="54658"/>
                  </a:lnTo>
                  <a:lnTo>
                    <a:pt x="0" y="77421"/>
                  </a:lnTo>
                  <a:lnTo>
                    <a:pt x="3725" y="99297"/>
                  </a:lnTo>
                  <a:lnTo>
                    <a:pt x="17609" y="117016"/>
                  </a:lnTo>
                  <a:lnTo>
                    <a:pt x="27239" y="124704"/>
                  </a:lnTo>
                  <a:lnTo>
                    <a:pt x="49227" y="131365"/>
                  </a:lnTo>
                  <a:lnTo>
                    <a:pt x="72405" y="130563"/>
                  </a:lnTo>
                  <a:lnTo>
                    <a:pt x="94466" y="123151"/>
                  </a:lnTo>
                  <a:lnTo>
                    <a:pt x="112267" y="109038"/>
                  </a:lnTo>
                  <a:lnTo>
                    <a:pt x="125118" y="91006"/>
                  </a:lnTo>
                  <a:lnTo>
                    <a:pt x="130829" y="71233"/>
                  </a:lnTo>
                  <a:lnTo>
                    <a:pt x="127723" y="50685"/>
                  </a:lnTo>
                  <a:lnTo>
                    <a:pt x="118581" y="31911"/>
                  </a:lnTo>
                  <a:lnTo>
                    <a:pt x="105111" y="18863"/>
                  </a:lnTo>
                  <a:lnTo>
                    <a:pt x="87835" y="14004"/>
                  </a:lnTo>
                  <a:lnTo>
                    <a:pt x="59198" y="13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92"/>
            <p:cNvSpPr/>
            <p:nvPr>
              <p:custDataLst>
                <p:tags r:id="rId91"/>
              </p:custDataLst>
            </p:nvPr>
          </p:nvSpPr>
          <p:spPr>
            <a:xfrm>
              <a:off x="4559256" y="1528334"/>
              <a:ext cx="120695" cy="214962"/>
            </a:xfrm>
            <a:custGeom>
              <a:avLst/>
              <a:gdLst/>
              <a:ahLst/>
              <a:cxnLst/>
              <a:rect l="0" t="0" r="0" b="0"/>
              <a:pathLst>
                <a:path w="120695" h="214962">
                  <a:moveTo>
                    <a:pt x="69894" y="21066"/>
                  </a:moveTo>
                  <a:lnTo>
                    <a:pt x="69894" y="21066"/>
                  </a:lnTo>
                  <a:lnTo>
                    <a:pt x="74920" y="9132"/>
                  </a:lnTo>
                  <a:lnTo>
                    <a:pt x="75361" y="6760"/>
                  </a:lnTo>
                  <a:lnTo>
                    <a:pt x="74950" y="4473"/>
                  </a:lnTo>
                  <a:lnTo>
                    <a:pt x="72611" y="51"/>
                  </a:lnTo>
                  <a:lnTo>
                    <a:pt x="69589" y="0"/>
                  </a:lnTo>
                  <a:lnTo>
                    <a:pt x="60586" y="3707"/>
                  </a:lnTo>
                  <a:lnTo>
                    <a:pt x="40247" y="20470"/>
                  </a:lnTo>
                  <a:lnTo>
                    <a:pt x="19717" y="53423"/>
                  </a:lnTo>
                  <a:lnTo>
                    <a:pt x="8552" y="84130"/>
                  </a:lnTo>
                  <a:lnTo>
                    <a:pt x="1003" y="118239"/>
                  </a:lnTo>
                  <a:lnTo>
                    <a:pt x="0" y="152213"/>
                  </a:lnTo>
                  <a:lnTo>
                    <a:pt x="7550" y="178602"/>
                  </a:lnTo>
                  <a:lnTo>
                    <a:pt x="13515" y="189590"/>
                  </a:lnTo>
                  <a:lnTo>
                    <a:pt x="31431" y="205562"/>
                  </a:lnTo>
                  <a:lnTo>
                    <a:pt x="42135" y="211796"/>
                  </a:lnTo>
                  <a:lnTo>
                    <a:pt x="70963" y="214961"/>
                  </a:lnTo>
                  <a:lnTo>
                    <a:pt x="120694" y="21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93"/>
            <p:cNvSpPr/>
            <p:nvPr>
              <p:custDataLst>
                <p:tags r:id="rId92"/>
              </p:custDataLst>
            </p:nvPr>
          </p:nvSpPr>
          <p:spPr>
            <a:xfrm>
              <a:off x="4921250" y="1600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3861" y="4209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94"/>
            <p:cNvSpPr/>
            <p:nvPr>
              <p:custDataLst>
                <p:tags r:id="rId93"/>
              </p:custDataLst>
            </p:nvPr>
          </p:nvSpPr>
          <p:spPr>
            <a:xfrm>
              <a:off x="4940300" y="1504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95"/>
            <p:cNvSpPr/>
            <p:nvPr>
              <p:custDataLst>
                <p:tags r:id="rId94"/>
              </p:custDataLst>
            </p:nvPr>
          </p:nvSpPr>
          <p:spPr>
            <a:xfrm>
              <a:off x="5043353" y="1543145"/>
              <a:ext cx="106498" cy="165006"/>
            </a:xfrm>
            <a:custGeom>
              <a:avLst/>
              <a:gdLst/>
              <a:ahLst/>
              <a:cxnLst/>
              <a:rect l="0" t="0" r="0" b="0"/>
              <a:pathLst>
                <a:path w="106498" h="165006">
                  <a:moveTo>
                    <a:pt x="17597" y="31655"/>
                  </a:moveTo>
                  <a:lnTo>
                    <a:pt x="17597" y="31655"/>
                  </a:lnTo>
                  <a:lnTo>
                    <a:pt x="20968" y="38397"/>
                  </a:lnTo>
                  <a:lnTo>
                    <a:pt x="19693" y="56074"/>
                  </a:lnTo>
                  <a:lnTo>
                    <a:pt x="12847" y="100609"/>
                  </a:lnTo>
                  <a:lnTo>
                    <a:pt x="5873" y="141768"/>
                  </a:lnTo>
                  <a:lnTo>
                    <a:pt x="4842" y="142458"/>
                  </a:lnTo>
                  <a:lnTo>
                    <a:pt x="3449" y="142213"/>
                  </a:lnTo>
                  <a:lnTo>
                    <a:pt x="1815" y="141343"/>
                  </a:lnTo>
                  <a:lnTo>
                    <a:pt x="0" y="132852"/>
                  </a:lnTo>
                  <a:lnTo>
                    <a:pt x="2205" y="97662"/>
                  </a:lnTo>
                  <a:lnTo>
                    <a:pt x="14212" y="52153"/>
                  </a:lnTo>
                  <a:lnTo>
                    <a:pt x="31176" y="15308"/>
                  </a:lnTo>
                  <a:lnTo>
                    <a:pt x="43388" y="3223"/>
                  </a:lnTo>
                  <a:lnTo>
                    <a:pt x="49607" y="0"/>
                  </a:lnTo>
                  <a:lnTo>
                    <a:pt x="55165" y="674"/>
                  </a:lnTo>
                  <a:lnTo>
                    <a:pt x="60281" y="3945"/>
                  </a:lnTo>
                  <a:lnTo>
                    <a:pt x="69729" y="16517"/>
                  </a:lnTo>
                  <a:lnTo>
                    <a:pt x="85411" y="60964"/>
                  </a:lnTo>
                  <a:lnTo>
                    <a:pt x="93194" y="102663"/>
                  </a:lnTo>
                  <a:lnTo>
                    <a:pt x="102145" y="147516"/>
                  </a:lnTo>
                  <a:lnTo>
                    <a:pt x="106497" y="16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52"/>
          <p:cNvGrpSpPr/>
          <p:nvPr/>
        </p:nvGrpSpPr>
        <p:grpSpPr>
          <a:xfrm>
            <a:off x="5765800" y="1492250"/>
            <a:ext cx="146051" cy="211804"/>
            <a:chOff x="5765800" y="1492250"/>
            <a:chExt cx="146051" cy="211804"/>
          </a:xfrm>
        </p:grpSpPr>
        <p:sp>
          <p:nvSpPr>
            <p:cNvPr id="33" name="SMARTInkShape-1096"/>
            <p:cNvSpPr/>
            <p:nvPr>
              <p:custDataLst>
                <p:tags r:id="rId87"/>
              </p:custDataLst>
            </p:nvPr>
          </p:nvSpPr>
          <p:spPr>
            <a:xfrm>
              <a:off x="5765800" y="16002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7217" y="51479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97"/>
            <p:cNvSpPr/>
            <p:nvPr>
              <p:custDataLst>
                <p:tags r:id="rId88"/>
              </p:custDataLst>
            </p:nvPr>
          </p:nvSpPr>
          <p:spPr>
            <a:xfrm>
              <a:off x="5784850" y="1492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98"/>
            <p:cNvSpPr/>
            <p:nvPr>
              <p:custDataLst>
                <p:tags r:id="rId89"/>
              </p:custDataLst>
            </p:nvPr>
          </p:nvSpPr>
          <p:spPr>
            <a:xfrm>
              <a:off x="5848350" y="1525299"/>
              <a:ext cx="63501" cy="178755"/>
            </a:xfrm>
            <a:custGeom>
              <a:avLst/>
              <a:gdLst/>
              <a:ahLst/>
              <a:cxnLst/>
              <a:rect l="0" t="0" r="0" b="0"/>
              <a:pathLst>
                <a:path w="63501" h="178755">
                  <a:moveTo>
                    <a:pt x="63500" y="24101"/>
                  </a:moveTo>
                  <a:lnTo>
                    <a:pt x="63500" y="24101"/>
                  </a:lnTo>
                  <a:lnTo>
                    <a:pt x="63500" y="17359"/>
                  </a:lnTo>
                  <a:lnTo>
                    <a:pt x="61618" y="12167"/>
                  </a:lnTo>
                  <a:lnTo>
                    <a:pt x="60129" y="9795"/>
                  </a:lnTo>
                  <a:lnTo>
                    <a:pt x="51291" y="3086"/>
                  </a:lnTo>
                  <a:lnTo>
                    <a:pt x="32992" y="0"/>
                  </a:lnTo>
                  <a:lnTo>
                    <a:pt x="26934" y="1684"/>
                  </a:lnTo>
                  <a:lnTo>
                    <a:pt x="16439" y="9199"/>
                  </a:lnTo>
                  <a:lnTo>
                    <a:pt x="8953" y="21476"/>
                  </a:lnTo>
                  <a:lnTo>
                    <a:pt x="5968" y="28701"/>
                  </a:lnTo>
                  <a:lnTo>
                    <a:pt x="4534" y="44255"/>
                  </a:lnTo>
                  <a:lnTo>
                    <a:pt x="9362" y="73865"/>
                  </a:lnTo>
                  <a:lnTo>
                    <a:pt x="21824" y="97015"/>
                  </a:lnTo>
                  <a:lnTo>
                    <a:pt x="59490" y="138113"/>
                  </a:lnTo>
                  <a:lnTo>
                    <a:pt x="62237" y="144559"/>
                  </a:lnTo>
                  <a:lnTo>
                    <a:pt x="63409" y="157366"/>
                  </a:lnTo>
                  <a:lnTo>
                    <a:pt x="61322" y="162333"/>
                  </a:lnTo>
                  <a:lnTo>
                    <a:pt x="53360" y="169734"/>
                  </a:lnTo>
                  <a:lnTo>
                    <a:pt x="33606" y="177867"/>
                  </a:lnTo>
                  <a:lnTo>
                    <a:pt x="19875" y="178754"/>
                  </a:lnTo>
                  <a:lnTo>
                    <a:pt x="0" y="176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53"/>
          <p:cNvGrpSpPr/>
          <p:nvPr/>
        </p:nvGrpSpPr>
        <p:grpSpPr>
          <a:xfrm>
            <a:off x="6472133" y="1346200"/>
            <a:ext cx="1382818" cy="377166"/>
            <a:chOff x="6472133" y="1346200"/>
            <a:chExt cx="1382818" cy="377166"/>
          </a:xfrm>
        </p:grpSpPr>
        <p:sp>
          <p:nvSpPr>
            <p:cNvPr id="37" name="SMARTInkShape-1099"/>
            <p:cNvSpPr/>
            <p:nvPr>
              <p:custDataLst>
                <p:tags r:id="rId78"/>
              </p:custDataLst>
            </p:nvPr>
          </p:nvSpPr>
          <p:spPr>
            <a:xfrm>
              <a:off x="6472133" y="1543050"/>
              <a:ext cx="119168" cy="180316"/>
            </a:xfrm>
            <a:custGeom>
              <a:avLst/>
              <a:gdLst/>
              <a:ahLst/>
              <a:cxnLst/>
              <a:rect l="0" t="0" r="0" b="0"/>
              <a:pathLst>
                <a:path w="119168" h="180316">
                  <a:moveTo>
                    <a:pt x="23917" y="0"/>
                  </a:moveTo>
                  <a:lnTo>
                    <a:pt x="23917" y="0"/>
                  </a:lnTo>
                  <a:lnTo>
                    <a:pt x="11708" y="36628"/>
                  </a:lnTo>
                  <a:lnTo>
                    <a:pt x="3523" y="74666"/>
                  </a:lnTo>
                  <a:lnTo>
                    <a:pt x="0" y="120588"/>
                  </a:lnTo>
                  <a:lnTo>
                    <a:pt x="2326" y="159829"/>
                  </a:lnTo>
                  <a:lnTo>
                    <a:pt x="5290" y="168641"/>
                  </a:lnTo>
                  <a:lnTo>
                    <a:pt x="14227" y="180315"/>
                  </a:lnTo>
                  <a:lnTo>
                    <a:pt x="21690" y="180182"/>
                  </a:lnTo>
                  <a:lnTo>
                    <a:pt x="41272" y="170627"/>
                  </a:lnTo>
                  <a:lnTo>
                    <a:pt x="65983" y="142043"/>
                  </a:lnTo>
                  <a:lnTo>
                    <a:pt x="83339" y="96650"/>
                  </a:lnTo>
                  <a:lnTo>
                    <a:pt x="97419" y="54669"/>
                  </a:lnTo>
                  <a:lnTo>
                    <a:pt x="98319" y="53379"/>
                  </a:lnTo>
                  <a:lnTo>
                    <a:pt x="99317" y="59472"/>
                  </a:lnTo>
                  <a:lnTo>
                    <a:pt x="100011" y="103709"/>
                  </a:lnTo>
                  <a:lnTo>
                    <a:pt x="101977" y="144167"/>
                  </a:lnTo>
                  <a:lnTo>
                    <a:pt x="105883" y="160030"/>
                  </a:lnTo>
                  <a:lnTo>
                    <a:pt x="1191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00"/>
            <p:cNvSpPr/>
            <p:nvPr>
              <p:custDataLst>
                <p:tags r:id="rId79"/>
              </p:custDataLst>
            </p:nvPr>
          </p:nvSpPr>
          <p:spPr>
            <a:xfrm>
              <a:off x="6667791" y="1573748"/>
              <a:ext cx="94353" cy="140753"/>
            </a:xfrm>
            <a:custGeom>
              <a:avLst/>
              <a:gdLst/>
              <a:ahLst/>
              <a:cxnLst/>
              <a:rect l="0" t="0" r="0" b="0"/>
              <a:pathLst>
                <a:path w="94353" h="140753">
                  <a:moveTo>
                    <a:pt x="18759" y="7402"/>
                  </a:moveTo>
                  <a:lnTo>
                    <a:pt x="18759" y="7402"/>
                  </a:lnTo>
                  <a:lnTo>
                    <a:pt x="18759" y="1935"/>
                  </a:lnTo>
                  <a:lnTo>
                    <a:pt x="9920" y="46596"/>
                  </a:lnTo>
                  <a:lnTo>
                    <a:pt x="6116" y="90743"/>
                  </a:lnTo>
                  <a:lnTo>
                    <a:pt x="146" y="128765"/>
                  </a:lnTo>
                  <a:lnTo>
                    <a:pt x="0" y="128527"/>
                  </a:lnTo>
                  <a:lnTo>
                    <a:pt x="1178" y="106456"/>
                  </a:lnTo>
                  <a:lnTo>
                    <a:pt x="15417" y="59032"/>
                  </a:lnTo>
                  <a:lnTo>
                    <a:pt x="35032" y="12583"/>
                  </a:lnTo>
                  <a:lnTo>
                    <a:pt x="40896" y="6623"/>
                  </a:lnTo>
                  <a:lnTo>
                    <a:pt x="54938" y="0"/>
                  </a:lnTo>
                  <a:lnTo>
                    <a:pt x="61928" y="351"/>
                  </a:lnTo>
                  <a:lnTo>
                    <a:pt x="75339" y="6385"/>
                  </a:lnTo>
                  <a:lnTo>
                    <a:pt x="84593" y="21767"/>
                  </a:lnTo>
                  <a:lnTo>
                    <a:pt x="91887" y="56108"/>
                  </a:lnTo>
                  <a:lnTo>
                    <a:pt x="94352" y="101846"/>
                  </a:lnTo>
                  <a:lnTo>
                    <a:pt x="88609" y="140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01"/>
            <p:cNvSpPr/>
            <p:nvPr>
              <p:custDataLst>
                <p:tags r:id="rId80"/>
              </p:custDataLst>
            </p:nvPr>
          </p:nvSpPr>
          <p:spPr>
            <a:xfrm>
              <a:off x="6851793" y="1346200"/>
              <a:ext cx="96375" cy="371567"/>
            </a:xfrm>
            <a:custGeom>
              <a:avLst/>
              <a:gdLst/>
              <a:ahLst/>
              <a:cxnLst/>
              <a:rect l="0" t="0" r="0" b="0"/>
              <a:pathLst>
                <a:path w="96375" h="371567">
                  <a:moveTo>
                    <a:pt x="57007" y="0"/>
                  </a:moveTo>
                  <a:lnTo>
                    <a:pt x="57007" y="0"/>
                  </a:lnTo>
                  <a:lnTo>
                    <a:pt x="53636" y="22322"/>
                  </a:lnTo>
                  <a:lnTo>
                    <a:pt x="41427" y="67135"/>
                  </a:lnTo>
                  <a:lnTo>
                    <a:pt x="32208" y="114504"/>
                  </a:lnTo>
                  <a:lnTo>
                    <a:pt x="27775" y="141953"/>
                  </a:lnTo>
                  <a:lnTo>
                    <a:pt x="23408" y="170130"/>
                  </a:lnTo>
                  <a:lnTo>
                    <a:pt x="19085" y="198792"/>
                  </a:lnTo>
                  <a:lnTo>
                    <a:pt x="14792" y="227778"/>
                  </a:lnTo>
                  <a:lnTo>
                    <a:pt x="11225" y="254158"/>
                  </a:lnTo>
                  <a:lnTo>
                    <a:pt x="8141" y="278800"/>
                  </a:lnTo>
                  <a:lnTo>
                    <a:pt x="3539" y="320055"/>
                  </a:lnTo>
                  <a:lnTo>
                    <a:pt x="342" y="361529"/>
                  </a:lnTo>
                  <a:lnTo>
                    <a:pt x="180" y="361669"/>
                  </a:lnTo>
                  <a:lnTo>
                    <a:pt x="0" y="356181"/>
                  </a:lnTo>
                  <a:lnTo>
                    <a:pt x="10730" y="318791"/>
                  </a:lnTo>
                  <a:lnTo>
                    <a:pt x="26597" y="278058"/>
                  </a:lnTo>
                  <a:lnTo>
                    <a:pt x="43998" y="252426"/>
                  </a:lnTo>
                  <a:lnTo>
                    <a:pt x="53813" y="243188"/>
                  </a:lnTo>
                  <a:lnTo>
                    <a:pt x="59111" y="242558"/>
                  </a:lnTo>
                  <a:lnTo>
                    <a:pt x="70642" y="247504"/>
                  </a:lnTo>
                  <a:lnTo>
                    <a:pt x="85663" y="265559"/>
                  </a:lnTo>
                  <a:lnTo>
                    <a:pt x="95680" y="292154"/>
                  </a:lnTo>
                  <a:lnTo>
                    <a:pt x="96374" y="322376"/>
                  </a:lnTo>
                  <a:lnTo>
                    <a:pt x="88740" y="346932"/>
                  </a:lnTo>
                  <a:lnTo>
                    <a:pt x="75814" y="359038"/>
                  </a:lnTo>
                  <a:lnTo>
                    <a:pt x="59015" y="367711"/>
                  </a:lnTo>
                  <a:lnTo>
                    <a:pt x="42142" y="371566"/>
                  </a:lnTo>
                  <a:lnTo>
                    <a:pt x="27117" y="369516"/>
                  </a:lnTo>
                  <a:lnTo>
                    <a:pt x="20147" y="366994"/>
                  </a:lnTo>
                  <a:lnTo>
                    <a:pt x="15500" y="363902"/>
                  </a:lnTo>
                  <a:lnTo>
                    <a:pt x="6207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02"/>
            <p:cNvSpPr/>
            <p:nvPr>
              <p:custDataLst>
                <p:tags r:id="rId81"/>
              </p:custDataLst>
            </p:nvPr>
          </p:nvSpPr>
          <p:spPr>
            <a:xfrm>
              <a:off x="7067550" y="14605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03"/>
            <p:cNvSpPr/>
            <p:nvPr>
              <p:custDataLst>
                <p:tags r:id="rId82"/>
              </p:custDataLst>
            </p:nvPr>
          </p:nvSpPr>
          <p:spPr>
            <a:xfrm>
              <a:off x="7087483" y="1555523"/>
              <a:ext cx="151518" cy="120878"/>
            </a:xfrm>
            <a:custGeom>
              <a:avLst/>
              <a:gdLst/>
              <a:ahLst/>
              <a:cxnLst/>
              <a:rect l="0" t="0" r="0" b="0"/>
              <a:pathLst>
                <a:path w="151518" h="120878">
                  <a:moveTo>
                    <a:pt x="107067" y="70077"/>
                  </a:moveTo>
                  <a:lnTo>
                    <a:pt x="107067" y="70077"/>
                  </a:lnTo>
                  <a:lnTo>
                    <a:pt x="110437" y="66706"/>
                  </a:lnTo>
                  <a:lnTo>
                    <a:pt x="112534" y="51126"/>
                  </a:lnTo>
                  <a:lnTo>
                    <a:pt x="109785" y="28635"/>
                  </a:lnTo>
                  <a:lnTo>
                    <a:pt x="104511" y="16146"/>
                  </a:lnTo>
                  <a:lnTo>
                    <a:pt x="101130" y="10839"/>
                  </a:lnTo>
                  <a:lnTo>
                    <a:pt x="89846" y="3062"/>
                  </a:lnTo>
                  <a:lnTo>
                    <a:pt x="82886" y="0"/>
                  </a:lnTo>
                  <a:lnTo>
                    <a:pt x="74719" y="76"/>
                  </a:lnTo>
                  <a:lnTo>
                    <a:pt x="56237" y="5804"/>
                  </a:lnTo>
                  <a:lnTo>
                    <a:pt x="25997" y="31043"/>
                  </a:lnTo>
                  <a:lnTo>
                    <a:pt x="4808" y="65332"/>
                  </a:lnTo>
                  <a:lnTo>
                    <a:pt x="0" y="86077"/>
                  </a:lnTo>
                  <a:lnTo>
                    <a:pt x="920" y="102588"/>
                  </a:lnTo>
                  <a:lnTo>
                    <a:pt x="6033" y="112278"/>
                  </a:lnTo>
                  <a:lnTo>
                    <a:pt x="10784" y="114439"/>
                  </a:lnTo>
                  <a:lnTo>
                    <a:pt x="23587" y="114958"/>
                  </a:lnTo>
                  <a:lnTo>
                    <a:pt x="46662" y="104542"/>
                  </a:lnTo>
                  <a:lnTo>
                    <a:pt x="84359" y="81967"/>
                  </a:lnTo>
                  <a:lnTo>
                    <a:pt x="88401" y="81531"/>
                  </a:lnTo>
                  <a:lnTo>
                    <a:pt x="91800" y="82652"/>
                  </a:lnTo>
                  <a:lnTo>
                    <a:pt x="94772" y="84810"/>
                  </a:lnTo>
                  <a:lnTo>
                    <a:pt x="115775" y="111892"/>
                  </a:lnTo>
                  <a:lnTo>
                    <a:pt x="129046" y="116884"/>
                  </a:lnTo>
                  <a:lnTo>
                    <a:pt x="151517" y="12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04"/>
            <p:cNvSpPr/>
            <p:nvPr>
              <p:custDataLst>
                <p:tags r:id="rId83"/>
              </p:custDataLst>
            </p:nvPr>
          </p:nvSpPr>
          <p:spPr>
            <a:xfrm>
              <a:off x="7302500" y="1551582"/>
              <a:ext cx="95251" cy="147209"/>
            </a:xfrm>
            <a:custGeom>
              <a:avLst/>
              <a:gdLst/>
              <a:ahLst/>
              <a:cxnLst/>
              <a:rect l="0" t="0" r="0" b="0"/>
              <a:pathLst>
                <a:path w="95251" h="147209">
                  <a:moveTo>
                    <a:pt x="95250" y="29568"/>
                  </a:moveTo>
                  <a:lnTo>
                    <a:pt x="95250" y="29568"/>
                  </a:lnTo>
                  <a:lnTo>
                    <a:pt x="95250" y="22826"/>
                  </a:lnTo>
                  <a:lnTo>
                    <a:pt x="93133" y="20134"/>
                  </a:lnTo>
                  <a:lnTo>
                    <a:pt x="61992" y="5182"/>
                  </a:lnTo>
                  <a:lnTo>
                    <a:pt x="32793" y="0"/>
                  </a:lnTo>
                  <a:lnTo>
                    <a:pt x="24684" y="1389"/>
                  </a:lnTo>
                  <a:lnTo>
                    <a:pt x="11912" y="8577"/>
                  </a:lnTo>
                  <a:lnTo>
                    <a:pt x="7941" y="13458"/>
                  </a:lnTo>
                  <a:lnTo>
                    <a:pt x="3528" y="24524"/>
                  </a:lnTo>
                  <a:lnTo>
                    <a:pt x="4417" y="46026"/>
                  </a:lnTo>
                  <a:lnTo>
                    <a:pt x="19910" y="91960"/>
                  </a:lnTo>
                  <a:lnTo>
                    <a:pt x="32782" y="123345"/>
                  </a:lnTo>
                  <a:lnTo>
                    <a:pt x="33855" y="134982"/>
                  </a:lnTo>
                  <a:lnTo>
                    <a:pt x="33152" y="140060"/>
                  </a:lnTo>
                  <a:lnTo>
                    <a:pt x="30569" y="143446"/>
                  </a:lnTo>
                  <a:lnTo>
                    <a:pt x="22053" y="147208"/>
                  </a:lnTo>
                  <a:lnTo>
                    <a:pt x="13093" y="146999"/>
                  </a:lnTo>
                  <a:lnTo>
                    <a:pt x="0" y="14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05"/>
            <p:cNvSpPr/>
            <p:nvPr>
              <p:custDataLst>
                <p:tags r:id="rId84"/>
              </p:custDataLst>
            </p:nvPr>
          </p:nvSpPr>
          <p:spPr>
            <a:xfrm>
              <a:off x="7432956" y="1384947"/>
              <a:ext cx="308700" cy="328292"/>
            </a:xfrm>
            <a:custGeom>
              <a:avLst/>
              <a:gdLst/>
              <a:ahLst/>
              <a:cxnLst/>
              <a:rect l="0" t="0" r="0" b="0"/>
              <a:pathLst>
                <a:path w="308700" h="328292">
                  <a:moveTo>
                    <a:pt x="21944" y="221603"/>
                  </a:moveTo>
                  <a:lnTo>
                    <a:pt x="21944" y="221603"/>
                  </a:lnTo>
                  <a:lnTo>
                    <a:pt x="51797" y="221603"/>
                  </a:lnTo>
                  <a:lnTo>
                    <a:pt x="67714" y="214861"/>
                  </a:lnTo>
                  <a:lnTo>
                    <a:pt x="79092" y="207297"/>
                  </a:lnTo>
                  <a:lnTo>
                    <a:pt x="86934" y="193846"/>
                  </a:lnTo>
                  <a:lnTo>
                    <a:pt x="87752" y="182455"/>
                  </a:lnTo>
                  <a:lnTo>
                    <a:pt x="86983" y="176455"/>
                  </a:lnTo>
                  <a:lnTo>
                    <a:pt x="84353" y="172454"/>
                  </a:lnTo>
                  <a:lnTo>
                    <a:pt x="80483" y="169787"/>
                  </a:lnTo>
                  <a:lnTo>
                    <a:pt x="75786" y="168009"/>
                  </a:lnTo>
                  <a:lnTo>
                    <a:pt x="69833" y="168940"/>
                  </a:lnTo>
                  <a:lnTo>
                    <a:pt x="55693" y="175619"/>
                  </a:lnTo>
                  <a:lnTo>
                    <a:pt x="28494" y="201393"/>
                  </a:lnTo>
                  <a:lnTo>
                    <a:pt x="8206" y="235841"/>
                  </a:lnTo>
                  <a:lnTo>
                    <a:pt x="0" y="269488"/>
                  </a:lnTo>
                  <a:lnTo>
                    <a:pt x="3724" y="287335"/>
                  </a:lnTo>
                  <a:lnTo>
                    <a:pt x="7681" y="295058"/>
                  </a:lnTo>
                  <a:lnTo>
                    <a:pt x="23366" y="305520"/>
                  </a:lnTo>
                  <a:lnTo>
                    <a:pt x="45153" y="311111"/>
                  </a:lnTo>
                  <a:lnTo>
                    <a:pt x="85892" y="308880"/>
                  </a:lnTo>
                  <a:lnTo>
                    <a:pt x="132692" y="294735"/>
                  </a:lnTo>
                  <a:lnTo>
                    <a:pt x="176741" y="270867"/>
                  </a:lnTo>
                  <a:lnTo>
                    <a:pt x="209940" y="235573"/>
                  </a:lnTo>
                  <a:lnTo>
                    <a:pt x="221444" y="215582"/>
                  </a:lnTo>
                  <a:lnTo>
                    <a:pt x="221971" y="208417"/>
                  </a:lnTo>
                  <a:lnTo>
                    <a:pt x="219501" y="202934"/>
                  </a:lnTo>
                  <a:lnTo>
                    <a:pt x="215031" y="198574"/>
                  </a:lnTo>
                  <a:lnTo>
                    <a:pt x="208524" y="196372"/>
                  </a:lnTo>
                  <a:lnTo>
                    <a:pt x="191888" y="195808"/>
                  </a:lnTo>
                  <a:lnTo>
                    <a:pt x="155945" y="212941"/>
                  </a:lnTo>
                  <a:lnTo>
                    <a:pt x="120757" y="243731"/>
                  </a:lnTo>
                  <a:lnTo>
                    <a:pt x="106312" y="267421"/>
                  </a:lnTo>
                  <a:lnTo>
                    <a:pt x="96096" y="300795"/>
                  </a:lnTo>
                  <a:lnTo>
                    <a:pt x="94661" y="310381"/>
                  </a:lnTo>
                  <a:lnTo>
                    <a:pt x="97233" y="317477"/>
                  </a:lnTo>
                  <a:lnTo>
                    <a:pt x="102476" y="322913"/>
                  </a:lnTo>
                  <a:lnTo>
                    <a:pt x="109499" y="327243"/>
                  </a:lnTo>
                  <a:lnTo>
                    <a:pt x="128590" y="328291"/>
                  </a:lnTo>
                  <a:lnTo>
                    <a:pt x="151893" y="321937"/>
                  </a:lnTo>
                  <a:lnTo>
                    <a:pt x="192072" y="297114"/>
                  </a:lnTo>
                  <a:lnTo>
                    <a:pt x="218207" y="272567"/>
                  </a:lnTo>
                  <a:lnTo>
                    <a:pt x="243933" y="232024"/>
                  </a:lnTo>
                  <a:lnTo>
                    <a:pt x="256720" y="207384"/>
                  </a:lnTo>
                  <a:lnTo>
                    <a:pt x="268772" y="180373"/>
                  </a:lnTo>
                  <a:lnTo>
                    <a:pt x="280335" y="151783"/>
                  </a:lnTo>
                  <a:lnTo>
                    <a:pt x="291572" y="122140"/>
                  </a:lnTo>
                  <a:lnTo>
                    <a:pt x="299062" y="96733"/>
                  </a:lnTo>
                  <a:lnTo>
                    <a:pt x="307385" y="53452"/>
                  </a:lnTo>
                  <a:lnTo>
                    <a:pt x="308699" y="17577"/>
                  </a:lnTo>
                  <a:lnTo>
                    <a:pt x="304621" y="1382"/>
                  </a:lnTo>
                  <a:lnTo>
                    <a:pt x="302118" y="0"/>
                  </a:lnTo>
                  <a:lnTo>
                    <a:pt x="299037" y="490"/>
                  </a:lnTo>
                  <a:lnTo>
                    <a:pt x="295572" y="2228"/>
                  </a:lnTo>
                  <a:lnTo>
                    <a:pt x="280583" y="35012"/>
                  </a:lnTo>
                  <a:lnTo>
                    <a:pt x="268834" y="71175"/>
                  </a:lnTo>
                  <a:lnTo>
                    <a:pt x="257261" y="112413"/>
                  </a:lnTo>
                  <a:lnTo>
                    <a:pt x="247415" y="154259"/>
                  </a:lnTo>
                  <a:lnTo>
                    <a:pt x="243979" y="194495"/>
                  </a:lnTo>
                  <a:lnTo>
                    <a:pt x="244803" y="232133"/>
                  </a:lnTo>
                  <a:lnTo>
                    <a:pt x="248529" y="276150"/>
                  </a:lnTo>
                  <a:lnTo>
                    <a:pt x="250544" y="297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06"/>
            <p:cNvSpPr/>
            <p:nvPr>
              <p:custDataLst>
                <p:tags r:id="rId85"/>
              </p:custDataLst>
            </p:nvPr>
          </p:nvSpPr>
          <p:spPr>
            <a:xfrm>
              <a:off x="7810500" y="17018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19050"/>
                  </a:moveTo>
                  <a:lnTo>
                    <a:pt x="0" y="190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07"/>
            <p:cNvSpPr/>
            <p:nvPr>
              <p:custDataLst>
                <p:tags r:id="rId86"/>
              </p:custDataLst>
            </p:nvPr>
          </p:nvSpPr>
          <p:spPr>
            <a:xfrm>
              <a:off x="7016750" y="1588383"/>
              <a:ext cx="31228" cy="88018"/>
            </a:xfrm>
            <a:custGeom>
              <a:avLst/>
              <a:gdLst/>
              <a:ahLst/>
              <a:cxnLst/>
              <a:rect l="0" t="0" r="0" b="0"/>
              <a:pathLst>
                <a:path w="31228" h="88018">
                  <a:moveTo>
                    <a:pt x="19050" y="5467"/>
                  </a:moveTo>
                  <a:lnTo>
                    <a:pt x="19050" y="5467"/>
                  </a:lnTo>
                  <a:lnTo>
                    <a:pt x="29985" y="0"/>
                  </a:lnTo>
                  <a:lnTo>
                    <a:pt x="31227" y="12863"/>
                  </a:lnTo>
                  <a:lnTo>
                    <a:pt x="17144" y="51221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54"/>
          <p:cNvGrpSpPr/>
          <p:nvPr/>
        </p:nvGrpSpPr>
        <p:grpSpPr>
          <a:xfrm>
            <a:off x="2098621" y="2504808"/>
            <a:ext cx="254974" cy="346888"/>
            <a:chOff x="2098621" y="2504808"/>
            <a:chExt cx="254974" cy="346888"/>
          </a:xfrm>
        </p:grpSpPr>
        <p:sp>
          <p:nvSpPr>
            <p:cNvPr id="47" name="SMARTInkShape-1108"/>
            <p:cNvSpPr/>
            <p:nvPr>
              <p:custDataLst>
                <p:tags r:id="rId76"/>
              </p:custDataLst>
            </p:nvPr>
          </p:nvSpPr>
          <p:spPr>
            <a:xfrm>
              <a:off x="2101850" y="2561077"/>
              <a:ext cx="38101" cy="277374"/>
            </a:xfrm>
            <a:custGeom>
              <a:avLst/>
              <a:gdLst/>
              <a:ahLst/>
              <a:cxnLst/>
              <a:rect l="0" t="0" r="0" b="0"/>
              <a:pathLst>
                <a:path w="38101" h="277374">
                  <a:moveTo>
                    <a:pt x="0" y="17023"/>
                  </a:moveTo>
                  <a:lnTo>
                    <a:pt x="0" y="17023"/>
                  </a:lnTo>
                  <a:lnTo>
                    <a:pt x="0" y="0"/>
                  </a:lnTo>
                  <a:lnTo>
                    <a:pt x="8789" y="30251"/>
                  </a:lnTo>
                  <a:lnTo>
                    <a:pt x="15195" y="63119"/>
                  </a:lnTo>
                  <a:lnTo>
                    <a:pt x="20394" y="105949"/>
                  </a:lnTo>
                  <a:lnTo>
                    <a:pt x="26938" y="149444"/>
                  </a:lnTo>
                  <a:lnTo>
                    <a:pt x="33139" y="190882"/>
                  </a:lnTo>
                  <a:lnTo>
                    <a:pt x="35895" y="228114"/>
                  </a:lnTo>
                  <a:lnTo>
                    <a:pt x="38100" y="27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09"/>
            <p:cNvSpPr/>
            <p:nvPr>
              <p:custDataLst>
                <p:tags r:id="rId77"/>
              </p:custDataLst>
            </p:nvPr>
          </p:nvSpPr>
          <p:spPr>
            <a:xfrm>
              <a:off x="2098621" y="2504808"/>
              <a:ext cx="254974" cy="346888"/>
            </a:xfrm>
            <a:custGeom>
              <a:avLst/>
              <a:gdLst/>
              <a:ahLst/>
              <a:cxnLst/>
              <a:rect l="0" t="0" r="0" b="0"/>
              <a:pathLst>
                <a:path w="254974" h="346888">
                  <a:moveTo>
                    <a:pt x="60379" y="117742"/>
                  </a:moveTo>
                  <a:lnTo>
                    <a:pt x="60379" y="117742"/>
                  </a:lnTo>
                  <a:lnTo>
                    <a:pt x="18466" y="80179"/>
                  </a:lnTo>
                  <a:lnTo>
                    <a:pt x="3902" y="56596"/>
                  </a:lnTo>
                  <a:lnTo>
                    <a:pt x="0" y="42588"/>
                  </a:lnTo>
                  <a:lnTo>
                    <a:pt x="2029" y="29307"/>
                  </a:lnTo>
                  <a:lnTo>
                    <a:pt x="4546" y="22802"/>
                  </a:lnTo>
                  <a:lnTo>
                    <a:pt x="18631" y="11811"/>
                  </a:lnTo>
                  <a:lnTo>
                    <a:pt x="41119" y="3634"/>
                  </a:lnTo>
                  <a:lnTo>
                    <a:pt x="72280" y="0"/>
                  </a:lnTo>
                  <a:lnTo>
                    <a:pt x="109177" y="4029"/>
                  </a:lnTo>
                  <a:lnTo>
                    <a:pt x="148390" y="14286"/>
                  </a:lnTo>
                  <a:lnTo>
                    <a:pt x="186984" y="30604"/>
                  </a:lnTo>
                  <a:lnTo>
                    <a:pt x="234299" y="73109"/>
                  </a:lnTo>
                  <a:lnTo>
                    <a:pt x="250565" y="109664"/>
                  </a:lnTo>
                  <a:lnTo>
                    <a:pt x="254973" y="149429"/>
                  </a:lnTo>
                  <a:lnTo>
                    <a:pt x="247524" y="190622"/>
                  </a:lnTo>
                  <a:lnTo>
                    <a:pt x="227281" y="230566"/>
                  </a:lnTo>
                  <a:lnTo>
                    <a:pt x="199468" y="267369"/>
                  </a:lnTo>
                  <a:lnTo>
                    <a:pt x="168293" y="297837"/>
                  </a:lnTo>
                  <a:lnTo>
                    <a:pt x="133741" y="319846"/>
                  </a:lnTo>
                  <a:lnTo>
                    <a:pt x="99334" y="335271"/>
                  </a:lnTo>
                  <a:lnTo>
                    <a:pt x="59692" y="346511"/>
                  </a:lnTo>
                  <a:lnTo>
                    <a:pt x="46433" y="346887"/>
                  </a:lnTo>
                  <a:lnTo>
                    <a:pt x="44026" y="345295"/>
                  </a:lnTo>
                  <a:lnTo>
                    <a:pt x="43833" y="342822"/>
                  </a:lnTo>
                  <a:lnTo>
                    <a:pt x="47679" y="33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55"/>
          <p:cNvGrpSpPr/>
          <p:nvPr/>
        </p:nvGrpSpPr>
        <p:grpSpPr>
          <a:xfrm>
            <a:off x="2631879" y="2660650"/>
            <a:ext cx="193872" cy="107951"/>
            <a:chOff x="2631879" y="2660650"/>
            <a:chExt cx="193872" cy="107951"/>
          </a:xfrm>
        </p:grpSpPr>
        <p:sp>
          <p:nvSpPr>
            <p:cNvPr id="50" name="SMARTInkShape-1110"/>
            <p:cNvSpPr/>
            <p:nvPr>
              <p:custDataLst>
                <p:tags r:id="rId74"/>
              </p:custDataLst>
            </p:nvPr>
          </p:nvSpPr>
          <p:spPr>
            <a:xfrm>
              <a:off x="2635250" y="2660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8724" y="6350"/>
                  </a:lnTo>
                  <a:lnTo>
                    <a:pt x="78658" y="63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11"/>
            <p:cNvSpPr/>
            <p:nvPr>
              <p:custDataLst>
                <p:tags r:id="rId75"/>
              </p:custDataLst>
            </p:nvPr>
          </p:nvSpPr>
          <p:spPr>
            <a:xfrm>
              <a:off x="2631879" y="2717800"/>
              <a:ext cx="193872" cy="50801"/>
            </a:xfrm>
            <a:custGeom>
              <a:avLst/>
              <a:gdLst/>
              <a:ahLst/>
              <a:cxnLst/>
              <a:rect l="0" t="0" r="0" b="0"/>
              <a:pathLst>
                <a:path w="1938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8017" y="47429"/>
                  </a:lnTo>
                  <a:lnTo>
                    <a:pt x="40652" y="38591"/>
                  </a:lnTo>
                  <a:lnTo>
                    <a:pt x="74033" y="31027"/>
                  </a:lnTo>
                  <a:lnTo>
                    <a:pt x="112387" y="22257"/>
                  </a:lnTo>
                  <a:lnTo>
                    <a:pt x="152952" y="11303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1112"/>
          <p:cNvSpPr/>
          <p:nvPr>
            <p:custDataLst>
              <p:tags r:id="rId1"/>
            </p:custDataLst>
          </p:nvPr>
        </p:nvSpPr>
        <p:spPr>
          <a:xfrm>
            <a:off x="3125389" y="2428250"/>
            <a:ext cx="208362" cy="518151"/>
          </a:xfrm>
          <a:custGeom>
            <a:avLst/>
            <a:gdLst/>
            <a:ahLst/>
            <a:cxnLst/>
            <a:rect l="0" t="0" r="0" b="0"/>
            <a:pathLst>
              <a:path w="208362" h="518151">
                <a:moveTo>
                  <a:pt x="163911" y="29200"/>
                </a:moveTo>
                <a:lnTo>
                  <a:pt x="163911" y="29200"/>
                </a:lnTo>
                <a:lnTo>
                  <a:pt x="155073" y="6056"/>
                </a:lnTo>
                <a:lnTo>
                  <a:pt x="150963" y="3187"/>
                </a:lnTo>
                <a:lnTo>
                  <a:pt x="138871" y="0"/>
                </a:lnTo>
                <a:lnTo>
                  <a:pt x="112826" y="1576"/>
                </a:lnTo>
                <a:lnTo>
                  <a:pt x="82766" y="13254"/>
                </a:lnTo>
                <a:lnTo>
                  <a:pt x="67639" y="26111"/>
                </a:lnTo>
                <a:lnTo>
                  <a:pt x="57623" y="41233"/>
                </a:lnTo>
                <a:lnTo>
                  <a:pt x="53172" y="57361"/>
                </a:lnTo>
                <a:lnTo>
                  <a:pt x="54957" y="73936"/>
                </a:lnTo>
                <a:lnTo>
                  <a:pt x="70971" y="114315"/>
                </a:lnTo>
                <a:lnTo>
                  <a:pt x="103951" y="153623"/>
                </a:lnTo>
                <a:lnTo>
                  <a:pt x="134611" y="192745"/>
                </a:lnTo>
                <a:lnTo>
                  <a:pt x="143833" y="210542"/>
                </a:lnTo>
                <a:lnTo>
                  <a:pt x="147932" y="227860"/>
                </a:lnTo>
                <a:lnTo>
                  <a:pt x="145990" y="241200"/>
                </a:lnTo>
                <a:lnTo>
                  <a:pt x="143498" y="246733"/>
                </a:lnTo>
                <a:lnTo>
                  <a:pt x="119763" y="268005"/>
                </a:lnTo>
                <a:lnTo>
                  <a:pt x="85918" y="282069"/>
                </a:lnTo>
                <a:lnTo>
                  <a:pt x="45709" y="287333"/>
                </a:lnTo>
                <a:lnTo>
                  <a:pt x="3904" y="283888"/>
                </a:lnTo>
                <a:lnTo>
                  <a:pt x="3617" y="283658"/>
                </a:lnTo>
                <a:lnTo>
                  <a:pt x="27252" y="283946"/>
                </a:lnTo>
                <a:lnTo>
                  <a:pt x="70481" y="292043"/>
                </a:lnTo>
                <a:lnTo>
                  <a:pt x="76930" y="295446"/>
                </a:lnTo>
                <a:lnTo>
                  <a:pt x="85977" y="304870"/>
                </a:lnTo>
                <a:lnTo>
                  <a:pt x="90468" y="317996"/>
                </a:lnTo>
                <a:lnTo>
                  <a:pt x="91665" y="325447"/>
                </a:lnTo>
                <a:lnTo>
                  <a:pt x="85470" y="343134"/>
                </a:lnTo>
                <a:lnTo>
                  <a:pt x="55126" y="386604"/>
                </a:lnTo>
                <a:lnTo>
                  <a:pt x="28824" y="423435"/>
                </a:lnTo>
                <a:lnTo>
                  <a:pt x="2544" y="467325"/>
                </a:lnTo>
                <a:lnTo>
                  <a:pt x="0" y="483567"/>
                </a:lnTo>
                <a:lnTo>
                  <a:pt x="2426" y="490156"/>
                </a:lnTo>
                <a:lnTo>
                  <a:pt x="12647" y="501239"/>
                </a:lnTo>
                <a:lnTo>
                  <a:pt x="32242" y="507106"/>
                </a:lnTo>
                <a:lnTo>
                  <a:pt x="76685" y="512291"/>
                </a:lnTo>
                <a:lnTo>
                  <a:pt x="115971" y="515546"/>
                </a:lnTo>
                <a:lnTo>
                  <a:pt x="161655" y="516993"/>
                </a:lnTo>
                <a:lnTo>
                  <a:pt x="208361" y="51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257"/>
          <p:cNvGrpSpPr/>
          <p:nvPr/>
        </p:nvGrpSpPr>
        <p:grpSpPr>
          <a:xfrm>
            <a:off x="3735291" y="2507283"/>
            <a:ext cx="309660" cy="362918"/>
            <a:chOff x="3735291" y="2507283"/>
            <a:chExt cx="309660" cy="362918"/>
          </a:xfrm>
        </p:grpSpPr>
        <p:sp>
          <p:nvSpPr>
            <p:cNvPr id="54" name="SMARTInkShape-1113"/>
            <p:cNvSpPr/>
            <p:nvPr>
              <p:custDataLst>
                <p:tags r:id="rId72"/>
              </p:custDataLst>
            </p:nvPr>
          </p:nvSpPr>
          <p:spPr>
            <a:xfrm>
              <a:off x="3735291" y="2507283"/>
              <a:ext cx="176310" cy="301123"/>
            </a:xfrm>
            <a:custGeom>
              <a:avLst/>
              <a:gdLst/>
              <a:ahLst/>
              <a:cxnLst/>
              <a:rect l="0" t="0" r="0" b="0"/>
              <a:pathLst>
                <a:path w="176310" h="301123">
                  <a:moveTo>
                    <a:pt x="49309" y="7317"/>
                  </a:moveTo>
                  <a:lnTo>
                    <a:pt x="49309" y="7317"/>
                  </a:lnTo>
                  <a:lnTo>
                    <a:pt x="42567" y="575"/>
                  </a:lnTo>
                  <a:lnTo>
                    <a:pt x="40581" y="0"/>
                  </a:lnTo>
                  <a:lnTo>
                    <a:pt x="39257" y="1028"/>
                  </a:lnTo>
                  <a:lnTo>
                    <a:pt x="30390" y="33042"/>
                  </a:lnTo>
                  <a:lnTo>
                    <a:pt x="24908" y="69550"/>
                  </a:lnTo>
                  <a:lnTo>
                    <a:pt x="20119" y="112587"/>
                  </a:lnTo>
                  <a:lnTo>
                    <a:pt x="15639" y="155233"/>
                  </a:lnTo>
                  <a:lnTo>
                    <a:pt x="13178" y="199587"/>
                  </a:lnTo>
                  <a:lnTo>
                    <a:pt x="11378" y="241643"/>
                  </a:lnTo>
                  <a:lnTo>
                    <a:pt x="6398" y="285591"/>
                  </a:lnTo>
                  <a:lnTo>
                    <a:pt x="2486" y="299857"/>
                  </a:lnTo>
                  <a:lnTo>
                    <a:pt x="1160" y="301122"/>
                  </a:lnTo>
                  <a:lnTo>
                    <a:pt x="276" y="299142"/>
                  </a:lnTo>
                  <a:lnTo>
                    <a:pt x="0" y="288006"/>
                  </a:lnTo>
                  <a:lnTo>
                    <a:pt x="7453" y="240719"/>
                  </a:lnTo>
                  <a:lnTo>
                    <a:pt x="15563" y="194454"/>
                  </a:lnTo>
                  <a:lnTo>
                    <a:pt x="18553" y="185739"/>
                  </a:lnTo>
                  <a:lnTo>
                    <a:pt x="20338" y="183415"/>
                  </a:lnTo>
                  <a:lnTo>
                    <a:pt x="22234" y="182571"/>
                  </a:lnTo>
                  <a:lnTo>
                    <a:pt x="24204" y="182714"/>
                  </a:lnTo>
                  <a:lnTo>
                    <a:pt x="28979" y="184049"/>
                  </a:lnTo>
                  <a:lnTo>
                    <a:pt x="35805" y="184642"/>
                  </a:lnTo>
                  <a:lnTo>
                    <a:pt x="50952" y="181605"/>
                  </a:lnTo>
                  <a:lnTo>
                    <a:pt x="72217" y="169495"/>
                  </a:lnTo>
                  <a:lnTo>
                    <a:pt x="99762" y="142388"/>
                  </a:lnTo>
                  <a:lnTo>
                    <a:pt x="123525" y="100803"/>
                  </a:lnTo>
                  <a:lnTo>
                    <a:pt x="147342" y="59476"/>
                  </a:lnTo>
                  <a:lnTo>
                    <a:pt x="167648" y="24131"/>
                  </a:lnTo>
                  <a:lnTo>
                    <a:pt x="168418" y="24171"/>
                  </a:lnTo>
                  <a:lnTo>
                    <a:pt x="169274" y="27978"/>
                  </a:lnTo>
                  <a:lnTo>
                    <a:pt x="169824" y="73748"/>
                  </a:lnTo>
                  <a:lnTo>
                    <a:pt x="169899" y="109749"/>
                  </a:lnTo>
                  <a:lnTo>
                    <a:pt x="169932" y="147387"/>
                  </a:lnTo>
                  <a:lnTo>
                    <a:pt x="170652" y="184576"/>
                  </a:lnTo>
                  <a:lnTo>
                    <a:pt x="174319" y="231602"/>
                  </a:lnTo>
                  <a:lnTo>
                    <a:pt x="176309" y="2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14"/>
            <p:cNvSpPr/>
            <p:nvPr>
              <p:custDataLst>
                <p:tags r:id="rId73"/>
              </p:custDataLst>
            </p:nvPr>
          </p:nvSpPr>
          <p:spPr>
            <a:xfrm>
              <a:off x="3987800" y="28067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8426" y="4209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58"/>
          <p:cNvGrpSpPr/>
          <p:nvPr/>
        </p:nvGrpSpPr>
        <p:grpSpPr>
          <a:xfrm>
            <a:off x="4391619" y="2414406"/>
            <a:ext cx="685207" cy="430395"/>
            <a:chOff x="4391619" y="2414406"/>
            <a:chExt cx="685207" cy="430395"/>
          </a:xfrm>
        </p:grpSpPr>
        <p:sp>
          <p:nvSpPr>
            <p:cNvPr id="57" name="SMARTInkShape-1115"/>
            <p:cNvSpPr/>
            <p:nvPr>
              <p:custDataLst>
                <p:tags r:id="rId69"/>
              </p:custDataLst>
            </p:nvPr>
          </p:nvSpPr>
          <p:spPr>
            <a:xfrm>
              <a:off x="4391619" y="2516857"/>
              <a:ext cx="198482" cy="239044"/>
            </a:xfrm>
            <a:custGeom>
              <a:avLst/>
              <a:gdLst/>
              <a:ahLst/>
              <a:cxnLst/>
              <a:rect l="0" t="0" r="0" b="0"/>
              <a:pathLst>
                <a:path w="198482" h="239044">
                  <a:moveTo>
                    <a:pt x="40681" y="10443"/>
                  </a:moveTo>
                  <a:lnTo>
                    <a:pt x="40681" y="10443"/>
                  </a:lnTo>
                  <a:lnTo>
                    <a:pt x="40681" y="7072"/>
                  </a:lnTo>
                  <a:lnTo>
                    <a:pt x="37310" y="45628"/>
                  </a:lnTo>
                  <a:lnTo>
                    <a:pt x="35655" y="82055"/>
                  </a:lnTo>
                  <a:lnTo>
                    <a:pt x="34919" y="121998"/>
                  </a:lnTo>
                  <a:lnTo>
                    <a:pt x="34592" y="158566"/>
                  </a:lnTo>
                  <a:lnTo>
                    <a:pt x="27666" y="204144"/>
                  </a:lnTo>
                  <a:lnTo>
                    <a:pt x="20048" y="230976"/>
                  </a:lnTo>
                  <a:lnTo>
                    <a:pt x="17754" y="233665"/>
                  </a:lnTo>
                  <a:lnTo>
                    <a:pt x="15518" y="233341"/>
                  </a:lnTo>
                  <a:lnTo>
                    <a:pt x="13323" y="231008"/>
                  </a:lnTo>
                  <a:lnTo>
                    <a:pt x="478" y="185932"/>
                  </a:lnTo>
                  <a:lnTo>
                    <a:pt x="0" y="174751"/>
                  </a:lnTo>
                  <a:lnTo>
                    <a:pt x="861" y="170781"/>
                  </a:lnTo>
                  <a:lnTo>
                    <a:pt x="2140" y="168136"/>
                  </a:lnTo>
                  <a:lnTo>
                    <a:pt x="3698" y="166371"/>
                  </a:lnTo>
                  <a:lnTo>
                    <a:pt x="5442" y="165195"/>
                  </a:lnTo>
                  <a:lnTo>
                    <a:pt x="47701" y="152136"/>
                  </a:lnTo>
                  <a:lnTo>
                    <a:pt x="92867" y="126469"/>
                  </a:lnTo>
                  <a:lnTo>
                    <a:pt x="129992" y="94210"/>
                  </a:lnTo>
                  <a:lnTo>
                    <a:pt x="162158" y="57135"/>
                  </a:lnTo>
                  <a:lnTo>
                    <a:pt x="192223" y="13822"/>
                  </a:lnTo>
                  <a:lnTo>
                    <a:pt x="198481" y="0"/>
                  </a:lnTo>
                  <a:lnTo>
                    <a:pt x="187372" y="45130"/>
                  </a:lnTo>
                  <a:lnTo>
                    <a:pt x="183488" y="77364"/>
                  </a:lnTo>
                  <a:lnTo>
                    <a:pt x="181762" y="110506"/>
                  </a:lnTo>
                  <a:lnTo>
                    <a:pt x="180790" y="157527"/>
                  </a:lnTo>
                  <a:lnTo>
                    <a:pt x="180502" y="199368"/>
                  </a:lnTo>
                  <a:lnTo>
                    <a:pt x="180381" y="23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16"/>
            <p:cNvSpPr/>
            <p:nvPr>
              <p:custDataLst>
                <p:tags r:id="rId70"/>
              </p:custDataLst>
            </p:nvPr>
          </p:nvSpPr>
          <p:spPr>
            <a:xfrm>
              <a:off x="4806950" y="2414406"/>
              <a:ext cx="92506" cy="430395"/>
            </a:xfrm>
            <a:custGeom>
              <a:avLst/>
              <a:gdLst/>
              <a:ahLst/>
              <a:cxnLst/>
              <a:rect l="0" t="0" r="0" b="0"/>
              <a:pathLst>
                <a:path w="92506" h="430395">
                  <a:moveTo>
                    <a:pt x="25400" y="17644"/>
                  </a:moveTo>
                  <a:lnTo>
                    <a:pt x="25400" y="17644"/>
                  </a:lnTo>
                  <a:lnTo>
                    <a:pt x="28771" y="10902"/>
                  </a:lnTo>
                  <a:lnTo>
                    <a:pt x="36070" y="5711"/>
                  </a:lnTo>
                  <a:lnTo>
                    <a:pt x="46370" y="1757"/>
                  </a:lnTo>
                  <a:lnTo>
                    <a:pt x="58003" y="0"/>
                  </a:lnTo>
                  <a:lnTo>
                    <a:pt x="64069" y="2353"/>
                  </a:lnTo>
                  <a:lnTo>
                    <a:pt x="76453" y="12494"/>
                  </a:lnTo>
                  <a:lnTo>
                    <a:pt x="85249" y="30172"/>
                  </a:lnTo>
                  <a:lnTo>
                    <a:pt x="90100" y="52845"/>
                  </a:lnTo>
                  <a:lnTo>
                    <a:pt x="88157" y="92671"/>
                  </a:lnTo>
                  <a:lnTo>
                    <a:pt x="78959" y="130891"/>
                  </a:lnTo>
                  <a:lnTo>
                    <a:pt x="63209" y="173887"/>
                  </a:lnTo>
                  <a:lnTo>
                    <a:pt x="43706" y="218397"/>
                  </a:lnTo>
                  <a:lnTo>
                    <a:pt x="40591" y="235514"/>
                  </a:lnTo>
                  <a:lnTo>
                    <a:pt x="42970" y="250647"/>
                  </a:lnTo>
                  <a:lnTo>
                    <a:pt x="65809" y="297430"/>
                  </a:lnTo>
                  <a:lnTo>
                    <a:pt x="89074" y="338723"/>
                  </a:lnTo>
                  <a:lnTo>
                    <a:pt x="92505" y="352962"/>
                  </a:lnTo>
                  <a:lnTo>
                    <a:pt x="87695" y="379621"/>
                  </a:lnTo>
                  <a:lnTo>
                    <a:pt x="75429" y="395834"/>
                  </a:lnTo>
                  <a:lnTo>
                    <a:pt x="42181" y="420118"/>
                  </a:lnTo>
                  <a:lnTo>
                    <a:pt x="0" y="430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17"/>
            <p:cNvSpPr/>
            <p:nvPr>
              <p:custDataLst>
                <p:tags r:id="rId71"/>
              </p:custDataLst>
            </p:nvPr>
          </p:nvSpPr>
          <p:spPr>
            <a:xfrm>
              <a:off x="5067300" y="2806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118"/>
          <p:cNvSpPr/>
          <p:nvPr>
            <p:custDataLst>
              <p:tags r:id="rId2"/>
            </p:custDataLst>
          </p:nvPr>
        </p:nvSpPr>
        <p:spPr>
          <a:xfrm>
            <a:off x="2360727" y="2840215"/>
            <a:ext cx="26874" cy="182386"/>
          </a:xfrm>
          <a:custGeom>
            <a:avLst/>
            <a:gdLst/>
            <a:ahLst/>
            <a:cxnLst/>
            <a:rect l="0" t="0" r="0" b="0"/>
            <a:pathLst>
              <a:path w="26874" h="182386">
                <a:moveTo>
                  <a:pt x="26873" y="10935"/>
                </a:moveTo>
                <a:lnTo>
                  <a:pt x="26873" y="10935"/>
                </a:lnTo>
                <a:lnTo>
                  <a:pt x="23502" y="4193"/>
                </a:lnTo>
                <a:lnTo>
                  <a:pt x="21803" y="2207"/>
                </a:lnTo>
                <a:lnTo>
                  <a:pt x="18035" y="0"/>
                </a:lnTo>
                <a:lnTo>
                  <a:pt x="15336" y="2234"/>
                </a:lnTo>
                <a:lnTo>
                  <a:pt x="8575" y="12242"/>
                </a:lnTo>
                <a:lnTo>
                  <a:pt x="206" y="40485"/>
                </a:lnTo>
                <a:lnTo>
                  <a:pt x="0" y="85778"/>
                </a:lnTo>
                <a:lnTo>
                  <a:pt x="4581" y="122985"/>
                </a:lnTo>
                <a:lnTo>
                  <a:pt x="14173" y="1823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260"/>
          <p:cNvGrpSpPr/>
          <p:nvPr/>
        </p:nvGrpSpPr>
        <p:grpSpPr>
          <a:xfrm>
            <a:off x="2228850" y="3621308"/>
            <a:ext cx="336551" cy="409847"/>
            <a:chOff x="2228850" y="3621308"/>
            <a:chExt cx="336551" cy="409847"/>
          </a:xfrm>
        </p:grpSpPr>
        <p:sp>
          <p:nvSpPr>
            <p:cNvPr id="62" name="SMARTInkShape-1119"/>
            <p:cNvSpPr/>
            <p:nvPr>
              <p:custDataLst>
                <p:tags r:id="rId67"/>
              </p:custDataLst>
            </p:nvPr>
          </p:nvSpPr>
          <p:spPr>
            <a:xfrm>
              <a:off x="2228850" y="3621308"/>
              <a:ext cx="140079" cy="328393"/>
            </a:xfrm>
            <a:custGeom>
              <a:avLst/>
              <a:gdLst/>
              <a:ahLst/>
              <a:cxnLst/>
              <a:rect l="0" t="0" r="0" b="0"/>
              <a:pathLst>
                <a:path w="140079" h="328393">
                  <a:moveTo>
                    <a:pt x="12700" y="23592"/>
                  </a:moveTo>
                  <a:lnTo>
                    <a:pt x="12700" y="23592"/>
                  </a:lnTo>
                  <a:lnTo>
                    <a:pt x="24909" y="63591"/>
                  </a:lnTo>
                  <a:lnTo>
                    <a:pt x="30591" y="95462"/>
                  </a:lnTo>
                  <a:lnTo>
                    <a:pt x="35468" y="135262"/>
                  </a:lnTo>
                  <a:lnTo>
                    <a:pt x="37756" y="158716"/>
                  </a:lnTo>
                  <a:lnTo>
                    <a:pt x="41475" y="205708"/>
                  </a:lnTo>
                  <a:lnTo>
                    <a:pt x="43128" y="245408"/>
                  </a:lnTo>
                  <a:lnTo>
                    <a:pt x="44189" y="289422"/>
                  </a:lnTo>
                  <a:lnTo>
                    <a:pt x="44334" y="296961"/>
                  </a:lnTo>
                  <a:lnTo>
                    <a:pt x="44372" y="296854"/>
                  </a:lnTo>
                  <a:lnTo>
                    <a:pt x="44440" y="262463"/>
                  </a:lnTo>
                  <a:lnTo>
                    <a:pt x="42564" y="221480"/>
                  </a:lnTo>
                  <a:lnTo>
                    <a:pt x="41076" y="195733"/>
                  </a:lnTo>
                  <a:lnTo>
                    <a:pt x="40789" y="166575"/>
                  </a:lnTo>
                  <a:lnTo>
                    <a:pt x="41304" y="135142"/>
                  </a:lnTo>
                  <a:lnTo>
                    <a:pt x="42353" y="102191"/>
                  </a:lnTo>
                  <a:lnTo>
                    <a:pt x="49162" y="56173"/>
                  </a:lnTo>
                  <a:lnTo>
                    <a:pt x="59950" y="26078"/>
                  </a:lnTo>
                  <a:lnTo>
                    <a:pt x="74152" y="7998"/>
                  </a:lnTo>
                  <a:lnTo>
                    <a:pt x="80479" y="3318"/>
                  </a:lnTo>
                  <a:lnTo>
                    <a:pt x="86108" y="904"/>
                  </a:lnTo>
                  <a:lnTo>
                    <a:pt x="91272" y="0"/>
                  </a:lnTo>
                  <a:lnTo>
                    <a:pt x="96831" y="2220"/>
                  </a:lnTo>
                  <a:lnTo>
                    <a:pt x="108653" y="12211"/>
                  </a:lnTo>
                  <a:lnTo>
                    <a:pt x="123837" y="47188"/>
                  </a:lnTo>
                  <a:lnTo>
                    <a:pt x="132885" y="81116"/>
                  </a:lnTo>
                  <a:lnTo>
                    <a:pt x="139493" y="119714"/>
                  </a:lnTo>
                  <a:lnTo>
                    <a:pt x="140078" y="160387"/>
                  </a:lnTo>
                  <a:lnTo>
                    <a:pt x="134224" y="200101"/>
                  </a:lnTo>
                  <a:lnTo>
                    <a:pt x="122449" y="237507"/>
                  </a:lnTo>
                  <a:lnTo>
                    <a:pt x="91314" y="284216"/>
                  </a:lnTo>
                  <a:lnTo>
                    <a:pt x="65044" y="306877"/>
                  </a:lnTo>
                  <a:lnTo>
                    <a:pt x="38786" y="318829"/>
                  </a:lnTo>
                  <a:lnTo>
                    <a:pt x="0" y="32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20"/>
            <p:cNvSpPr/>
            <p:nvPr>
              <p:custDataLst>
                <p:tags r:id="rId68"/>
              </p:custDataLst>
            </p:nvPr>
          </p:nvSpPr>
          <p:spPr>
            <a:xfrm>
              <a:off x="2432050" y="3889066"/>
              <a:ext cx="133351" cy="142089"/>
            </a:xfrm>
            <a:custGeom>
              <a:avLst/>
              <a:gdLst/>
              <a:ahLst/>
              <a:cxnLst/>
              <a:rect l="0" t="0" r="0" b="0"/>
              <a:pathLst>
                <a:path w="133351" h="142089">
                  <a:moveTo>
                    <a:pt x="0" y="9834"/>
                  </a:moveTo>
                  <a:lnTo>
                    <a:pt x="0" y="9834"/>
                  </a:lnTo>
                  <a:lnTo>
                    <a:pt x="10139" y="5470"/>
                  </a:lnTo>
                  <a:lnTo>
                    <a:pt x="38377" y="0"/>
                  </a:lnTo>
                  <a:lnTo>
                    <a:pt x="47866" y="1465"/>
                  </a:lnTo>
                  <a:lnTo>
                    <a:pt x="56787" y="8231"/>
                  </a:lnTo>
                  <a:lnTo>
                    <a:pt x="61141" y="12999"/>
                  </a:lnTo>
                  <a:lnTo>
                    <a:pt x="65979" y="29585"/>
                  </a:lnTo>
                  <a:lnTo>
                    <a:pt x="66719" y="51068"/>
                  </a:lnTo>
                  <a:lnTo>
                    <a:pt x="55695" y="97471"/>
                  </a:lnTo>
                  <a:lnTo>
                    <a:pt x="42272" y="134864"/>
                  </a:lnTo>
                  <a:lnTo>
                    <a:pt x="42293" y="137637"/>
                  </a:lnTo>
                  <a:lnTo>
                    <a:pt x="43012" y="139486"/>
                  </a:lnTo>
                  <a:lnTo>
                    <a:pt x="44197" y="140719"/>
                  </a:lnTo>
                  <a:lnTo>
                    <a:pt x="47395" y="142088"/>
                  </a:lnTo>
                  <a:lnTo>
                    <a:pt x="93678" y="120436"/>
                  </a:lnTo>
                  <a:lnTo>
                    <a:pt x="133350" y="9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61"/>
          <p:cNvGrpSpPr/>
          <p:nvPr/>
        </p:nvGrpSpPr>
        <p:grpSpPr>
          <a:xfrm>
            <a:off x="2813050" y="3797300"/>
            <a:ext cx="133351" cy="50801"/>
            <a:chOff x="2813050" y="3797300"/>
            <a:chExt cx="133351" cy="50801"/>
          </a:xfrm>
        </p:grpSpPr>
        <p:sp>
          <p:nvSpPr>
            <p:cNvPr id="65" name="SMARTInkShape-1121"/>
            <p:cNvSpPr/>
            <p:nvPr>
              <p:custDataLst>
                <p:tags r:id="rId65"/>
              </p:custDataLst>
            </p:nvPr>
          </p:nvSpPr>
          <p:spPr>
            <a:xfrm>
              <a:off x="2813050" y="37973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2619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22"/>
            <p:cNvSpPr/>
            <p:nvPr>
              <p:custDataLst>
                <p:tags r:id="rId66"/>
              </p:custDataLst>
            </p:nvPr>
          </p:nvSpPr>
          <p:spPr>
            <a:xfrm>
              <a:off x="2832100" y="38227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45466" y="13190"/>
                  </a:lnTo>
                  <a:lnTo>
                    <a:pt x="86222" y="50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1123"/>
          <p:cNvSpPr/>
          <p:nvPr>
            <p:custDataLst>
              <p:tags r:id="rId3"/>
            </p:custDataLst>
          </p:nvPr>
        </p:nvSpPr>
        <p:spPr>
          <a:xfrm>
            <a:off x="3353318" y="3562358"/>
            <a:ext cx="117378" cy="386730"/>
          </a:xfrm>
          <a:custGeom>
            <a:avLst/>
            <a:gdLst/>
            <a:ahLst/>
            <a:cxnLst/>
            <a:rect l="0" t="0" r="0" b="0"/>
            <a:pathLst>
              <a:path w="117378" h="386730">
                <a:moveTo>
                  <a:pt x="88382" y="50792"/>
                </a:moveTo>
                <a:lnTo>
                  <a:pt x="88382" y="50792"/>
                </a:lnTo>
                <a:lnTo>
                  <a:pt x="87676" y="23368"/>
                </a:lnTo>
                <a:lnTo>
                  <a:pt x="85011" y="14850"/>
                </a:lnTo>
                <a:lnTo>
                  <a:pt x="77711" y="6360"/>
                </a:lnTo>
                <a:lnTo>
                  <a:pt x="72802" y="2121"/>
                </a:lnTo>
                <a:lnTo>
                  <a:pt x="66706" y="0"/>
                </a:lnTo>
                <a:lnTo>
                  <a:pt x="45349" y="386"/>
                </a:lnTo>
                <a:lnTo>
                  <a:pt x="31861" y="3225"/>
                </a:lnTo>
                <a:lnTo>
                  <a:pt x="22575" y="8719"/>
                </a:lnTo>
                <a:lnTo>
                  <a:pt x="19111" y="12160"/>
                </a:lnTo>
                <a:lnTo>
                  <a:pt x="18212" y="15865"/>
                </a:lnTo>
                <a:lnTo>
                  <a:pt x="19024" y="19746"/>
                </a:lnTo>
                <a:lnTo>
                  <a:pt x="20977" y="23745"/>
                </a:lnTo>
                <a:lnTo>
                  <a:pt x="63263" y="60925"/>
                </a:lnTo>
                <a:lnTo>
                  <a:pt x="101556" y="94866"/>
                </a:lnTo>
                <a:lnTo>
                  <a:pt x="114463" y="116946"/>
                </a:lnTo>
                <a:lnTo>
                  <a:pt x="117377" y="140872"/>
                </a:lnTo>
                <a:lnTo>
                  <a:pt x="116178" y="153179"/>
                </a:lnTo>
                <a:lnTo>
                  <a:pt x="103558" y="178142"/>
                </a:lnTo>
                <a:lnTo>
                  <a:pt x="83133" y="201936"/>
                </a:lnTo>
                <a:lnTo>
                  <a:pt x="45983" y="229787"/>
                </a:lnTo>
                <a:lnTo>
                  <a:pt x="10836" y="248793"/>
                </a:lnTo>
                <a:lnTo>
                  <a:pt x="259" y="252452"/>
                </a:lnTo>
                <a:lnTo>
                  <a:pt x="0" y="252965"/>
                </a:lnTo>
                <a:lnTo>
                  <a:pt x="31510" y="248434"/>
                </a:lnTo>
                <a:lnTo>
                  <a:pt x="42174" y="251757"/>
                </a:lnTo>
                <a:lnTo>
                  <a:pt x="46993" y="254619"/>
                </a:lnTo>
                <a:lnTo>
                  <a:pt x="50206" y="258643"/>
                </a:lnTo>
                <a:lnTo>
                  <a:pt x="53776" y="268759"/>
                </a:lnTo>
                <a:lnTo>
                  <a:pt x="49349" y="312529"/>
                </a:lnTo>
                <a:lnTo>
                  <a:pt x="45351" y="358466"/>
                </a:lnTo>
                <a:lnTo>
                  <a:pt x="47620" y="373097"/>
                </a:lnTo>
                <a:lnTo>
                  <a:pt x="51329" y="378551"/>
                </a:lnTo>
                <a:lnTo>
                  <a:pt x="62977" y="386492"/>
                </a:lnTo>
                <a:lnTo>
                  <a:pt x="79443" y="386729"/>
                </a:lnTo>
                <a:lnTo>
                  <a:pt x="107432" y="3809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263"/>
          <p:cNvGrpSpPr/>
          <p:nvPr/>
        </p:nvGrpSpPr>
        <p:grpSpPr>
          <a:xfrm>
            <a:off x="3801946" y="3670888"/>
            <a:ext cx="363655" cy="228415"/>
            <a:chOff x="3801946" y="3670888"/>
            <a:chExt cx="363655" cy="228415"/>
          </a:xfrm>
        </p:grpSpPr>
        <p:sp>
          <p:nvSpPr>
            <p:cNvPr id="69" name="SMARTInkShape-1124"/>
            <p:cNvSpPr/>
            <p:nvPr>
              <p:custDataLst>
                <p:tags r:id="rId63"/>
              </p:custDataLst>
            </p:nvPr>
          </p:nvSpPr>
          <p:spPr>
            <a:xfrm>
              <a:off x="4033848" y="3733800"/>
              <a:ext cx="131753" cy="165503"/>
            </a:xfrm>
            <a:custGeom>
              <a:avLst/>
              <a:gdLst/>
              <a:ahLst/>
              <a:cxnLst/>
              <a:rect l="0" t="0" r="0" b="0"/>
              <a:pathLst>
                <a:path w="131753" h="165503">
                  <a:moveTo>
                    <a:pt x="106352" y="19050"/>
                  </a:moveTo>
                  <a:lnTo>
                    <a:pt x="106352" y="19050"/>
                  </a:lnTo>
                  <a:lnTo>
                    <a:pt x="95507" y="9616"/>
                  </a:lnTo>
                  <a:lnTo>
                    <a:pt x="85304" y="4744"/>
                  </a:lnTo>
                  <a:lnTo>
                    <a:pt x="64289" y="1406"/>
                  </a:lnTo>
                  <a:lnTo>
                    <a:pt x="40188" y="7158"/>
                  </a:lnTo>
                  <a:lnTo>
                    <a:pt x="23559" y="21525"/>
                  </a:lnTo>
                  <a:lnTo>
                    <a:pt x="15173" y="31284"/>
                  </a:lnTo>
                  <a:lnTo>
                    <a:pt x="0" y="75357"/>
                  </a:lnTo>
                  <a:lnTo>
                    <a:pt x="1149" y="118519"/>
                  </a:lnTo>
                  <a:lnTo>
                    <a:pt x="13797" y="151377"/>
                  </a:lnTo>
                  <a:lnTo>
                    <a:pt x="20660" y="158068"/>
                  </a:lnTo>
                  <a:lnTo>
                    <a:pt x="37693" y="165502"/>
                  </a:lnTo>
                  <a:lnTo>
                    <a:pt x="58903" y="161280"/>
                  </a:lnTo>
                  <a:lnTo>
                    <a:pt x="81030" y="148586"/>
                  </a:lnTo>
                  <a:lnTo>
                    <a:pt x="100272" y="128832"/>
                  </a:lnTo>
                  <a:lnTo>
                    <a:pt x="120229" y="83798"/>
                  </a:lnTo>
                  <a:lnTo>
                    <a:pt x="128337" y="36980"/>
                  </a:lnTo>
                  <a:lnTo>
                    <a:pt x="131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25"/>
            <p:cNvSpPr/>
            <p:nvPr>
              <p:custDataLst>
                <p:tags r:id="rId64"/>
              </p:custDataLst>
            </p:nvPr>
          </p:nvSpPr>
          <p:spPr>
            <a:xfrm>
              <a:off x="3801946" y="3670888"/>
              <a:ext cx="157807" cy="188688"/>
            </a:xfrm>
            <a:custGeom>
              <a:avLst/>
              <a:gdLst/>
              <a:ahLst/>
              <a:cxnLst/>
              <a:rect l="0" t="0" r="0" b="0"/>
              <a:pathLst>
                <a:path w="157807" h="188688">
                  <a:moveTo>
                    <a:pt x="141404" y="5762"/>
                  </a:moveTo>
                  <a:lnTo>
                    <a:pt x="141404" y="5762"/>
                  </a:lnTo>
                  <a:lnTo>
                    <a:pt x="138033" y="2391"/>
                  </a:lnTo>
                  <a:lnTo>
                    <a:pt x="114659" y="0"/>
                  </a:lnTo>
                  <a:lnTo>
                    <a:pt x="76802" y="1410"/>
                  </a:lnTo>
                  <a:lnTo>
                    <a:pt x="31323" y="10258"/>
                  </a:lnTo>
                  <a:lnTo>
                    <a:pt x="19336" y="14346"/>
                  </a:lnTo>
                  <a:lnTo>
                    <a:pt x="11186" y="22277"/>
                  </a:lnTo>
                  <a:lnTo>
                    <a:pt x="206" y="41244"/>
                  </a:lnTo>
                  <a:lnTo>
                    <a:pt x="0" y="44939"/>
                  </a:lnTo>
                  <a:lnTo>
                    <a:pt x="1273" y="48108"/>
                  </a:lnTo>
                  <a:lnTo>
                    <a:pt x="20743" y="78309"/>
                  </a:lnTo>
                  <a:lnTo>
                    <a:pt x="24982" y="80338"/>
                  </a:lnTo>
                  <a:lnTo>
                    <a:pt x="29219" y="81240"/>
                  </a:lnTo>
                  <a:lnTo>
                    <a:pt x="75407" y="67016"/>
                  </a:lnTo>
                  <a:lnTo>
                    <a:pt x="99585" y="64128"/>
                  </a:lnTo>
                  <a:lnTo>
                    <a:pt x="114351" y="67215"/>
                  </a:lnTo>
                  <a:lnTo>
                    <a:pt x="127264" y="73997"/>
                  </a:lnTo>
                  <a:lnTo>
                    <a:pt x="137707" y="84066"/>
                  </a:lnTo>
                  <a:lnTo>
                    <a:pt x="151518" y="108377"/>
                  </a:lnTo>
                  <a:lnTo>
                    <a:pt x="157806" y="131181"/>
                  </a:lnTo>
                  <a:lnTo>
                    <a:pt x="155514" y="144759"/>
                  </a:lnTo>
                  <a:lnTo>
                    <a:pt x="152928" y="151343"/>
                  </a:lnTo>
                  <a:lnTo>
                    <a:pt x="140646" y="162422"/>
                  </a:lnTo>
                  <a:lnTo>
                    <a:pt x="100646" y="181033"/>
                  </a:lnTo>
                  <a:lnTo>
                    <a:pt x="53390" y="188158"/>
                  </a:lnTo>
                  <a:lnTo>
                    <a:pt x="27209" y="188687"/>
                  </a:lnTo>
                  <a:lnTo>
                    <a:pt x="14404" y="183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64"/>
          <p:cNvGrpSpPr/>
          <p:nvPr/>
        </p:nvGrpSpPr>
        <p:grpSpPr>
          <a:xfrm>
            <a:off x="4509721" y="3688135"/>
            <a:ext cx="290880" cy="293316"/>
            <a:chOff x="4509721" y="3688135"/>
            <a:chExt cx="290880" cy="293316"/>
          </a:xfrm>
        </p:grpSpPr>
        <p:sp>
          <p:nvSpPr>
            <p:cNvPr id="72" name="SMARTInkShape-1126"/>
            <p:cNvSpPr/>
            <p:nvPr>
              <p:custDataLst>
                <p:tags r:id="rId61"/>
              </p:custDataLst>
            </p:nvPr>
          </p:nvSpPr>
          <p:spPr>
            <a:xfrm>
              <a:off x="4509721" y="3688135"/>
              <a:ext cx="162958" cy="202438"/>
            </a:xfrm>
            <a:custGeom>
              <a:avLst/>
              <a:gdLst/>
              <a:ahLst/>
              <a:cxnLst/>
              <a:rect l="0" t="0" r="0" b="0"/>
              <a:pathLst>
                <a:path w="162958" h="202438">
                  <a:moveTo>
                    <a:pt x="11479" y="26615"/>
                  </a:moveTo>
                  <a:lnTo>
                    <a:pt x="11479" y="26615"/>
                  </a:lnTo>
                  <a:lnTo>
                    <a:pt x="14850" y="29986"/>
                  </a:lnTo>
                  <a:lnTo>
                    <a:pt x="17436" y="70873"/>
                  </a:lnTo>
                  <a:lnTo>
                    <a:pt x="17713" y="110989"/>
                  </a:lnTo>
                  <a:lnTo>
                    <a:pt x="17795" y="152274"/>
                  </a:lnTo>
                  <a:lnTo>
                    <a:pt x="17119" y="198907"/>
                  </a:lnTo>
                  <a:lnTo>
                    <a:pt x="15944" y="201449"/>
                  </a:lnTo>
                  <a:lnTo>
                    <a:pt x="14456" y="202437"/>
                  </a:lnTo>
                  <a:lnTo>
                    <a:pt x="12758" y="201686"/>
                  </a:lnTo>
                  <a:lnTo>
                    <a:pt x="8990" y="197087"/>
                  </a:lnTo>
                  <a:lnTo>
                    <a:pt x="1528" y="168839"/>
                  </a:lnTo>
                  <a:lnTo>
                    <a:pt x="0" y="154737"/>
                  </a:lnTo>
                  <a:lnTo>
                    <a:pt x="1004" y="150130"/>
                  </a:lnTo>
                  <a:lnTo>
                    <a:pt x="3085" y="147058"/>
                  </a:lnTo>
                  <a:lnTo>
                    <a:pt x="5882" y="145010"/>
                  </a:lnTo>
                  <a:lnTo>
                    <a:pt x="9159" y="144351"/>
                  </a:lnTo>
                  <a:lnTo>
                    <a:pt x="50806" y="150177"/>
                  </a:lnTo>
                  <a:lnTo>
                    <a:pt x="67057" y="146443"/>
                  </a:lnTo>
                  <a:lnTo>
                    <a:pt x="92074" y="131734"/>
                  </a:lnTo>
                  <a:lnTo>
                    <a:pt x="108918" y="117549"/>
                  </a:lnTo>
                  <a:lnTo>
                    <a:pt x="127525" y="83584"/>
                  </a:lnTo>
                  <a:lnTo>
                    <a:pt x="141975" y="42240"/>
                  </a:lnTo>
                  <a:lnTo>
                    <a:pt x="154430" y="6418"/>
                  </a:lnTo>
                  <a:lnTo>
                    <a:pt x="159209" y="0"/>
                  </a:lnTo>
                  <a:lnTo>
                    <a:pt x="160765" y="1110"/>
                  </a:lnTo>
                  <a:lnTo>
                    <a:pt x="162957" y="17569"/>
                  </a:lnTo>
                  <a:lnTo>
                    <a:pt x="161816" y="64104"/>
                  </a:lnTo>
                  <a:lnTo>
                    <a:pt x="158799" y="108984"/>
                  </a:lnTo>
                  <a:lnTo>
                    <a:pt x="157529" y="153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27"/>
            <p:cNvSpPr/>
            <p:nvPr>
              <p:custDataLst>
                <p:tags r:id="rId62"/>
              </p:custDataLst>
            </p:nvPr>
          </p:nvSpPr>
          <p:spPr>
            <a:xfrm>
              <a:off x="4737100" y="388620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51950" y="29712"/>
                  </a:lnTo>
                  <a:lnTo>
                    <a:pt x="23955" y="684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65"/>
          <p:cNvGrpSpPr/>
          <p:nvPr/>
        </p:nvGrpSpPr>
        <p:grpSpPr>
          <a:xfrm>
            <a:off x="5243561" y="3592259"/>
            <a:ext cx="884154" cy="446342"/>
            <a:chOff x="5243561" y="3592259"/>
            <a:chExt cx="884154" cy="446342"/>
          </a:xfrm>
        </p:grpSpPr>
        <p:sp>
          <p:nvSpPr>
            <p:cNvPr id="75" name="SMARTInkShape-1128"/>
            <p:cNvSpPr/>
            <p:nvPr>
              <p:custDataLst>
                <p:tags r:id="rId56"/>
              </p:custDataLst>
            </p:nvPr>
          </p:nvSpPr>
          <p:spPr>
            <a:xfrm>
              <a:off x="5243561" y="3689767"/>
              <a:ext cx="65040" cy="215484"/>
            </a:xfrm>
            <a:custGeom>
              <a:avLst/>
              <a:gdLst/>
              <a:ahLst/>
              <a:cxnLst/>
              <a:rect l="0" t="0" r="0" b="0"/>
              <a:pathLst>
                <a:path w="65040" h="215484">
                  <a:moveTo>
                    <a:pt x="65039" y="18633"/>
                  </a:moveTo>
                  <a:lnTo>
                    <a:pt x="65039" y="18633"/>
                  </a:lnTo>
                  <a:lnTo>
                    <a:pt x="60013" y="6699"/>
                  </a:lnTo>
                  <a:lnTo>
                    <a:pt x="59572" y="4327"/>
                  </a:lnTo>
                  <a:lnTo>
                    <a:pt x="58572" y="2746"/>
                  </a:lnTo>
                  <a:lnTo>
                    <a:pt x="57200" y="1691"/>
                  </a:lnTo>
                  <a:lnTo>
                    <a:pt x="53088" y="520"/>
                  </a:lnTo>
                  <a:lnTo>
                    <a:pt x="46557" y="0"/>
                  </a:lnTo>
                  <a:lnTo>
                    <a:pt x="31576" y="6448"/>
                  </a:lnTo>
                  <a:lnTo>
                    <a:pt x="13731" y="24038"/>
                  </a:lnTo>
                  <a:lnTo>
                    <a:pt x="1781" y="43753"/>
                  </a:lnTo>
                  <a:lnTo>
                    <a:pt x="0" y="60372"/>
                  </a:lnTo>
                  <a:lnTo>
                    <a:pt x="513" y="69742"/>
                  </a:lnTo>
                  <a:lnTo>
                    <a:pt x="8609" y="89561"/>
                  </a:lnTo>
                  <a:lnTo>
                    <a:pt x="30060" y="134400"/>
                  </a:lnTo>
                  <a:lnTo>
                    <a:pt x="42817" y="177542"/>
                  </a:lnTo>
                  <a:lnTo>
                    <a:pt x="47636" y="193682"/>
                  </a:lnTo>
                  <a:lnTo>
                    <a:pt x="47793" y="199537"/>
                  </a:lnTo>
                  <a:lnTo>
                    <a:pt x="46486" y="204147"/>
                  </a:lnTo>
                  <a:lnTo>
                    <a:pt x="44204" y="207926"/>
                  </a:lnTo>
                  <a:lnTo>
                    <a:pt x="41271" y="210445"/>
                  </a:lnTo>
                  <a:lnTo>
                    <a:pt x="26939" y="215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29"/>
            <p:cNvSpPr/>
            <p:nvPr>
              <p:custDataLst>
                <p:tags r:id="rId57"/>
              </p:custDataLst>
            </p:nvPr>
          </p:nvSpPr>
          <p:spPr>
            <a:xfrm>
              <a:off x="5289550" y="37084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9050"/>
                  </a:lnTo>
                  <a:lnTo>
                    <a:pt x="47530" y="474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30"/>
            <p:cNvSpPr/>
            <p:nvPr>
              <p:custDataLst>
                <p:tags r:id="rId58"/>
              </p:custDataLst>
            </p:nvPr>
          </p:nvSpPr>
          <p:spPr>
            <a:xfrm>
              <a:off x="5404602" y="3717729"/>
              <a:ext cx="128521" cy="154483"/>
            </a:xfrm>
            <a:custGeom>
              <a:avLst/>
              <a:gdLst/>
              <a:ahLst/>
              <a:cxnLst/>
              <a:rect l="0" t="0" r="0" b="0"/>
              <a:pathLst>
                <a:path w="128521" h="154483">
                  <a:moveTo>
                    <a:pt x="113548" y="3371"/>
                  </a:moveTo>
                  <a:lnTo>
                    <a:pt x="113548" y="3371"/>
                  </a:lnTo>
                  <a:lnTo>
                    <a:pt x="103435" y="0"/>
                  </a:lnTo>
                  <a:lnTo>
                    <a:pt x="80290" y="4646"/>
                  </a:lnTo>
                  <a:lnTo>
                    <a:pt x="47720" y="21701"/>
                  </a:lnTo>
                  <a:lnTo>
                    <a:pt x="18000" y="47999"/>
                  </a:lnTo>
                  <a:lnTo>
                    <a:pt x="5701" y="73535"/>
                  </a:lnTo>
                  <a:lnTo>
                    <a:pt x="0" y="101583"/>
                  </a:lnTo>
                  <a:lnTo>
                    <a:pt x="2169" y="125807"/>
                  </a:lnTo>
                  <a:lnTo>
                    <a:pt x="6840" y="135090"/>
                  </a:lnTo>
                  <a:lnTo>
                    <a:pt x="21437" y="149166"/>
                  </a:lnTo>
                  <a:lnTo>
                    <a:pt x="43447" y="154482"/>
                  </a:lnTo>
                  <a:lnTo>
                    <a:pt x="68986" y="153081"/>
                  </a:lnTo>
                  <a:lnTo>
                    <a:pt x="94448" y="145403"/>
                  </a:lnTo>
                  <a:lnTo>
                    <a:pt x="112350" y="131172"/>
                  </a:lnTo>
                  <a:lnTo>
                    <a:pt x="119099" y="122439"/>
                  </a:lnTo>
                  <a:lnTo>
                    <a:pt x="126598" y="101446"/>
                  </a:lnTo>
                  <a:lnTo>
                    <a:pt x="128520" y="78004"/>
                  </a:lnTo>
                  <a:lnTo>
                    <a:pt x="124671" y="53475"/>
                  </a:lnTo>
                  <a:lnTo>
                    <a:pt x="116375" y="35987"/>
                  </a:lnTo>
                  <a:lnTo>
                    <a:pt x="101686" y="20091"/>
                  </a:lnTo>
                  <a:lnTo>
                    <a:pt x="88148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31"/>
            <p:cNvSpPr/>
            <p:nvPr>
              <p:custDataLst>
                <p:tags r:id="rId59"/>
              </p:custDataLst>
            </p:nvPr>
          </p:nvSpPr>
          <p:spPr>
            <a:xfrm>
              <a:off x="5657850" y="3702050"/>
              <a:ext cx="234951" cy="44451"/>
            </a:xfrm>
            <a:custGeom>
              <a:avLst/>
              <a:gdLst/>
              <a:ahLst/>
              <a:cxnLst/>
              <a:rect l="0" t="0" r="0" b="0"/>
              <a:pathLst>
                <a:path w="2349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526" y="37543"/>
                  </a:lnTo>
                  <a:lnTo>
                    <a:pt x="38919" y="29703"/>
                  </a:lnTo>
                  <a:lnTo>
                    <a:pt x="74447" y="23079"/>
                  </a:lnTo>
                  <a:lnTo>
                    <a:pt x="116108" y="17783"/>
                  </a:lnTo>
                  <a:lnTo>
                    <a:pt x="162376" y="11197"/>
                  </a:lnTo>
                  <a:lnTo>
                    <a:pt x="202694" y="4976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32"/>
            <p:cNvSpPr/>
            <p:nvPr>
              <p:custDataLst>
                <p:tags r:id="rId60"/>
              </p:custDataLst>
            </p:nvPr>
          </p:nvSpPr>
          <p:spPr>
            <a:xfrm>
              <a:off x="6051550" y="3592259"/>
              <a:ext cx="76165" cy="446342"/>
            </a:xfrm>
            <a:custGeom>
              <a:avLst/>
              <a:gdLst/>
              <a:ahLst/>
              <a:cxnLst/>
              <a:rect l="0" t="0" r="0" b="0"/>
              <a:pathLst>
                <a:path w="76165" h="446342">
                  <a:moveTo>
                    <a:pt x="6350" y="27241"/>
                  </a:moveTo>
                  <a:lnTo>
                    <a:pt x="6350" y="27241"/>
                  </a:lnTo>
                  <a:lnTo>
                    <a:pt x="7055" y="13443"/>
                  </a:lnTo>
                  <a:lnTo>
                    <a:pt x="9721" y="7468"/>
                  </a:lnTo>
                  <a:lnTo>
                    <a:pt x="18902" y="2460"/>
                  </a:lnTo>
                  <a:lnTo>
                    <a:pt x="25300" y="137"/>
                  </a:lnTo>
                  <a:lnTo>
                    <a:pt x="31684" y="0"/>
                  </a:lnTo>
                  <a:lnTo>
                    <a:pt x="44421" y="3609"/>
                  </a:lnTo>
                  <a:lnTo>
                    <a:pt x="55255" y="13681"/>
                  </a:lnTo>
                  <a:lnTo>
                    <a:pt x="64069" y="28975"/>
                  </a:lnTo>
                  <a:lnTo>
                    <a:pt x="70338" y="49884"/>
                  </a:lnTo>
                  <a:lnTo>
                    <a:pt x="67721" y="92198"/>
                  </a:lnTo>
                  <a:lnTo>
                    <a:pt x="58008" y="137112"/>
                  </a:lnTo>
                  <a:lnTo>
                    <a:pt x="46194" y="174958"/>
                  </a:lnTo>
                  <a:lnTo>
                    <a:pt x="22206" y="216288"/>
                  </a:lnTo>
                  <a:lnTo>
                    <a:pt x="17631" y="228384"/>
                  </a:lnTo>
                  <a:lnTo>
                    <a:pt x="17948" y="236112"/>
                  </a:lnTo>
                  <a:lnTo>
                    <a:pt x="42058" y="280998"/>
                  </a:lnTo>
                  <a:lnTo>
                    <a:pt x="72375" y="327079"/>
                  </a:lnTo>
                  <a:lnTo>
                    <a:pt x="76146" y="348180"/>
                  </a:lnTo>
                  <a:lnTo>
                    <a:pt x="76164" y="359733"/>
                  </a:lnTo>
                  <a:lnTo>
                    <a:pt x="62705" y="396220"/>
                  </a:lnTo>
                  <a:lnTo>
                    <a:pt x="40844" y="427100"/>
                  </a:lnTo>
                  <a:lnTo>
                    <a:pt x="24738" y="437789"/>
                  </a:lnTo>
                  <a:lnTo>
                    <a:pt x="0" y="44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1133"/>
          <p:cNvSpPr/>
          <p:nvPr>
            <p:custDataLst>
              <p:tags r:id="rId4"/>
            </p:custDataLst>
          </p:nvPr>
        </p:nvSpPr>
        <p:spPr>
          <a:xfrm>
            <a:off x="5778500" y="3708400"/>
            <a:ext cx="19051" cy="215901"/>
          </a:xfrm>
          <a:custGeom>
            <a:avLst/>
            <a:gdLst/>
            <a:ahLst/>
            <a:cxnLst/>
            <a:rect l="0" t="0" r="0" b="0"/>
            <a:pathLst>
              <a:path w="19051" h="215901">
                <a:moveTo>
                  <a:pt x="19050" y="0"/>
                </a:moveTo>
                <a:lnTo>
                  <a:pt x="19050" y="0"/>
                </a:lnTo>
                <a:lnTo>
                  <a:pt x="12308" y="0"/>
                </a:lnTo>
                <a:lnTo>
                  <a:pt x="10322" y="2117"/>
                </a:lnTo>
                <a:lnTo>
                  <a:pt x="8115" y="10113"/>
                </a:lnTo>
                <a:lnTo>
                  <a:pt x="6873" y="43369"/>
                </a:lnTo>
                <a:lnTo>
                  <a:pt x="6582" y="75014"/>
                </a:lnTo>
                <a:lnTo>
                  <a:pt x="6453" y="109540"/>
                </a:lnTo>
                <a:lnTo>
                  <a:pt x="6395" y="143699"/>
                </a:lnTo>
                <a:lnTo>
                  <a:pt x="2992" y="184551"/>
                </a:lnTo>
                <a:lnTo>
                  <a:pt x="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Shape-1134"/>
          <p:cNvSpPr/>
          <p:nvPr>
            <p:custDataLst>
              <p:tags r:id="rId5"/>
            </p:custDataLst>
          </p:nvPr>
        </p:nvSpPr>
        <p:spPr>
          <a:xfrm>
            <a:off x="6445250" y="4057650"/>
            <a:ext cx="25401" cy="19051"/>
          </a:xfrm>
          <a:custGeom>
            <a:avLst/>
            <a:gdLst/>
            <a:ahLst/>
            <a:cxnLst/>
            <a:rect l="0" t="0" r="0" b="0"/>
            <a:pathLst>
              <a:path w="25401" h="19051">
                <a:moveTo>
                  <a:pt x="0" y="0"/>
                </a:moveTo>
                <a:lnTo>
                  <a:pt x="0" y="0"/>
                </a:lnTo>
                <a:lnTo>
                  <a:pt x="2540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268"/>
          <p:cNvGrpSpPr/>
          <p:nvPr/>
        </p:nvGrpSpPr>
        <p:grpSpPr>
          <a:xfrm>
            <a:off x="2298700" y="4614897"/>
            <a:ext cx="603251" cy="359537"/>
            <a:chOff x="2298700" y="4614897"/>
            <a:chExt cx="603251" cy="359537"/>
          </a:xfrm>
        </p:grpSpPr>
        <p:sp>
          <p:nvSpPr>
            <p:cNvPr id="83" name="SMARTInkShape-1135"/>
            <p:cNvSpPr/>
            <p:nvPr>
              <p:custDataLst>
                <p:tags r:id="rId52"/>
              </p:custDataLst>
            </p:nvPr>
          </p:nvSpPr>
          <p:spPr>
            <a:xfrm>
              <a:off x="2298700" y="4614897"/>
              <a:ext cx="157375" cy="273250"/>
            </a:xfrm>
            <a:custGeom>
              <a:avLst/>
              <a:gdLst/>
              <a:ahLst/>
              <a:cxnLst/>
              <a:rect l="0" t="0" r="0" b="0"/>
              <a:pathLst>
                <a:path w="157375" h="273250">
                  <a:moveTo>
                    <a:pt x="38100" y="96803"/>
                  </a:moveTo>
                  <a:lnTo>
                    <a:pt x="38100" y="96803"/>
                  </a:lnTo>
                  <a:lnTo>
                    <a:pt x="29311" y="82988"/>
                  </a:lnTo>
                  <a:lnTo>
                    <a:pt x="23610" y="75846"/>
                  </a:lnTo>
                  <a:lnTo>
                    <a:pt x="20401" y="67859"/>
                  </a:lnTo>
                  <a:lnTo>
                    <a:pt x="19450" y="62435"/>
                  </a:lnTo>
                  <a:lnTo>
                    <a:pt x="19317" y="62602"/>
                  </a:lnTo>
                  <a:lnTo>
                    <a:pt x="19228" y="63419"/>
                  </a:lnTo>
                  <a:lnTo>
                    <a:pt x="25981" y="110046"/>
                  </a:lnTo>
                  <a:lnTo>
                    <a:pt x="30597" y="140788"/>
                  </a:lnTo>
                  <a:lnTo>
                    <a:pt x="37352" y="175619"/>
                  </a:lnTo>
                  <a:lnTo>
                    <a:pt x="43177" y="208503"/>
                  </a:lnTo>
                  <a:lnTo>
                    <a:pt x="50423" y="247256"/>
                  </a:lnTo>
                  <a:lnTo>
                    <a:pt x="55821" y="272572"/>
                  </a:lnTo>
                  <a:lnTo>
                    <a:pt x="56264" y="273249"/>
                  </a:lnTo>
                  <a:lnTo>
                    <a:pt x="56756" y="268356"/>
                  </a:lnTo>
                  <a:lnTo>
                    <a:pt x="52002" y="228527"/>
                  </a:lnTo>
                  <a:lnTo>
                    <a:pt x="48277" y="189213"/>
                  </a:lnTo>
                  <a:lnTo>
                    <a:pt x="48412" y="164760"/>
                  </a:lnTo>
                  <a:lnTo>
                    <a:pt x="49914" y="137875"/>
                  </a:lnTo>
                  <a:lnTo>
                    <a:pt x="52326" y="109367"/>
                  </a:lnTo>
                  <a:lnTo>
                    <a:pt x="62532" y="64522"/>
                  </a:lnTo>
                  <a:lnTo>
                    <a:pt x="80382" y="20916"/>
                  </a:lnTo>
                  <a:lnTo>
                    <a:pt x="90053" y="6631"/>
                  </a:lnTo>
                  <a:lnTo>
                    <a:pt x="99055" y="282"/>
                  </a:lnTo>
                  <a:lnTo>
                    <a:pt x="104136" y="0"/>
                  </a:lnTo>
                  <a:lnTo>
                    <a:pt x="115427" y="3450"/>
                  </a:lnTo>
                  <a:lnTo>
                    <a:pt x="125619" y="17212"/>
                  </a:lnTo>
                  <a:lnTo>
                    <a:pt x="143054" y="56288"/>
                  </a:lnTo>
                  <a:lnTo>
                    <a:pt x="154596" y="92907"/>
                  </a:lnTo>
                  <a:lnTo>
                    <a:pt x="157374" y="132701"/>
                  </a:lnTo>
                  <a:lnTo>
                    <a:pt x="152494" y="170142"/>
                  </a:lnTo>
                  <a:lnTo>
                    <a:pt x="141859" y="203481"/>
                  </a:lnTo>
                  <a:lnTo>
                    <a:pt x="125372" y="230058"/>
                  </a:lnTo>
                  <a:lnTo>
                    <a:pt x="106286" y="246103"/>
                  </a:lnTo>
                  <a:lnTo>
                    <a:pt x="84633" y="254881"/>
                  </a:lnTo>
                  <a:lnTo>
                    <a:pt x="46086" y="259116"/>
                  </a:lnTo>
                  <a:lnTo>
                    <a:pt x="0" y="255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36"/>
            <p:cNvSpPr/>
            <p:nvPr>
              <p:custDataLst>
                <p:tags r:id="rId53"/>
              </p:custDataLst>
            </p:nvPr>
          </p:nvSpPr>
          <p:spPr>
            <a:xfrm>
              <a:off x="2489200" y="4806950"/>
              <a:ext cx="108205" cy="167484"/>
            </a:xfrm>
            <a:custGeom>
              <a:avLst/>
              <a:gdLst/>
              <a:ahLst/>
              <a:cxnLst/>
              <a:rect l="0" t="0" r="0" b="0"/>
              <a:pathLst>
                <a:path w="108205" h="167484">
                  <a:moveTo>
                    <a:pt x="25400" y="0"/>
                  </a:moveTo>
                  <a:lnTo>
                    <a:pt x="25400" y="0"/>
                  </a:lnTo>
                  <a:lnTo>
                    <a:pt x="56482" y="705"/>
                  </a:lnTo>
                  <a:lnTo>
                    <a:pt x="63438" y="3371"/>
                  </a:lnTo>
                  <a:lnTo>
                    <a:pt x="68882" y="10670"/>
                  </a:lnTo>
                  <a:lnTo>
                    <a:pt x="71321" y="15580"/>
                  </a:lnTo>
                  <a:lnTo>
                    <a:pt x="72150" y="26680"/>
                  </a:lnTo>
                  <a:lnTo>
                    <a:pt x="66934" y="47682"/>
                  </a:lnTo>
                  <a:lnTo>
                    <a:pt x="61146" y="57715"/>
                  </a:lnTo>
                  <a:lnTo>
                    <a:pt x="57045" y="60929"/>
                  </a:lnTo>
                  <a:lnTo>
                    <a:pt x="54963" y="61786"/>
                  </a:lnTo>
                  <a:lnTo>
                    <a:pt x="54281" y="62357"/>
                  </a:lnTo>
                  <a:lnTo>
                    <a:pt x="54532" y="62738"/>
                  </a:lnTo>
                  <a:lnTo>
                    <a:pt x="58256" y="63274"/>
                  </a:lnTo>
                  <a:lnTo>
                    <a:pt x="63286" y="64105"/>
                  </a:lnTo>
                  <a:lnTo>
                    <a:pt x="72577" y="66827"/>
                  </a:lnTo>
                  <a:lnTo>
                    <a:pt x="89708" y="79067"/>
                  </a:lnTo>
                  <a:lnTo>
                    <a:pt x="104818" y="96100"/>
                  </a:lnTo>
                  <a:lnTo>
                    <a:pt x="108204" y="110209"/>
                  </a:lnTo>
                  <a:lnTo>
                    <a:pt x="108120" y="117923"/>
                  </a:lnTo>
                  <a:lnTo>
                    <a:pt x="102381" y="132138"/>
                  </a:lnTo>
                  <a:lnTo>
                    <a:pt x="91364" y="145512"/>
                  </a:lnTo>
                  <a:lnTo>
                    <a:pt x="74708" y="158510"/>
                  </a:lnTo>
                  <a:lnTo>
                    <a:pt x="55546" y="165699"/>
                  </a:lnTo>
                  <a:lnTo>
                    <a:pt x="35976" y="16748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37"/>
            <p:cNvSpPr/>
            <p:nvPr>
              <p:custDataLst>
                <p:tags r:id="rId54"/>
              </p:custDataLst>
            </p:nvPr>
          </p:nvSpPr>
          <p:spPr>
            <a:xfrm>
              <a:off x="2733148" y="4737100"/>
              <a:ext cx="98953" cy="25401"/>
            </a:xfrm>
            <a:custGeom>
              <a:avLst/>
              <a:gdLst/>
              <a:ahLst/>
              <a:cxnLst/>
              <a:rect l="0" t="0" r="0" b="0"/>
              <a:pathLst>
                <a:path w="9895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0" y="25400"/>
                  </a:lnTo>
                  <a:lnTo>
                    <a:pt x="15200" y="23988"/>
                  </a:lnTo>
                  <a:lnTo>
                    <a:pt x="58655" y="11585"/>
                  </a:lnTo>
                  <a:lnTo>
                    <a:pt x="98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38"/>
            <p:cNvSpPr/>
            <p:nvPr>
              <p:custDataLst>
                <p:tags r:id="rId55"/>
              </p:custDataLst>
            </p:nvPr>
          </p:nvSpPr>
          <p:spPr>
            <a:xfrm>
              <a:off x="2748827" y="4794250"/>
              <a:ext cx="153124" cy="41171"/>
            </a:xfrm>
            <a:custGeom>
              <a:avLst/>
              <a:gdLst/>
              <a:ahLst/>
              <a:cxnLst/>
              <a:rect l="0" t="0" r="0" b="0"/>
              <a:pathLst>
                <a:path w="153124" h="41171">
                  <a:moveTo>
                    <a:pt x="19773" y="31750"/>
                  </a:moveTo>
                  <a:lnTo>
                    <a:pt x="19773" y="31750"/>
                  </a:lnTo>
                  <a:lnTo>
                    <a:pt x="2813" y="38657"/>
                  </a:lnTo>
                  <a:lnTo>
                    <a:pt x="0" y="40588"/>
                  </a:lnTo>
                  <a:lnTo>
                    <a:pt x="241" y="41170"/>
                  </a:lnTo>
                  <a:lnTo>
                    <a:pt x="41608" y="28530"/>
                  </a:lnTo>
                  <a:lnTo>
                    <a:pt x="82159" y="17619"/>
                  </a:lnTo>
                  <a:lnTo>
                    <a:pt x="121583" y="7831"/>
                  </a:lnTo>
                  <a:lnTo>
                    <a:pt x="153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69"/>
          <p:cNvGrpSpPr/>
          <p:nvPr/>
        </p:nvGrpSpPr>
        <p:grpSpPr>
          <a:xfrm>
            <a:off x="3295054" y="4558221"/>
            <a:ext cx="876897" cy="326651"/>
            <a:chOff x="3295054" y="4558221"/>
            <a:chExt cx="876897" cy="326651"/>
          </a:xfrm>
        </p:grpSpPr>
        <p:sp>
          <p:nvSpPr>
            <p:cNvPr id="88" name="SMARTInkShape-1139"/>
            <p:cNvSpPr/>
            <p:nvPr>
              <p:custDataLst>
                <p:tags r:id="rId49"/>
              </p:custDataLst>
            </p:nvPr>
          </p:nvSpPr>
          <p:spPr>
            <a:xfrm>
              <a:off x="3295054" y="4558221"/>
              <a:ext cx="127597" cy="326651"/>
            </a:xfrm>
            <a:custGeom>
              <a:avLst/>
              <a:gdLst/>
              <a:ahLst/>
              <a:cxnLst/>
              <a:rect l="0" t="0" r="0" b="0"/>
              <a:pathLst>
                <a:path w="127597" h="326651">
                  <a:moveTo>
                    <a:pt x="114896" y="39179"/>
                  </a:moveTo>
                  <a:lnTo>
                    <a:pt x="114896" y="39179"/>
                  </a:lnTo>
                  <a:lnTo>
                    <a:pt x="111525" y="29066"/>
                  </a:lnTo>
                  <a:lnTo>
                    <a:pt x="95945" y="12664"/>
                  </a:lnTo>
                  <a:lnTo>
                    <a:pt x="70084" y="1140"/>
                  </a:lnTo>
                  <a:lnTo>
                    <a:pt x="43449" y="0"/>
                  </a:lnTo>
                  <a:lnTo>
                    <a:pt x="17683" y="10872"/>
                  </a:lnTo>
                  <a:lnTo>
                    <a:pt x="6309" y="21660"/>
                  </a:lnTo>
                  <a:lnTo>
                    <a:pt x="2288" y="27499"/>
                  </a:lnTo>
                  <a:lnTo>
                    <a:pt x="313" y="32803"/>
                  </a:lnTo>
                  <a:lnTo>
                    <a:pt x="0" y="42460"/>
                  </a:lnTo>
                  <a:lnTo>
                    <a:pt x="7857" y="53337"/>
                  </a:lnTo>
                  <a:lnTo>
                    <a:pt x="48249" y="84526"/>
                  </a:lnTo>
                  <a:lnTo>
                    <a:pt x="72963" y="108510"/>
                  </a:lnTo>
                  <a:lnTo>
                    <a:pt x="84735" y="127614"/>
                  </a:lnTo>
                  <a:lnTo>
                    <a:pt x="87027" y="136940"/>
                  </a:lnTo>
                  <a:lnTo>
                    <a:pt x="85812" y="154830"/>
                  </a:lnTo>
                  <a:lnTo>
                    <a:pt x="77194" y="177398"/>
                  </a:lnTo>
                  <a:lnTo>
                    <a:pt x="62332" y="194119"/>
                  </a:lnTo>
                  <a:lnTo>
                    <a:pt x="57981" y="196800"/>
                  </a:lnTo>
                  <a:lnTo>
                    <a:pt x="54375" y="197882"/>
                  </a:lnTo>
                  <a:lnTo>
                    <a:pt x="46889" y="197920"/>
                  </a:lnTo>
                  <a:lnTo>
                    <a:pt x="52334" y="194555"/>
                  </a:lnTo>
                  <a:lnTo>
                    <a:pt x="62884" y="192461"/>
                  </a:lnTo>
                  <a:lnTo>
                    <a:pt x="66111" y="193578"/>
                  </a:lnTo>
                  <a:lnTo>
                    <a:pt x="71577" y="198582"/>
                  </a:lnTo>
                  <a:lnTo>
                    <a:pt x="72595" y="209273"/>
                  </a:lnTo>
                  <a:lnTo>
                    <a:pt x="71878" y="216075"/>
                  </a:lnTo>
                  <a:lnTo>
                    <a:pt x="65438" y="229277"/>
                  </a:lnTo>
                  <a:lnTo>
                    <a:pt x="26030" y="275835"/>
                  </a:lnTo>
                  <a:lnTo>
                    <a:pt x="18956" y="286881"/>
                  </a:lnTo>
                  <a:lnTo>
                    <a:pt x="14973" y="301034"/>
                  </a:lnTo>
                  <a:lnTo>
                    <a:pt x="14041" y="309840"/>
                  </a:lnTo>
                  <a:lnTo>
                    <a:pt x="15204" y="313459"/>
                  </a:lnTo>
                  <a:lnTo>
                    <a:pt x="20259" y="319361"/>
                  </a:lnTo>
                  <a:lnTo>
                    <a:pt x="31038" y="326650"/>
                  </a:lnTo>
                  <a:lnTo>
                    <a:pt x="56653" y="326537"/>
                  </a:lnTo>
                  <a:lnTo>
                    <a:pt x="97796" y="318663"/>
                  </a:lnTo>
                  <a:lnTo>
                    <a:pt x="127596" y="312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40"/>
            <p:cNvSpPr/>
            <p:nvPr>
              <p:custDataLst>
                <p:tags r:id="rId50"/>
              </p:custDataLst>
            </p:nvPr>
          </p:nvSpPr>
          <p:spPr>
            <a:xfrm>
              <a:off x="3765183" y="4598283"/>
              <a:ext cx="125210" cy="209027"/>
            </a:xfrm>
            <a:custGeom>
              <a:avLst/>
              <a:gdLst/>
              <a:ahLst/>
              <a:cxnLst/>
              <a:rect l="0" t="0" r="0" b="0"/>
              <a:pathLst>
                <a:path w="125210" h="209027">
                  <a:moveTo>
                    <a:pt x="114667" y="5467"/>
                  </a:moveTo>
                  <a:lnTo>
                    <a:pt x="114667" y="5467"/>
                  </a:lnTo>
                  <a:lnTo>
                    <a:pt x="118325" y="5467"/>
                  </a:lnTo>
                  <a:lnTo>
                    <a:pt x="116763" y="5467"/>
                  </a:lnTo>
                  <a:lnTo>
                    <a:pt x="81594" y="0"/>
                  </a:lnTo>
                  <a:lnTo>
                    <a:pt x="55635" y="2749"/>
                  </a:lnTo>
                  <a:lnTo>
                    <a:pt x="33441" y="11404"/>
                  </a:lnTo>
                  <a:lnTo>
                    <a:pt x="13459" y="26276"/>
                  </a:lnTo>
                  <a:lnTo>
                    <a:pt x="4304" y="39880"/>
                  </a:lnTo>
                  <a:lnTo>
                    <a:pt x="875" y="47459"/>
                  </a:lnTo>
                  <a:lnTo>
                    <a:pt x="0" y="54628"/>
                  </a:lnTo>
                  <a:lnTo>
                    <a:pt x="4805" y="74126"/>
                  </a:lnTo>
                  <a:lnTo>
                    <a:pt x="12954" y="96768"/>
                  </a:lnTo>
                  <a:lnTo>
                    <a:pt x="14403" y="98085"/>
                  </a:lnTo>
                  <a:lnTo>
                    <a:pt x="18427" y="100197"/>
                  </a:lnTo>
                  <a:lnTo>
                    <a:pt x="22495" y="100563"/>
                  </a:lnTo>
                  <a:lnTo>
                    <a:pt x="48649" y="91288"/>
                  </a:lnTo>
                  <a:lnTo>
                    <a:pt x="62278" y="92528"/>
                  </a:lnTo>
                  <a:lnTo>
                    <a:pt x="75860" y="99194"/>
                  </a:lnTo>
                  <a:lnTo>
                    <a:pt x="111882" y="128164"/>
                  </a:lnTo>
                  <a:lnTo>
                    <a:pt x="123072" y="145841"/>
                  </a:lnTo>
                  <a:lnTo>
                    <a:pt x="125209" y="154789"/>
                  </a:lnTo>
                  <a:lnTo>
                    <a:pt x="123820" y="172256"/>
                  </a:lnTo>
                  <a:lnTo>
                    <a:pt x="118500" y="185664"/>
                  </a:lnTo>
                  <a:lnTo>
                    <a:pt x="115106" y="191215"/>
                  </a:lnTo>
                  <a:lnTo>
                    <a:pt x="93473" y="205770"/>
                  </a:lnTo>
                  <a:lnTo>
                    <a:pt x="74673" y="209026"/>
                  </a:lnTo>
                  <a:lnTo>
                    <a:pt x="55264" y="206710"/>
                  </a:lnTo>
                  <a:lnTo>
                    <a:pt x="37231" y="198625"/>
                  </a:lnTo>
                  <a:lnTo>
                    <a:pt x="671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41"/>
            <p:cNvSpPr/>
            <p:nvPr>
              <p:custDataLst>
                <p:tags r:id="rId51"/>
              </p:custDataLst>
            </p:nvPr>
          </p:nvSpPr>
          <p:spPr>
            <a:xfrm>
              <a:off x="4014083" y="4617617"/>
              <a:ext cx="157868" cy="180993"/>
            </a:xfrm>
            <a:custGeom>
              <a:avLst/>
              <a:gdLst/>
              <a:ahLst/>
              <a:cxnLst/>
              <a:rect l="0" t="0" r="0" b="0"/>
              <a:pathLst>
                <a:path w="157868" h="180993">
                  <a:moveTo>
                    <a:pt x="5467" y="17883"/>
                  </a:moveTo>
                  <a:lnTo>
                    <a:pt x="5467" y="17883"/>
                  </a:lnTo>
                  <a:lnTo>
                    <a:pt x="0" y="12416"/>
                  </a:lnTo>
                  <a:lnTo>
                    <a:pt x="411" y="11416"/>
                  </a:lnTo>
                  <a:lnTo>
                    <a:pt x="2749" y="8423"/>
                  </a:lnTo>
                  <a:lnTo>
                    <a:pt x="14775" y="2772"/>
                  </a:lnTo>
                  <a:lnTo>
                    <a:pt x="38486" y="0"/>
                  </a:lnTo>
                  <a:lnTo>
                    <a:pt x="55890" y="4996"/>
                  </a:lnTo>
                  <a:lnTo>
                    <a:pt x="64482" y="9292"/>
                  </a:lnTo>
                  <a:lnTo>
                    <a:pt x="75910" y="23472"/>
                  </a:lnTo>
                  <a:lnTo>
                    <a:pt x="79946" y="32192"/>
                  </a:lnTo>
                  <a:lnTo>
                    <a:pt x="82255" y="68062"/>
                  </a:lnTo>
                  <a:lnTo>
                    <a:pt x="71728" y="106599"/>
                  </a:lnTo>
                  <a:lnTo>
                    <a:pt x="49914" y="150360"/>
                  </a:lnTo>
                  <a:lnTo>
                    <a:pt x="33654" y="176265"/>
                  </a:lnTo>
                  <a:lnTo>
                    <a:pt x="33430" y="178504"/>
                  </a:lnTo>
                  <a:lnTo>
                    <a:pt x="33987" y="179997"/>
                  </a:lnTo>
                  <a:lnTo>
                    <a:pt x="35064" y="180992"/>
                  </a:lnTo>
                  <a:lnTo>
                    <a:pt x="75234" y="170787"/>
                  </a:lnTo>
                  <a:lnTo>
                    <a:pt x="115274" y="162201"/>
                  </a:lnTo>
                  <a:lnTo>
                    <a:pt x="157867" y="15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70"/>
          <p:cNvGrpSpPr/>
          <p:nvPr/>
        </p:nvGrpSpPr>
        <p:grpSpPr>
          <a:xfrm>
            <a:off x="4425950" y="4588481"/>
            <a:ext cx="311151" cy="281970"/>
            <a:chOff x="4425950" y="4588481"/>
            <a:chExt cx="311151" cy="281970"/>
          </a:xfrm>
        </p:grpSpPr>
        <p:sp>
          <p:nvSpPr>
            <p:cNvPr id="92" name="SMARTInkShape-1142"/>
            <p:cNvSpPr/>
            <p:nvPr>
              <p:custDataLst>
                <p:tags r:id="rId47"/>
              </p:custDataLst>
            </p:nvPr>
          </p:nvSpPr>
          <p:spPr>
            <a:xfrm>
              <a:off x="4425950" y="4588481"/>
              <a:ext cx="190501" cy="182639"/>
            </a:xfrm>
            <a:custGeom>
              <a:avLst/>
              <a:gdLst/>
              <a:ahLst/>
              <a:cxnLst/>
              <a:rect l="0" t="0" r="0" b="0"/>
              <a:pathLst>
                <a:path w="190501" h="182639">
                  <a:moveTo>
                    <a:pt x="0" y="21619"/>
                  </a:moveTo>
                  <a:lnTo>
                    <a:pt x="0" y="21619"/>
                  </a:lnTo>
                  <a:lnTo>
                    <a:pt x="12209" y="64989"/>
                  </a:lnTo>
                  <a:lnTo>
                    <a:pt x="23765" y="107220"/>
                  </a:lnTo>
                  <a:lnTo>
                    <a:pt x="32755" y="147642"/>
                  </a:lnTo>
                  <a:lnTo>
                    <a:pt x="43098" y="182638"/>
                  </a:lnTo>
                  <a:lnTo>
                    <a:pt x="43549" y="182587"/>
                  </a:lnTo>
                  <a:lnTo>
                    <a:pt x="44049" y="178768"/>
                  </a:lnTo>
                  <a:lnTo>
                    <a:pt x="37589" y="165313"/>
                  </a:lnTo>
                  <a:lnTo>
                    <a:pt x="21328" y="141571"/>
                  </a:lnTo>
                  <a:lnTo>
                    <a:pt x="21980" y="138982"/>
                  </a:lnTo>
                  <a:lnTo>
                    <a:pt x="26467" y="134223"/>
                  </a:lnTo>
                  <a:lnTo>
                    <a:pt x="51777" y="118248"/>
                  </a:lnTo>
                  <a:lnTo>
                    <a:pt x="95893" y="95501"/>
                  </a:lnTo>
                  <a:lnTo>
                    <a:pt x="129244" y="68591"/>
                  </a:lnTo>
                  <a:lnTo>
                    <a:pt x="151183" y="37653"/>
                  </a:lnTo>
                  <a:lnTo>
                    <a:pt x="163878" y="832"/>
                  </a:lnTo>
                  <a:lnTo>
                    <a:pt x="164991" y="0"/>
                  </a:lnTo>
                  <a:lnTo>
                    <a:pt x="166438" y="151"/>
                  </a:lnTo>
                  <a:lnTo>
                    <a:pt x="168109" y="956"/>
                  </a:lnTo>
                  <a:lnTo>
                    <a:pt x="172891" y="40657"/>
                  </a:lnTo>
                  <a:lnTo>
                    <a:pt x="178227" y="80647"/>
                  </a:lnTo>
                  <a:lnTo>
                    <a:pt x="184277" y="120012"/>
                  </a:lnTo>
                  <a:lnTo>
                    <a:pt x="190500" y="154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43"/>
            <p:cNvSpPr/>
            <p:nvPr>
              <p:custDataLst>
                <p:tags r:id="rId48"/>
              </p:custDataLst>
            </p:nvPr>
          </p:nvSpPr>
          <p:spPr>
            <a:xfrm>
              <a:off x="4667250" y="47752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57641" y="33257"/>
                  </a:lnTo>
                  <a:lnTo>
                    <a:pt x="20926" y="742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71"/>
          <p:cNvGrpSpPr/>
          <p:nvPr/>
        </p:nvGrpSpPr>
        <p:grpSpPr>
          <a:xfrm>
            <a:off x="5159911" y="4562294"/>
            <a:ext cx="345302" cy="244657"/>
            <a:chOff x="5159911" y="4562294"/>
            <a:chExt cx="345302" cy="244657"/>
          </a:xfrm>
        </p:grpSpPr>
        <p:sp>
          <p:nvSpPr>
            <p:cNvPr id="95" name="SMARTInkShape-1144"/>
            <p:cNvSpPr/>
            <p:nvPr>
              <p:custDataLst>
                <p:tags r:id="rId45"/>
              </p:custDataLst>
            </p:nvPr>
          </p:nvSpPr>
          <p:spPr>
            <a:xfrm>
              <a:off x="5159911" y="4562294"/>
              <a:ext cx="104566" cy="244657"/>
            </a:xfrm>
            <a:custGeom>
              <a:avLst/>
              <a:gdLst/>
              <a:ahLst/>
              <a:cxnLst/>
              <a:rect l="0" t="0" r="0" b="0"/>
              <a:pathLst>
                <a:path w="104566" h="244657">
                  <a:moveTo>
                    <a:pt x="8989" y="35106"/>
                  </a:moveTo>
                  <a:lnTo>
                    <a:pt x="8989" y="35106"/>
                  </a:lnTo>
                  <a:lnTo>
                    <a:pt x="10870" y="14383"/>
                  </a:lnTo>
                  <a:lnTo>
                    <a:pt x="14456" y="439"/>
                  </a:lnTo>
                  <a:lnTo>
                    <a:pt x="14750" y="0"/>
                  </a:lnTo>
                  <a:lnTo>
                    <a:pt x="14947" y="413"/>
                  </a:lnTo>
                  <a:lnTo>
                    <a:pt x="15078" y="1394"/>
                  </a:lnTo>
                  <a:lnTo>
                    <a:pt x="8397" y="41397"/>
                  </a:lnTo>
                  <a:lnTo>
                    <a:pt x="2464" y="83302"/>
                  </a:lnTo>
                  <a:lnTo>
                    <a:pt x="0" y="123940"/>
                  </a:lnTo>
                  <a:lnTo>
                    <a:pt x="2877" y="142321"/>
                  </a:lnTo>
                  <a:lnTo>
                    <a:pt x="8860" y="152843"/>
                  </a:lnTo>
                  <a:lnTo>
                    <a:pt x="13842" y="155225"/>
                  </a:lnTo>
                  <a:lnTo>
                    <a:pt x="26903" y="155990"/>
                  </a:lnTo>
                  <a:lnTo>
                    <a:pt x="53494" y="145712"/>
                  </a:lnTo>
                  <a:lnTo>
                    <a:pt x="93965" y="117724"/>
                  </a:lnTo>
                  <a:lnTo>
                    <a:pt x="98095" y="117701"/>
                  </a:lnTo>
                  <a:lnTo>
                    <a:pt x="101554" y="119803"/>
                  </a:lnTo>
                  <a:lnTo>
                    <a:pt x="104565" y="123320"/>
                  </a:lnTo>
                  <a:lnTo>
                    <a:pt x="104149" y="140399"/>
                  </a:lnTo>
                  <a:lnTo>
                    <a:pt x="99744" y="175901"/>
                  </a:lnTo>
                  <a:lnTo>
                    <a:pt x="94884" y="219080"/>
                  </a:lnTo>
                  <a:lnTo>
                    <a:pt x="95901" y="239351"/>
                  </a:lnTo>
                  <a:lnTo>
                    <a:pt x="97270" y="242531"/>
                  </a:lnTo>
                  <a:lnTo>
                    <a:pt x="98887" y="243945"/>
                  </a:lnTo>
                  <a:lnTo>
                    <a:pt x="104239" y="24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45"/>
            <p:cNvSpPr/>
            <p:nvPr>
              <p:custDataLst>
                <p:tags r:id="rId46"/>
              </p:custDataLst>
            </p:nvPr>
          </p:nvSpPr>
          <p:spPr>
            <a:xfrm>
              <a:off x="5387280" y="4578350"/>
              <a:ext cx="117933" cy="222391"/>
            </a:xfrm>
            <a:custGeom>
              <a:avLst/>
              <a:gdLst/>
              <a:ahLst/>
              <a:cxnLst/>
              <a:rect l="0" t="0" r="0" b="0"/>
              <a:pathLst>
                <a:path w="117933" h="222391">
                  <a:moveTo>
                    <a:pt x="92770" y="31750"/>
                  </a:moveTo>
                  <a:lnTo>
                    <a:pt x="92770" y="31750"/>
                  </a:lnTo>
                  <a:lnTo>
                    <a:pt x="89399" y="18266"/>
                  </a:lnTo>
                  <a:lnTo>
                    <a:pt x="85584" y="13588"/>
                  </a:lnTo>
                  <a:lnTo>
                    <a:pt x="73818" y="6509"/>
                  </a:lnTo>
                  <a:lnTo>
                    <a:pt x="47957" y="1929"/>
                  </a:lnTo>
                  <a:lnTo>
                    <a:pt x="30050" y="6502"/>
                  </a:lnTo>
                  <a:lnTo>
                    <a:pt x="14094" y="15589"/>
                  </a:lnTo>
                  <a:lnTo>
                    <a:pt x="2299" y="26684"/>
                  </a:lnTo>
                  <a:lnTo>
                    <a:pt x="0" y="34723"/>
                  </a:lnTo>
                  <a:lnTo>
                    <a:pt x="1209" y="54943"/>
                  </a:lnTo>
                  <a:lnTo>
                    <a:pt x="16566" y="86757"/>
                  </a:lnTo>
                  <a:lnTo>
                    <a:pt x="47744" y="129111"/>
                  </a:lnTo>
                  <a:lnTo>
                    <a:pt x="81498" y="171449"/>
                  </a:lnTo>
                  <a:lnTo>
                    <a:pt x="93899" y="197555"/>
                  </a:lnTo>
                  <a:lnTo>
                    <a:pt x="95639" y="203670"/>
                  </a:lnTo>
                  <a:lnTo>
                    <a:pt x="95388" y="209158"/>
                  </a:lnTo>
                  <a:lnTo>
                    <a:pt x="91346" y="219018"/>
                  </a:lnTo>
                  <a:lnTo>
                    <a:pt x="86882" y="221507"/>
                  </a:lnTo>
                  <a:lnTo>
                    <a:pt x="74395" y="222390"/>
                  </a:lnTo>
                  <a:lnTo>
                    <a:pt x="61320" y="216668"/>
                  </a:lnTo>
                  <a:lnTo>
                    <a:pt x="54870" y="212179"/>
                  </a:lnTo>
                  <a:lnTo>
                    <a:pt x="45822" y="197783"/>
                  </a:lnTo>
                  <a:lnTo>
                    <a:pt x="40860" y="181037"/>
                  </a:lnTo>
                  <a:lnTo>
                    <a:pt x="41006" y="166538"/>
                  </a:lnTo>
                  <a:lnTo>
                    <a:pt x="49068" y="151158"/>
                  </a:lnTo>
                  <a:lnTo>
                    <a:pt x="88367" y="106517"/>
                  </a:lnTo>
                  <a:lnTo>
                    <a:pt x="113930" y="73801"/>
                  </a:lnTo>
                  <a:lnTo>
                    <a:pt x="117932" y="58906"/>
                  </a:lnTo>
                  <a:lnTo>
                    <a:pt x="116653" y="45231"/>
                  </a:lnTo>
                  <a:lnTo>
                    <a:pt x="111381" y="32096"/>
                  </a:lnTo>
                  <a:lnTo>
                    <a:pt x="97108" y="16174"/>
                  </a:lnTo>
                  <a:lnTo>
                    <a:pt x="79474" y="5890"/>
                  </a:lnTo>
                  <a:lnTo>
                    <a:pt x="5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72"/>
          <p:cNvGrpSpPr/>
          <p:nvPr/>
        </p:nvGrpSpPr>
        <p:grpSpPr>
          <a:xfrm>
            <a:off x="5786615" y="4515733"/>
            <a:ext cx="506236" cy="399168"/>
            <a:chOff x="5786615" y="4515733"/>
            <a:chExt cx="506236" cy="399168"/>
          </a:xfrm>
        </p:grpSpPr>
        <p:sp>
          <p:nvSpPr>
            <p:cNvPr id="98" name="SMARTInkShape-1146"/>
            <p:cNvSpPr/>
            <p:nvPr>
              <p:custDataLst>
                <p:tags r:id="rId41"/>
              </p:custDataLst>
            </p:nvPr>
          </p:nvSpPr>
          <p:spPr>
            <a:xfrm>
              <a:off x="5903406" y="4604633"/>
              <a:ext cx="33845" cy="240418"/>
            </a:xfrm>
            <a:custGeom>
              <a:avLst/>
              <a:gdLst/>
              <a:ahLst/>
              <a:cxnLst/>
              <a:rect l="0" t="0" r="0" b="0"/>
              <a:pathLst>
                <a:path w="33845" h="240418">
                  <a:moveTo>
                    <a:pt x="33844" y="5467"/>
                  </a:moveTo>
                  <a:lnTo>
                    <a:pt x="33844" y="5467"/>
                  </a:lnTo>
                  <a:lnTo>
                    <a:pt x="30473" y="2096"/>
                  </a:lnTo>
                  <a:lnTo>
                    <a:pt x="25055" y="441"/>
                  </a:lnTo>
                  <a:lnTo>
                    <a:pt x="21635" y="0"/>
                  </a:lnTo>
                  <a:lnTo>
                    <a:pt x="17943" y="2528"/>
                  </a:lnTo>
                  <a:lnTo>
                    <a:pt x="10078" y="12862"/>
                  </a:lnTo>
                  <a:lnTo>
                    <a:pt x="1089" y="51403"/>
                  </a:lnTo>
                  <a:lnTo>
                    <a:pt x="0" y="88912"/>
                  </a:lnTo>
                  <a:lnTo>
                    <a:pt x="1163" y="130042"/>
                  </a:lnTo>
                  <a:lnTo>
                    <a:pt x="1680" y="169489"/>
                  </a:lnTo>
                  <a:lnTo>
                    <a:pt x="5342" y="210543"/>
                  </a:lnTo>
                  <a:lnTo>
                    <a:pt x="8444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47"/>
            <p:cNvSpPr/>
            <p:nvPr>
              <p:custDataLst>
                <p:tags r:id="rId42"/>
              </p:custDataLst>
            </p:nvPr>
          </p:nvSpPr>
          <p:spPr>
            <a:xfrm>
              <a:off x="5786615" y="4591050"/>
              <a:ext cx="258586" cy="63501"/>
            </a:xfrm>
            <a:custGeom>
              <a:avLst/>
              <a:gdLst/>
              <a:ahLst/>
              <a:cxnLst/>
              <a:rect l="0" t="0" r="0" b="0"/>
              <a:pathLst>
                <a:path w="258586" h="63501">
                  <a:moveTo>
                    <a:pt x="10935" y="63500"/>
                  </a:moveTo>
                  <a:lnTo>
                    <a:pt x="10935" y="63500"/>
                  </a:lnTo>
                  <a:lnTo>
                    <a:pt x="4193" y="60129"/>
                  </a:lnTo>
                  <a:lnTo>
                    <a:pt x="2207" y="58431"/>
                  </a:lnTo>
                  <a:lnTo>
                    <a:pt x="0" y="54661"/>
                  </a:lnTo>
                  <a:lnTo>
                    <a:pt x="1529" y="52668"/>
                  </a:lnTo>
                  <a:lnTo>
                    <a:pt x="15909" y="45788"/>
                  </a:lnTo>
                  <a:lnTo>
                    <a:pt x="49568" y="35125"/>
                  </a:lnTo>
                  <a:lnTo>
                    <a:pt x="86430" y="27135"/>
                  </a:lnTo>
                  <a:lnTo>
                    <a:pt x="130566" y="20762"/>
                  </a:lnTo>
                  <a:lnTo>
                    <a:pt x="176288" y="14872"/>
                  </a:lnTo>
                  <a:lnTo>
                    <a:pt x="217774" y="7550"/>
                  </a:lnTo>
                  <a:lnTo>
                    <a:pt x="258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48"/>
            <p:cNvSpPr/>
            <p:nvPr>
              <p:custDataLst>
                <p:tags r:id="rId43"/>
              </p:custDataLst>
            </p:nvPr>
          </p:nvSpPr>
          <p:spPr>
            <a:xfrm>
              <a:off x="6108700" y="4515733"/>
              <a:ext cx="90195" cy="375372"/>
            </a:xfrm>
            <a:custGeom>
              <a:avLst/>
              <a:gdLst/>
              <a:ahLst/>
              <a:cxnLst/>
              <a:rect l="0" t="0" r="0" b="0"/>
              <a:pathLst>
                <a:path w="90195" h="375372">
                  <a:moveTo>
                    <a:pt x="25400" y="5467"/>
                  </a:moveTo>
                  <a:lnTo>
                    <a:pt x="25400" y="5467"/>
                  </a:lnTo>
                  <a:lnTo>
                    <a:pt x="28771" y="2096"/>
                  </a:lnTo>
                  <a:lnTo>
                    <a:pt x="47722" y="0"/>
                  </a:lnTo>
                  <a:lnTo>
                    <a:pt x="62131" y="3272"/>
                  </a:lnTo>
                  <a:lnTo>
                    <a:pt x="68937" y="6120"/>
                  </a:lnTo>
                  <a:lnTo>
                    <a:pt x="74180" y="10841"/>
                  </a:lnTo>
                  <a:lnTo>
                    <a:pt x="81888" y="23613"/>
                  </a:lnTo>
                  <a:lnTo>
                    <a:pt x="90194" y="56783"/>
                  </a:lnTo>
                  <a:lnTo>
                    <a:pt x="87010" y="97891"/>
                  </a:lnTo>
                  <a:lnTo>
                    <a:pt x="73758" y="137979"/>
                  </a:lnTo>
                  <a:lnTo>
                    <a:pt x="46659" y="183677"/>
                  </a:lnTo>
                  <a:lnTo>
                    <a:pt x="23088" y="224873"/>
                  </a:lnTo>
                  <a:lnTo>
                    <a:pt x="20845" y="238682"/>
                  </a:lnTo>
                  <a:lnTo>
                    <a:pt x="21657" y="243494"/>
                  </a:lnTo>
                  <a:lnTo>
                    <a:pt x="23611" y="246701"/>
                  </a:lnTo>
                  <a:lnTo>
                    <a:pt x="26323" y="248840"/>
                  </a:lnTo>
                  <a:lnTo>
                    <a:pt x="52321" y="291465"/>
                  </a:lnTo>
                  <a:lnTo>
                    <a:pt x="77106" y="338565"/>
                  </a:lnTo>
                  <a:lnTo>
                    <a:pt x="78920" y="346066"/>
                  </a:lnTo>
                  <a:lnTo>
                    <a:pt x="78719" y="352477"/>
                  </a:lnTo>
                  <a:lnTo>
                    <a:pt x="74732" y="363364"/>
                  </a:lnTo>
                  <a:lnTo>
                    <a:pt x="60731" y="371025"/>
                  </a:lnTo>
                  <a:lnTo>
                    <a:pt x="41103" y="375371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49"/>
            <p:cNvSpPr/>
            <p:nvPr>
              <p:custDataLst>
                <p:tags r:id="rId44"/>
              </p:custDataLst>
            </p:nvPr>
          </p:nvSpPr>
          <p:spPr>
            <a:xfrm>
              <a:off x="6286500" y="4914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73"/>
          <p:cNvGrpSpPr/>
          <p:nvPr/>
        </p:nvGrpSpPr>
        <p:grpSpPr>
          <a:xfrm>
            <a:off x="2368550" y="5433407"/>
            <a:ext cx="254001" cy="427644"/>
            <a:chOff x="2368550" y="5433407"/>
            <a:chExt cx="254001" cy="427644"/>
          </a:xfrm>
        </p:grpSpPr>
        <p:sp>
          <p:nvSpPr>
            <p:cNvPr id="103" name="SMARTInkShape-1150"/>
            <p:cNvSpPr/>
            <p:nvPr>
              <p:custDataLst>
                <p:tags r:id="rId39"/>
              </p:custDataLst>
            </p:nvPr>
          </p:nvSpPr>
          <p:spPr>
            <a:xfrm>
              <a:off x="2368550" y="5433407"/>
              <a:ext cx="114972" cy="287944"/>
            </a:xfrm>
            <a:custGeom>
              <a:avLst/>
              <a:gdLst/>
              <a:ahLst/>
              <a:cxnLst/>
              <a:rect l="0" t="0" r="0" b="0"/>
              <a:pathLst>
                <a:path w="114972" h="287944">
                  <a:moveTo>
                    <a:pt x="0" y="8543"/>
                  </a:moveTo>
                  <a:lnTo>
                    <a:pt x="0" y="8543"/>
                  </a:lnTo>
                  <a:lnTo>
                    <a:pt x="0" y="4885"/>
                  </a:lnTo>
                  <a:lnTo>
                    <a:pt x="1881" y="15137"/>
                  </a:lnTo>
                  <a:lnTo>
                    <a:pt x="8838" y="60567"/>
                  </a:lnTo>
                  <a:lnTo>
                    <a:pt x="10984" y="98222"/>
                  </a:lnTo>
                  <a:lnTo>
                    <a:pt x="11937" y="140123"/>
                  </a:lnTo>
                  <a:lnTo>
                    <a:pt x="12361" y="182263"/>
                  </a:lnTo>
                  <a:lnTo>
                    <a:pt x="12549" y="218867"/>
                  </a:lnTo>
                  <a:lnTo>
                    <a:pt x="14537" y="255952"/>
                  </a:lnTo>
                  <a:lnTo>
                    <a:pt x="17712" y="267645"/>
                  </a:lnTo>
                  <a:lnTo>
                    <a:pt x="18158" y="268061"/>
                  </a:lnTo>
                  <a:lnTo>
                    <a:pt x="22157" y="255162"/>
                  </a:lnTo>
                  <a:lnTo>
                    <a:pt x="21068" y="219983"/>
                  </a:lnTo>
                  <a:lnTo>
                    <a:pt x="18065" y="182244"/>
                  </a:lnTo>
                  <a:lnTo>
                    <a:pt x="15085" y="136544"/>
                  </a:lnTo>
                  <a:lnTo>
                    <a:pt x="14290" y="111515"/>
                  </a:lnTo>
                  <a:lnTo>
                    <a:pt x="14818" y="65597"/>
                  </a:lnTo>
                  <a:lnTo>
                    <a:pt x="22343" y="25291"/>
                  </a:lnTo>
                  <a:lnTo>
                    <a:pt x="27099" y="9872"/>
                  </a:lnTo>
                  <a:lnTo>
                    <a:pt x="30766" y="5195"/>
                  </a:lnTo>
                  <a:lnTo>
                    <a:pt x="40485" y="0"/>
                  </a:lnTo>
                  <a:lnTo>
                    <a:pt x="45334" y="730"/>
                  </a:lnTo>
                  <a:lnTo>
                    <a:pt x="54485" y="7187"/>
                  </a:lnTo>
                  <a:lnTo>
                    <a:pt x="81998" y="51680"/>
                  </a:lnTo>
                  <a:lnTo>
                    <a:pt x="98062" y="89569"/>
                  </a:lnTo>
                  <a:lnTo>
                    <a:pt x="108965" y="128516"/>
                  </a:lnTo>
                  <a:lnTo>
                    <a:pt x="114751" y="166286"/>
                  </a:lnTo>
                  <a:lnTo>
                    <a:pt x="114971" y="201888"/>
                  </a:lnTo>
                  <a:lnTo>
                    <a:pt x="105191" y="232763"/>
                  </a:lnTo>
                  <a:lnTo>
                    <a:pt x="88379" y="257774"/>
                  </a:lnTo>
                  <a:lnTo>
                    <a:pt x="66796" y="273594"/>
                  </a:lnTo>
                  <a:lnTo>
                    <a:pt x="12700" y="287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51"/>
            <p:cNvSpPr/>
            <p:nvPr>
              <p:custDataLst>
                <p:tags r:id="rId40"/>
              </p:custDataLst>
            </p:nvPr>
          </p:nvSpPr>
          <p:spPr>
            <a:xfrm>
              <a:off x="2559945" y="5619750"/>
              <a:ext cx="62606" cy="241301"/>
            </a:xfrm>
            <a:custGeom>
              <a:avLst/>
              <a:gdLst/>
              <a:ahLst/>
              <a:cxnLst/>
              <a:rect l="0" t="0" r="0" b="0"/>
              <a:pathLst>
                <a:path w="62606" h="241301">
                  <a:moveTo>
                    <a:pt x="11805" y="0"/>
                  </a:moveTo>
                  <a:lnTo>
                    <a:pt x="11805" y="0"/>
                  </a:lnTo>
                  <a:lnTo>
                    <a:pt x="8434" y="0"/>
                  </a:lnTo>
                  <a:lnTo>
                    <a:pt x="7441" y="706"/>
                  </a:lnTo>
                  <a:lnTo>
                    <a:pt x="6779" y="1881"/>
                  </a:lnTo>
                  <a:lnTo>
                    <a:pt x="65" y="35975"/>
                  </a:lnTo>
                  <a:lnTo>
                    <a:pt x="0" y="66738"/>
                  </a:lnTo>
                  <a:lnTo>
                    <a:pt x="2560" y="78110"/>
                  </a:lnTo>
                  <a:lnTo>
                    <a:pt x="6050" y="84104"/>
                  </a:lnTo>
                  <a:lnTo>
                    <a:pt x="7968" y="85703"/>
                  </a:lnTo>
                  <a:lnTo>
                    <a:pt x="9953" y="86063"/>
                  </a:lnTo>
                  <a:lnTo>
                    <a:pt x="11981" y="85597"/>
                  </a:lnTo>
                  <a:lnTo>
                    <a:pt x="17528" y="81787"/>
                  </a:lnTo>
                  <a:lnTo>
                    <a:pt x="47248" y="53403"/>
                  </a:lnTo>
                  <a:lnTo>
                    <a:pt x="48134" y="53946"/>
                  </a:lnTo>
                  <a:lnTo>
                    <a:pt x="53043" y="82189"/>
                  </a:lnTo>
                  <a:lnTo>
                    <a:pt x="55303" y="119445"/>
                  </a:lnTo>
                  <a:lnTo>
                    <a:pt x="59344" y="165135"/>
                  </a:lnTo>
                  <a:lnTo>
                    <a:pt x="61639" y="204308"/>
                  </a:lnTo>
                  <a:lnTo>
                    <a:pt x="6260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74"/>
          <p:cNvGrpSpPr/>
          <p:nvPr/>
        </p:nvGrpSpPr>
        <p:grpSpPr>
          <a:xfrm>
            <a:off x="2933700" y="5575300"/>
            <a:ext cx="127001" cy="95251"/>
            <a:chOff x="2933700" y="5575300"/>
            <a:chExt cx="127001" cy="95251"/>
          </a:xfrm>
        </p:grpSpPr>
        <p:sp>
          <p:nvSpPr>
            <p:cNvPr id="106" name="SMARTInkShape-1152"/>
            <p:cNvSpPr/>
            <p:nvPr>
              <p:custDataLst>
                <p:tags r:id="rId37"/>
              </p:custDataLst>
            </p:nvPr>
          </p:nvSpPr>
          <p:spPr>
            <a:xfrm>
              <a:off x="2933700" y="55753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6192" y="19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53"/>
            <p:cNvSpPr/>
            <p:nvPr>
              <p:custDataLst>
                <p:tags r:id="rId38"/>
              </p:custDataLst>
            </p:nvPr>
          </p:nvSpPr>
          <p:spPr>
            <a:xfrm>
              <a:off x="2991733" y="5645150"/>
              <a:ext cx="68968" cy="25401"/>
            </a:xfrm>
            <a:custGeom>
              <a:avLst/>
              <a:gdLst/>
              <a:ahLst/>
              <a:cxnLst/>
              <a:rect l="0" t="0" r="0" b="0"/>
              <a:pathLst>
                <a:path w="689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6218" y="14730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1154"/>
          <p:cNvSpPr/>
          <p:nvPr>
            <p:custDataLst>
              <p:tags r:id="rId6"/>
            </p:custDataLst>
          </p:nvPr>
        </p:nvSpPr>
        <p:spPr>
          <a:xfrm>
            <a:off x="3416111" y="5363694"/>
            <a:ext cx="95440" cy="332257"/>
          </a:xfrm>
          <a:custGeom>
            <a:avLst/>
            <a:gdLst/>
            <a:ahLst/>
            <a:cxnLst/>
            <a:rect l="0" t="0" r="0" b="0"/>
            <a:pathLst>
              <a:path w="95440" h="332257">
                <a:moveTo>
                  <a:pt x="89089" y="40156"/>
                </a:moveTo>
                <a:lnTo>
                  <a:pt x="89089" y="40156"/>
                </a:lnTo>
                <a:lnTo>
                  <a:pt x="89089" y="22480"/>
                </a:lnTo>
                <a:lnTo>
                  <a:pt x="87677" y="19200"/>
                </a:lnTo>
                <a:lnTo>
                  <a:pt x="82347" y="13674"/>
                </a:lnTo>
                <a:lnTo>
                  <a:pt x="53768" y="30"/>
                </a:lnTo>
                <a:lnTo>
                  <a:pt x="48608" y="0"/>
                </a:lnTo>
                <a:lnTo>
                  <a:pt x="37231" y="3730"/>
                </a:lnTo>
                <a:lnTo>
                  <a:pt x="18925" y="20504"/>
                </a:lnTo>
                <a:lnTo>
                  <a:pt x="3467" y="43348"/>
                </a:lnTo>
                <a:lnTo>
                  <a:pt x="0" y="59684"/>
                </a:lnTo>
                <a:lnTo>
                  <a:pt x="1516" y="75646"/>
                </a:lnTo>
                <a:lnTo>
                  <a:pt x="6894" y="89796"/>
                </a:lnTo>
                <a:lnTo>
                  <a:pt x="43620" y="135338"/>
                </a:lnTo>
                <a:lnTo>
                  <a:pt x="52960" y="154436"/>
                </a:lnTo>
                <a:lnTo>
                  <a:pt x="55393" y="167147"/>
                </a:lnTo>
                <a:lnTo>
                  <a:pt x="52711" y="179853"/>
                </a:lnTo>
                <a:lnTo>
                  <a:pt x="47030" y="197024"/>
                </a:lnTo>
                <a:lnTo>
                  <a:pt x="44779" y="210752"/>
                </a:lnTo>
                <a:lnTo>
                  <a:pt x="62328" y="197225"/>
                </a:lnTo>
                <a:lnTo>
                  <a:pt x="66309" y="196375"/>
                </a:lnTo>
                <a:lnTo>
                  <a:pt x="74496" y="197310"/>
                </a:lnTo>
                <a:lnTo>
                  <a:pt x="87038" y="205175"/>
                </a:lnTo>
                <a:lnTo>
                  <a:pt x="91705" y="214391"/>
                </a:lnTo>
                <a:lnTo>
                  <a:pt x="92950" y="219813"/>
                </a:lnTo>
                <a:lnTo>
                  <a:pt x="88688" y="233363"/>
                </a:lnTo>
                <a:lnTo>
                  <a:pt x="79033" y="248087"/>
                </a:lnTo>
                <a:lnTo>
                  <a:pt x="35661" y="286252"/>
                </a:lnTo>
                <a:lnTo>
                  <a:pt x="18170" y="301861"/>
                </a:lnTo>
                <a:lnTo>
                  <a:pt x="17115" y="304231"/>
                </a:lnTo>
                <a:lnTo>
                  <a:pt x="17117" y="306517"/>
                </a:lnTo>
                <a:lnTo>
                  <a:pt x="17824" y="308747"/>
                </a:lnTo>
                <a:lnTo>
                  <a:pt x="22373" y="313106"/>
                </a:lnTo>
                <a:lnTo>
                  <a:pt x="40162" y="321653"/>
                </a:lnTo>
                <a:lnTo>
                  <a:pt x="75312" y="330372"/>
                </a:lnTo>
                <a:lnTo>
                  <a:pt x="95439" y="3322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276"/>
          <p:cNvGrpSpPr/>
          <p:nvPr/>
        </p:nvGrpSpPr>
        <p:grpSpPr>
          <a:xfrm>
            <a:off x="1435048" y="5378450"/>
            <a:ext cx="709487" cy="349251"/>
            <a:chOff x="1435048" y="5378450"/>
            <a:chExt cx="709487" cy="349251"/>
          </a:xfrm>
        </p:grpSpPr>
        <p:sp>
          <p:nvSpPr>
            <p:cNvPr id="110" name="SMARTInkShape-1155"/>
            <p:cNvSpPr/>
            <p:nvPr>
              <p:custDataLst>
                <p:tags r:id="rId31"/>
              </p:custDataLst>
            </p:nvPr>
          </p:nvSpPr>
          <p:spPr>
            <a:xfrm>
              <a:off x="1435048" y="5487883"/>
              <a:ext cx="95303" cy="227493"/>
            </a:xfrm>
            <a:custGeom>
              <a:avLst/>
              <a:gdLst/>
              <a:ahLst/>
              <a:cxnLst/>
              <a:rect l="0" t="0" r="0" b="0"/>
              <a:pathLst>
                <a:path w="95303" h="227493">
                  <a:moveTo>
                    <a:pt x="88952" y="23917"/>
                  </a:moveTo>
                  <a:lnTo>
                    <a:pt x="88952" y="23917"/>
                  </a:lnTo>
                  <a:lnTo>
                    <a:pt x="88952" y="20546"/>
                  </a:lnTo>
                  <a:lnTo>
                    <a:pt x="85581" y="11708"/>
                  </a:lnTo>
                  <a:lnTo>
                    <a:pt x="80163" y="6026"/>
                  </a:lnTo>
                  <a:lnTo>
                    <a:pt x="76743" y="3523"/>
                  </a:lnTo>
                  <a:lnTo>
                    <a:pt x="67298" y="742"/>
                  </a:lnTo>
                  <a:lnTo>
                    <a:pt x="61816" y="0"/>
                  </a:lnTo>
                  <a:lnTo>
                    <a:pt x="48199" y="6702"/>
                  </a:lnTo>
                  <a:lnTo>
                    <a:pt x="33445" y="20499"/>
                  </a:lnTo>
                  <a:lnTo>
                    <a:pt x="13945" y="54184"/>
                  </a:lnTo>
                  <a:lnTo>
                    <a:pt x="3639" y="86052"/>
                  </a:lnTo>
                  <a:lnTo>
                    <a:pt x="0" y="119501"/>
                  </a:lnTo>
                  <a:lnTo>
                    <a:pt x="2145" y="151772"/>
                  </a:lnTo>
                  <a:lnTo>
                    <a:pt x="15254" y="192327"/>
                  </a:lnTo>
                  <a:lnTo>
                    <a:pt x="26564" y="213302"/>
                  </a:lnTo>
                  <a:lnTo>
                    <a:pt x="33954" y="220023"/>
                  </a:lnTo>
                  <a:lnTo>
                    <a:pt x="51573" y="227492"/>
                  </a:lnTo>
                  <a:lnTo>
                    <a:pt x="69282" y="227048"/>
                  </a:lnTo>
                  <a:lnTo>
                    <a:pt x="95302" y="22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56"/>
            <p:cNvSpPr/>
            <p:nvPr>
              <p:custDataLst>
                <p:tags r:id="rId32"/>
              </p:custDataLst>
            </p:nvPr>
          </p:nvSpPr>
          <p:spPr>
            <a:xfrm>
              <a:off x="1619250" y="554990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0" y="0"/>
                  </a:moveTo>
                  <a:lnTo>
                    <a:pt x="0" y="0"/>
                  </a:lnTo>
                  <a:lnTo>
                    <a:pt x="0" y="37576"/>
                  </a:lnTo>
                  <a:lnTo>
                    <a:pt x="2117" y="70165"/>
                  </a:lnTo>
                  <a:lnTo>
                    <a:pt x="23144" y="115901"/>
                  </a:lnTo>
                  <a:lnTo>
                    <a:pt x="31688" y="125595"/>
                  </a:lnTo>
                  <a:lnTo>
                    <a:pt x="444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57"/>
            <p:cNvSpPr/>
            <p:nvPr>
              <p:custDataLst>
                <p:tags r:id="rId33"/>
              </p:custDataLst>
            </p:nvPr>
          </p:nvSpPr>
          <p:spPr>
            <a:xfrm>
              <a:off x="1681406" y="5556250"/>
              <a:ext cx="67904" cy="97604"/>
            </a:xfrm>
            <a:custGeom>
              <a:avLst/>
              <a:gdLst/>
              <a:ahLst/>
              <a:cxnLst/>
              <a:rect l="0" t="0" r="0" b="0"/>
              <a:pathLst>
                <a:path w="67904" h="97604">
                  <a:moveTo>
                    <a:pt x="20394" y="0"/>
                  </a:moveTo>
                  <a:lnTo>
                    <a:pt x="20394" y="0"/>
                  </a:lnTo>
                  <a:lnTo>
                    <a:pt x="17023" y="0"/>
                  </a:lnTo>
                  <a:lnTo>
                    <a:pt x="8184" y="6742"/>
                  </a:lnTo>
                  <a:lnTo>
                    <a:pt x="0" y="27789"/>
                  </a:lnTo>
                  <a:lnTo>
                    <a:pt x="982" y="46453"/>
                  </a:lnTo>
                  <a:lnTo>
                    <a:pt x="9468" y="73031"/>
                  </a:lnTo>
                  <a:lnTo>
                    <a:pt x="17655" y="86786"/>
                  </a:lnTo>
                  <a:lnTo>
                    <a:pt x="28349" y="97603"/>
                  </a:lnTo>
                  <a:lnTo>
                    <a:pt x="36280" y="96819"/>
                  </a:lnTo>
                  <a:lnTo>
                    <a:pt x="56383" y="84658"/>
                  </a:lnTo>
                  <a:lnTo>
                    <a:pt x="62731" y="76900"/>
                  </a:lnTo>
                  <a:lnTo>
                    <a:pt x="67903" y="60754"/>
                  </a:lnTo>
                  <a:lnTo>
                    <a:pt x="64087" y="44170"/>
                  </a:lnTo>
                  <a:lnTo>
                    <a:pt x="394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58"/>
            <p:cNvSpPr/>
            <p:nvPr>
              <p:custDataLst>
                <p:tags r:id="rId34"/>
              </p:custDataLst>
            </p:nvPr>
          </p:nvSpPr>
          <p:spPr>
            <a:xfrm>
              <a:off x="1802043" y="5511800"/>
              <a:ext cx="90258" cy="116288"/>
            </a:xfrm>
            <a:custGeom>
              <a:avLst/>
              <a:gdLst/>
              <a:ahLst/>
              <a:cxnLst/>
              <a:rect l="0" t="0" r="0" b="0"/>
              <a:pathLst>
                <a:path w="90258" h="116288">
                  <a:moveTo>
                    <a:pt x="90257" y="0"/>
                  </a:moveTo>
                  <a:lnTo>
                    <a:pt x="90257" y="0"/>
                  </a:lnTo>
                  <a:lnTo>
                    <a:pt x="42872" y="21654"/>
                  </a:lnTo>
                  <a:lnTo>
                    <a:pt x="33267" y="27136"/>
                  </a:lnTo>
                  <a:lnTo>
                    <a:pt x="18832" y="42635"/>
                  </a:lnTo>
                  <a:lnTo>
                    <a:pt x="4653" y="71193"/>
                  </a:lnTo>
                  <a:lnTo>
                    <a:pt x="0" y="90203"/>
                  </a:lnTo>
                  <a:lnTo>
                    <a:pt x="283" y="105707"/>
                  </a:lnTo>
                  <a:lnTo>
                    <a:pt x="3463" y="110687"/>
                  </a:lnTo>
                  <a:lnTo>
                    <a:pt x="8406" y="114008"/>
                  </a:lnTo>
                  <a:lnTo>
                    <a:pt x="14523" y="116222"/>
                  </a:lnTo>
                  <a:lnTo>
                    <a:pt x="20012" y="116287"/>
                  </a:lnTo>
                  <a:lnTo>
                    <a:pt x="29874" y="112596"/>
                  </a:lnTo>
                  <a:lnTo>
                    <a:pt x="43359" y="99214"/>
                  </a:lnTo>
                  <a:lnTo>
                    <a:pt x="60223" y="57823"/>
                  </a:lnTo>
                  <a:lnTo>
                    <a:pt x="60916" y="46630"/>
                  </a:lnTo>
                  <a:lnTo>
                    <a:pt x="58872" y="37658"/>
                  </a:lnTo>
                  <a:lnTo>
                    <a:pt x="5215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59"/>
            <p:cNvSpPr/>
            <p:nvPr>
              <p:custDataLst>
                <p:tags r:id="rId35"/>
              </p:custDataLst>
            </p:nvPr>
          </p:nvSpPr>
          <p:spPr>
            <a:xfrm>
              <a:off x="1908610" y="5524500"/>
              <a:ext cx="93387" cy="83538"/>
            </a:xfrm>
            <a:custGeom>
              <a:avLst/>
              <a:gdLst/>
              <a:ahLst/>
              <a:cxnLst/>
              <a:rect l="0" t="0" r="0" b="0"/>
              <a:pathLst>
                <a:path w="93387" h="83538">
                  <a:moveTo>
                    <a:pt x="53540" y="0"/>
                  </a:moveTo>
                  <a:lnTo>
                    <a:pt x="53540" y="0"/>
                  </a:lnTo>
                  <a:lnTo>
                    <a:pt x="41330" y="0"/>
                  </a:lnTo>
                  <a:lnTo>
                    <a:pt x="26404" y="6742"/>
                  </a:lnTo>
                  <a:lnTo>
                    <a:pt x="8575" y="21048"/>
                  </a:lnTo>
                  <a:lnTo>
                    <a:pt x="1806" y="34519"/>
                  </a:lnTo>
                  <a:lnTo>
                    <a:pt x="0" y="42063"/>
                  </a:lnTo>
                  <a:lnTo>
                    <a:pt x="1758" y="57971"/>
                  </a:lnTo>
                  <a:lnTo>
                    <a:pt x="4202" y="66164"/>
                  </a:lnTo>
                  <a:lnTo>
                    <a:pt x="8653" y="72332"/>
                  </a:lnTo>
                  <a:lnTo>
                    <a:pt x="21126" y="81066"/>
                  </a:lnTo>
                  <a:lnTo>
                    <a:pt x="34195" y="83537"/>
                  </a:lnTo>
                  <a:lnTo>
                    <a:pt x="47764" y="81577"/>
                  </a:lnTo>
                  <a:lnTo>
                    <a:pt x="63203" y="76003"/>
                  </a:lnTo>
                  <a:lnTo>
                    <a:pt x="75709" y="66940"/>
                  </a:lnTo>
                  <a:lnTo>
                    <a:pt x="85265" y="55151"/>
                  </a:lnTo>
                  <a:lnTo>
                    <a:pt x="91864" y="40504"/>
                  </a:lnTo>
                  <a:lnTo>
                    <a:pt x="93386" y="28349"/>
                  </a:lnTo>
                  <a:lnTo>
                    <a:pt x="91710" y="18950"/>
                  </a:lnTo>
                  <a:lnTo>
                    <a:pt x="88614" y="12420"/>
                  </a:lnTo>
                  <a:lnTo>
                    <a:pt x="81123" y="7166"/>
                  </a:lnTo>
                  <a:lnTo>
                    <a:pt x="66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60"/>
            <p:cNvSpPr/>
            <p:nvPr>
              <p:custDataLst>
                <p:tags r:id="rId36"/>
              </p:custDataLst>
            </p:nvPr>
          </p:nvSpPr>
          <p:spPr>
            <a:xfrm>
              <a:off x="2000250" y="5378450"/>
              <a:ext cx="144285" cy="349251"/>
            </a:xfrm>
            <a:custGeom>
              <a:avLst/>
              <a:gdLst/>
              <a:ahLst/>
              <a:cxnLst/>
              <a:rect l="0" t="0" r="0" b="0"/>
              <a:pathLst>
                <a:path w="144285" h="349251">
                  <a:moveTo>
                    <a:pt x="76200" y="0"/>
                  </a:moveTo>
                  <a:lnTo>
                    <a:pt x="76200" y="0"/>
                  </a:lnTo>
                  <a:lnTo>
                    <a:pt x="82942" y="0"/>
                  </a:lnTo>
                  <a:lnTo>
                    <a:pt x="90015" y="3763"/>
                  </a:lnTo>
                  <a:lnTo>
                    <a:pt x="116167" y="31161"/>
                  </a:lnTo>
                  <a:lnTo>
                    <a:pt x="138372" y="78691"/>
                  </a:lnTo>
                  <a:lnTo>
                    <a:pt x="144284" y="117289"/>
                  </a:lnTo>
                  <a:lnTo>
                    <a:pt x="141032" y="159373"/>
                  </a:lnTo>
                  <a:lnTo>
                    <a:pt x="125475" y="206299"/>
                  </a:lnTo>
                  <a:lnTo>
                    <a:pt x="98806" y="249733"/>
                  </a:lnTo>
                  <a:lnTo>
                    <a:pt x="66491" y="288087"/>
                  </a:lnTo>
                  <a:lnTo>
                    <a:pt x="22210" y="32924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77"/>
          <p:cNvGrpSpPr/>
          <p:nvPr/>
        </p:nvGrpSpPr>
        <p:grpSpPr>
          <a:xfrm>
            <a:off x="3759406" y="5430966"/>
            <a:ext cx="787195" cy="284035"/>
            <a:chOff x="3759406" y="5430966"/>
            <a:chExt cx="787195" cy="284035"/>
          </a:xfrm>
        </p:grpSpPr>
        <p:sp>
          <p:nvSpPr>
            <p:cNvPr id="117" name="SMARTInkShape-1161"/>
            <p:cNvSpPr/>
            <p:nvPr>
              <p:custDataLst>
                <p:tags r:id="rId27"/>
              </p:custDataLst>
            </p:nvPr>
          </p:nvSpPr>
          <p:spPr>
            <a:xfrm>
              <a:off x="3759406" y="5441950"/>
              <a:ext cx="96963" cy="173863"/>
            </a:xfrm>
            <a:custGeom>
              <a:avLst/>
              <a:gdLst/>
              <a:ahLst/>
              <a:cxnLst/>
              <a:rect l="0" t="0" r="0" b="0"/>
              <a:pathLst>
                <a:path w="96963" h="173863">
                  <a:moveTo>
                    <a:pt x="69644" y="0"/>
                  </a:moveTo>
                  <a:lnTo>
                    <a:pt x="69644" y="0"/>
                  </a:lnTo>
                  <a:lnTo>
                    <a:pt x="75111" y="0"/>
                  </a:lnTo>
                  <a:lnTo>
                    <a:pt x="59336" y="705"/>
                  </a:lnTo>
                  <a:lnTo>
                    <a:pt x="26258" y="10831"/>
                  </a:lnTo>
                  <a:lnTo>
                    <a:pt x="5067" y="23305"/>
                  </a:lnTo>
                  <a:lnTo>
                    <a:pt x="2138" y="27526"/>
                  </a:lnTo>
                  <a:lnTo>
                    <a:pt x="489" y="33869"/>
                  </a:lnTo>
                  <a:lnTo>
                    <a:pt x="0" y="40217"/>
                  </a:lnTo>
                  <a:lnTo>
                    <a:pt x="3648" y="46331"/>
                  </a:lnTo>
                  <a:lnTo>
                    <a:pt x="18625" y="66252"/>
                  </a:lnTo>
                  <a:lnTo>
                    <a:pt x="20814" y="67451"/>
                  </a:lnTo>
                  <a:lnTo>
                    <a:pt x="22274" y="68957"/>
                  </a:lnTo>
                  <a:lnTo>
                    <a:pt x="25080" y="75876"/>
                  </a:lnTo>
                  <a:lnTo>
                    <a:pt x="39936" y="78069"/>
                  </a:lnTo>
                  <a:lnTo>
                    <a:pt x="43489" y="79562"/>
                  </a:lnTo>
                  <a:lnTo>
                    <a:pt x="89540" y="117631"/>
                  </a:lnTo>
                  <a:lnTo>
                    <a:pt x="95655" y="128480"/>
                  </a:lnTo>
                  <a:lnTo>
                    <a:pt x="96962" y="138476"/>
                  </a:lnTo>
                  <a:lnTo>
                    <a:pt x="95423" y="156391"/>
                  </a:lnTo>
                  <a:lnTo>
                    <a:pt x="93180" y="160000"/>
                  </a:lnTo>
                  <a:lnTo>
                    <a:pt x="85043" y="165891"/>
                  </a:lnTo>
                  <a:lnTo>
                    <a:pt x="68562" y="173174"/>
                  </a:lnTo>
                  <a:lnTo>
                    <a:pt x="58345" y="173862"/>
                  </a:lnTo>
                  <a:lnTo>
                    <a:pt x="3789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62"/>
            <p:cNvSpPr/>
            <p:nvPr>
              <p:custDataLst>
                <p:tags r:id="rId28"/>
              </p:custDataLst>
            </p:nvPr>
          </p:nvSpPr>
          <p:spPr>
            <a:xfrm>
              <a:off x="4022682" y="5461261"/>
              <a:ext cx="98328" cy="161349"/>
            </a:xfrm>
            <a:custGeom>
              <a:avLst/>
              <a:gdLst/>
              <a:ahLst/>
              <a:cxnLst/>
              <a:rect l="0" t="0" r="0" b="0"/>
              <a:pathLst>
                <a:path w="98328" h="161349">
                  <a:moveTo>
                    <a:pt x="73068" y="6089"/>
                  </a:moveTo>
                  <a:lnTo>
                    <a:pt x="73068" y="6089"/>
                  </a:lnTo>
                  <a:lnTo>
                    <a:pt x="69697" y="2718"/>
                  </a:lnTo>
                  <a:lnTo>
                    <a:pt x="64279" y="1063"/>
                  </a:lnTo>
                  <a:lnTo>
                    <a:pt x="49303" y="0"/>
                  </a:lnTo>
                  <a:lnTo>
                    <a:pt x="33571" y="6559"/>
                  </a:lnTo>
                  <a:lnTo>
                    <a:pt x="23528" y="17351"/>
                  </a:lnTo>
                  <a:lnTo>
                    <a:pt x="14362" y="34378"/>
                  </a:lnTo>
                  <a:lnTo>
                    <a:pt x="2678" y="74286"/>
                  </a:lnTo>
                  <a:lnTo>
                    <a:pt x="0" y="112138"/>
                  </a:lnTo>
                  <a:lnTo>
                    <a:pt x="7517" y="140444"/>
                  </a:lnTo>
                  <a:lnTo>
                    <a:pt x="14772" y="153056"/>
                  </a:lnTo>
                  <a:lnTo>
                    <a:pt x="20092" y="156984"/>
                  </a:lnTo>
                  <a:lnTo>
                    <a:pt x="33530" y="161348"/>
                  </a:lnTo>
                  <a:lnTo>
                    <a:pt x="47029" y="159524"/>
                  </a:lnTo>
                  <a:lnTo>
                    <a:pt x="53592" y="157063"/>
                  </a:lnTo>
                  <a:lnTo>
                    <a:pt x="64647" y="146801"/>
                  </a:lnTo>
                  <a:lnTo>
                    <a:pt x="91270" y="107691"/>
                  </a:lnTo>
                  <a:lnTo>
                    <a:pt x="98327" y="85818"/>
                  </a:lnTo>
                  <a:lnTo>
                    <a:pt x="98170" y="61986"/>
                  </a:lnTo>
                  <a:lnTo>
                    <a:pt x="96153" y="49703"/>
                  </a:lnTo>
                  <a:lnTo>
                    <a:pt x="86385" y="32294"/>
                  </a:lnTo>
                  <a:lnTo>
                    <a:pt x="79829" y="25675"/>
                  </a:lnTo>
                  <a:lnTo>
                    <a:pt x="65019" y="18322"/>
                  </a:lnTo>
                  <a:lnTo>
                    <a:pt x="50440" y="15759"/>
                  </a:lnTo>
                  <a:lnTo>
                    <a:pt x="28618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63"/>
            <p:cNvSpPr/>
            <p:nvPr>
              <p:custDataLst>
                <p:tags r:id="rId29"/>
              </p:custDataLst>
            </p:nvPr>
          </p:nvSpPr>
          <p:spPr>
            <a:xfrm>
              <a:off x="4235450" y="5430966"/>
              <a:ext cx="139701" cy="166198"/>
            </a:xfrm>
            <a:custGeom>
              <a:avLst/>
              <a:gdLst/>
              <a:ahLst/>
              <a:cxnLst/>
              <a:rect l="0" t="0" r="0" b="0"/>
              <a:pathLst>
                <a:path w="139701" h="166198">
                  <a:moveTo>
                    <a:pt x="0" y="10984"/>
                  </a:moveTo>
                  <a:lnTo>
                    <a:pt x="0" y="10984"/>
                  </a:lnTo>
                  <a:lnTo>
                    <a:pt x="0" y="7613"/>
                  </a:lnTo>
                  <a:lnTo>
                    <a:pt x="1881" y="4077"/>
                  </a:lnTo>
                  <a:lnTo>
                    <a:pt x="3371" y="2145"/>
                  </a:lnTo>
                  <a:lnTo>
                    <a:pt x="12552" y="0"/>
                  </a:lnTo>
                  <a:lnTo>
                    <a:pt x="35469" y="674"/>
                  </a:lnTo>
                  <a:lnTo>
                    <a:pt x="53158" y="4285"/>
                  </a:lnTo>
                  <a:lnTo>
                    <a:pt x="68076" y="10594"/>
                  </a:lnTo>
                  <a:lnTo>
                    <a:pt x="73606" y="16368"/>
                  </a:lnTo>
                  <a:lnTo>
                    <a:pt x="81632" y="32192"/>
                  </a:lnTo>
                  <a:lnTo>
                    <a:pt x="80025" y="52865"/>
                  </a:lnTo>
                  <a:lnTo>
                    <a:pt x="61747" y="97260"/>
                  </a:lnTo>
                  <a:lnTo>
                    <a:pt x="28375" y="139947"/>
                  </a:lnTo>
                  <a:lnTo>
                    <a:pt x="20372" y="150146"/>
                  </a:lnTo>
                  <a:lnTo>
                    <a:pt x="19226" y="153853"/>
                  </a:lnTo>
                  <a:lnTo>
                    <a:pt x="19167" y="157030"/>
                  </a:lnTo>
                  <a:lnTo>
                    <a:pt x="19833" y="159148"/>
                  </a:lnTo>
                  <a:lnTo>
                    <a:pt x="20983" y="160560"/>
                  </a:lnTo>
                  <a:lnTo>
                    <a:pt x="22456" y="161501"/>
                  </a:lnTo>
                  <a:lnTo>
                    <a:pt x="41382" y="166197"/>
                  </a:lnTo>
                  <a:lnTo>
                    <a:pt x="88817" y="164672"/>
                  </a:lnTo>
                  <a:lnTo>
                    <a:pt x="139700" y="163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64"/>
            <p:cNvSpPr/>
            <p:nvPr>
              <p:custDataLst>
                <p:tags r:id="rId30"/>
              </p:custDataLst>
            </p:nvPr>
          </p:nvSpPr>
          <p:spPr>
            <a:xfrm>
              <a:off x="4502150" y="56578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4450" y="8838"/>
                  </a:lnTo>
                  <a:lnTo>
                    <a:pt x="37708" y="2504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78"/>
          <p:cNvGrpSpPr/>
          <p:nvPr/>
        </p:nvGrpSpPr>
        <p:grpSpPr>
          <a:xfrm>
            <a:off x="4489450" y="5273243"/>
            <a:ext cx="949131" cy="403658"/>
            <a:chOff x="4489450" y="5273243"/>
            <a:chExt cx="949131" cy="403658"/>
          </a:xfrm>
        </p:grpSpPr>
        <p:sp>
          <p:nvSpPr>
            <p:cNvPr id="122" name="SMARTInkShape-1165"/>
            <p:cNvSpPr/>
            <p:nvPr>
              <p:custDataLst>
                <p:tags r:id="rId22"/>
              </p:custDataLst>
            </p:nvPr>
          </p:nvSpPr>
          <p:spPr>
            <a:xfrm>
              <a:off x="4489450" y="5273243"/>
              <a:ext cx="177801" cy="225858"/>
            </a:xfrm>
            <a:custGeom>
              <a:avLst/>
              <a:gdLst/>
              <a:ahLst/>
              <a:cxnLst/>
              <a:rect l="0" t="0" r="0" b="0"/>
              <a:pathLst>
                <a:path w="177801" h="225858">
                  <a:moveTo>
                    <a:pt x="0" y="41707"/>
                  </a:moveTo>
                  <a:lnTo>
                    <a:pt x="0" y="41707"/>
                  </a:lnTo>
                  <a:lnTo>
                    <a:pt x="1411" y="55374"/>
                  </a:lnTo>
                  <a:lnTo>
                    <a:pt x="11933" y="101975"/>
                  </a:lnTo>
                  <a:lnTo>
                    <a:pt x="18822" y="142349"/>
                  </a:lnTo>
                  <a:lnTo>
                    <a:pt x="24534" y="189355"/>
                  </a:lnTo>
                  <a:lnTo>
                    <a:pt x="25286" y="198995"/>
                  </a:lnTo>
                  <a:lnTo>
                    <a:pt x="18624" y="189911"/>
                  </a:lnTo>
                  <a:lnTo>
                    <a:pt x="15333" y="179542"/>
                  </a:lnTo>
                  <a:lnTo>
                    <a:pt x="13220" y="159010"/>
                  </a:lnTo>
                  <a:lnTo>
                    <a:pt x="14458" y="155892"/>
                  </a:lnTo>
                  <a:lnTo>
                    <a:pt x="16694" y="153814"/>
                  </a:lnTo>
                  <a:lnTo>
                    <a:pt x="22942" y="150093"/>
                  </a:lnTo>
                  <a:lnTo>
                    <a:pt x="35804" y="140771"/>
                  </a:lnTo>
                  <a:lnTo>
                    <a:pt x="80270" y="121453"/>
                  </a:lnTo>
                  <a:lnTo>
                    <a:pt x="126867" y="90585"/>
                  </a:lnTo>
                  <a:lnTo>
                    <a:pt x="133261" y="84876"/>
                  </a:lnTo>
                  <a:lnTo>
                    <a:pt x="149003" y="56614"/>
                  </a:lnTo>
                  <a:lnTo>
                    <a:pt x="155862" y="24800"/>
                  </a:lnTo>
                  <a:lnTo>
                    <a:pt x="155585" y="11145"/>
                  </a:lnTo>
                  <a:lnTo>
                    <a:pt x="153029" y="0"/>
                  </a:lnTo>
                  <a:lnTo>
                    <a:pt x="152455" y="34125"/>
                  </a:lnTo>
                  <a:lnTo>
                    <a:pt x="159158" y="71995"/>
                  </a:lnTo>
                  <a:lnTo>
                    <a:pt x="164340" y="103851"/>
                  </a:lnTo>
                  <a:lnTo>
                    <a:pt x="168995" y="137060"/>
                  </a:lnTo>
                  <a:lnTo>
                    <a:pt x="174877" y="178144"/>
                  </a:lnTo>
                  <a:lnTo>
                    <a:pt x="177800" y="22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66"/>
            <p:cNvSpPr/>
            <p:nvPr>
              <p:custDataLst>
                <p:tags r:id="rId23"/>
              </p:custDataLst>
            </p:nvPr>
          </p:nvSpPr>
          <p:spPr>
            <a:xfrm>
              <a:off x="4828615" y="5403850"/>
              <a:ext cx="130736" cy="200363"/>
            </a:xfrm>
            <a:custGeom>
              <a:avLst/>
              <a:gdLst/>
              <a:ahLst/>
              <a:cxnLst/>
              <a:rect l="0" t="0" r="0" b="0"/>
              <a:pathLst>
                <a:path w="130736" h="200363">
                  <a:moveTo>
                    <a:pt x="79935" y="0"/>
                  </a:moveTo>
                  <a:lnTo>
                    <a:pt x="79935" y="0"/>
                  </a:lnTo>
                  <a:lnTo>
                    <a:pt x="76564" y="3371"/>
                  </a:lnTo>
                  <a:lnTo>
                    <a:pt x="76277" y="5069"/>
                  </a:lnTo>
                  <a:lnTo>
                    <a:pt x="76790" y="6907"/>
                  </a:lnTo>
                  <a:lnTo>
                    <a:pt x="77838" y="8838"/>
                  </a:lnTo>
                  <a:lnTo>
                    <a:pt x="79314" y="21669"/>
                  </a:lnTo>
                  <a:lnTo>
                    <a:pt x="73009" y="45618"/>
                  </a:lnTo>
                  <a:lnTo>
                    <a:pt x="53167" y="86021"/>
                  </a:lnTo>
                  <a:lnTo>
                    <a:pt x="35080" y="121678"/>
                  </a:lnTo>
                  <a:lnTo>
                    <a:pt x="11886" y="166009"/>
                  </a:lnTo>
                  <a:lnTo>
                    <a:pt x="1682" y="187006"/>
                  </a:lnTo>
                  <a:lnTo>
                    <a:pt x="0" y="196003"/>
                  </a:lnTo>
                  <a:lnTo>
                    <a:pt x="540" y="198401"/>
                  </a:lnTo>
                  <a:lnTo>
                    <a:pt x="1605" y="200001"/>
                  </a:lnTo>
                  <a:lnTo>
                    <a:pt x="4431" y="200362"/>
                  </a:lnTo>
                  <a:lnTo>
                    <a:pt x="27940" y="193990"/>
                  </a:lnTo>
                  <a:lnTo>
                    <a:pt x="66137" y="182723"/>
                  </a:lnTo>
                  <a:lnTo>
                    <a:pt x="112524" y="173422"/>
                  </a:lnTo>
                  <a:lnTo>
                    <a:pt x="13073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67"/>
            <p:cNvSpPr/>
            <p:nvPr>
              <p:custDataLst>
                <p:tags r:id="rId24"/>
              </p:custDataLst>
            </p:nvPr>
          </p:nvSpPr>
          <p:spPr>
            <a:xfrm>
              <a:off x="4928480" y="5524500"/>
              <a:ext cx="11821" cy="152401"/>
            </a:xfrm>
            <a:custGeom>
              <a:avLst/>
              <a:gdLst/>
              <a:ahLst/>
              <a:cxnLst/>
              <a:rect l="0" t="0" r="0" b="0"/>
              <a:pathLst>
                <a:path w="11821" h="152401">
                  <a:moveTo>
                    <a:pt x="5470" y="0"/>
                  </a:moveTo>
                  <a:lnTo>
                    <a:pt x="5470" y="0"/>
                  </a:lnTo>
                  <a:lnTo>
                    <a:pt x="3" y="0"/>
                  </a:lnTo>
                  <a:lnTo>
                    <a:pt x="0" y="17326"/>
                  </a:lnTo>
                  <a:lnTo>
                    <a:pt x="6062" y="59318"/>
                  </a:lnTo>
                  <a:lnTo>
                    <a:pt x="10114" y="95892"/>
                  </a:lnTo>
                  <a:lnTo>
                    <a:pt x="11595" y="141509"/>
                  </a:lnTo>
                  <a:lnTo>
                    <a:pt x="1182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68"/>
            <p:cNvSpPr/>
            <p:nvPr>
              <p:custDataLst>
                <p:tags r:id="rId25"/>
              </p:custDataLst>
            </p:nvPr>
          </p:nvSpPr>
          <p:spPr>
            <a:xfrm>
              <a:off x="5098347" y="5406239"/>
              <a:ext cx="102304" cy="270662"/>
            </a:xfrm>
            <a:custGeom>
              <a:avLst/>
              <a:gdLst/>
              <a:ahLst/>
              <a:cxnLst/>
              <a:rect l="0" t="0" r="0" b="0"/>
              <a:pathLst>
                <a:path w="102304" h="270662">
                  <a:moveTo>
                    <a:pt x="95953" y="35711"/>
                  </a:moveTo>
                  <a:lnTo>
                    <a:pt x="95953" y="35711"/>
                  </a:lnTo>
                  <a:lnTo>
                    <a:pt x="99324" y="32340"/>
                  </a:lnTo>
                  <a:lnTo>
                    <a:pt x="99611" y="30642"/>
                  </a:lnTo>
                  <a:lnTo>
                    <a:pt x="99097" y="28804"/>
                  </a:lnTo>
                  <a:lnTo>
                    <a:pt x="89886" y="13635"/>
                  </a:lnTo>
                  <a:lnTo>
                    <a:pt x="80557" y="5674"/>
                  </a:lnTo>
                  <a:lnTo>
                    <a:pt x="67473" y="1195"/>
                  </a:lnTo>
                  <a:lnTo>
                    <a:pt x="60033" y="0"/>
                  </a:lnTo>
                  <a:lnTo>
                    <a:pt x="46122" y="2436"/>
                  </a:lnTo>
                  <a:lnTo>
                    <a:pt x="16573" y="18868"/>
                  </a:lnTo>
                  <a:lnTo>
                    <a:pt x="5875" y="34105"/>
                  </a:lnTo>
                  <a:lnTo>
                    <a:pt x="179" y="51931"/>
                  </a:lnTo>
                  <a:lnTo>
                    <a:pt x="0" y="69261"/>
                  </a:lnTo>
                  <a:lnTo>
                    <a:pt x="6035" y="86370"/>
                  </a:lnTo>
                  <a:lnTo>
                    <a:pt x="10607" y="94883"/>
                  </a:lnTo>
                  <a:lnTo>
                    <a:pt x="23214" y="106225"/>
                  </a:lnTo>
                  <a:lnTo>
                    <a:pt x="37519" y="112911"/>
                  </a:lnTo>
                  <a:lnTo>
                    <a:pt x="50932" y="115884"/>
                  </a:lnTo>
                  <a:lnTo>
                    <a:pt x="56767" y="114559"/>
                  </a:lnTo>
                  <a:lnTo>
                    <a:pt x="67013" y="107443"/>
                  </a:lnTo>
                  <a:lnTo>
                    <a:pt x="80715" y="91537"/>
                  </a:lnTo>
                  <a:lnTo>
                    <a:pt x="85653" y="77691"/>
                  </a:lnTo>
                  <a:lnTo>
                    <a:pt x="89372" y="50635"/>
                  </a:lnTo>
                  <a:lnTo>
                    <a:pt x="89583" y="90701"/>
                  </a:lnTo>
                  <a:lnTo>
                    <a:pt x="89597" y="129224"/>
                  </a:lnTo>
                  <a:lnTo>
                    <a:pt x="91482" y="161233"/>
                  </a:lnTo>
                  <a:lnTo>
                    <a:pt x="93966" y="195215"/>
                  </a:lnTo>
                  <a:lnTo>
                    <a:pt x="96070" y="238585"/>
                  </a:lnTo>
                  <a:lnTo>
                    <a:pt x="102303" y="270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69"/>
            <p:cNvSpPr/>
            <p:nvPr>
              <p:custDataLst>
                <p:tags r:id="rId26"/>
              </p:custDataLst>
            </p:nvPr>
          </p:nvSpPr>
          <p:spPr>
            <a:xfrm>
              <a:off x="5335982" y="5449860"/>
              <a:ext cx="102599" cy="189008"/>
            </a:xfrm>
            <a:custGeom>
              <a:avLst/>
              <a:gdLst/>
              <a:ahLst/>
              <a:cxnLst/>
              <a:rect l="0" t="0" r="0" b="0"/>
              <a:pathLst>
                <a:path w="102599" h="189008">
                  <a:moveTo>
                    <a:pt x="74218" y="30190"/>
                  </a:moveTo>
                  <a:lnTo>
                    <a:pt x="74218" y="30190"/>
                  </a:lnTo>
                  <a:lnTo>
                    <a:pt x="74218" y="23448"/>
                  </a:lnTo>
                  <a:lnTo>
                    <a:pt x="70455" y="16375"/>
                  </a:lnTo>
                  <a:lnTo>
                    <a:pt x="67476" y="12514"/>
                  </a:lnTo>
                  <a:lnTo>
                    <a:pt x="53170" y="3708"/>
                  </a:lnTo>
                  <a:lnTo>
                    <a:pt x="35525" y="0"/>
                  </a:lnTo>
                  <a:lnTo>
                    <a:pt x="23154" y="2896"/>
                  </a:lnTo>
                  <a:lnTo>
                    <a:pt x="16892" y="5644"/>
                  </a:lnTo>
                  <a:lnTo>
                    <a:pt x="8052" y="14342"/>
                  </a:lnTo>
                  <a:lnTo>
                    <a:pt x="2477" y="25263"/>
                  </a:lnTo>
                  <a:lnTo>
                    <a:pt x="0" y="37173"/>
                  </a:lnTo>
                  <a:lnTo>
                    <a:pt x="12089" y="69261"/>
                  </a:lnTo>
                  <a:lnTo>
                    <a:pt x="49556" y="114958"/>
                  </a:lnTo>
                  <a:lnTo>
                    <a:pt x="63257" y="133481"/>
                  </a:lnTo>
                  <a:lnTo>
                    <a:pt x="69347" y="148770"/>
                  </a:lnTo>
                  <a:lnTo>
                    <a:pt x="68148" y="155809"/>
                  </a:lnTo>
                  <a:lnTo>
                    <a:pt x="59291" y="169276"/>
                  </a:lnTo>
                  <a:lnTo>
                    <a:pt x="38437" y="185387"/>
                  </a:lnTo>
                  <a:lnTo>
                    <a:pt x="24449" y="189007"/>
                  </a:lnTo>
                  <a:lnTo>
                    <a:pt x="17755" y="188985"/>
                  </a:lnTo>
                  <a:lnTo>
                    <a:pt x="12587" y="187559"/>
                  </a:lnTo>
                  <a:lnTo>
                    <a:pt x="4963" y="182211"/>
                  </a:lnTo>
                  <a:lnTo>
                    <a:pt x="3354" y="176693"/>
                  </a:lnTo>
                  <a:lnTo>
                    <a:pt x="3447" y="161154"/>
                  </a:lnTo>
                  <a:lnTo>
                    <a:pt x="11485" y="144371"/>
                  </a:lnTo>
                  <a:lnTo>
                    <a:pt x="25876" y="127503"/>
                  </a:lnTo>
                  <a:lnTo>
                    <a:pt x="65844" y="95561"/>
                  </a:lnTo>
                  <a:lnTo>
                    <a:pt x="94593" y="72030"/>
                  </a:lnTo>
                  <a:lnTo>
                    <a:pt x="100912" y="62662"/>
                  </a:lnTo>
                  <a:lnTo>
                    <a:pt x="102598" y="58188"/>
                  </a:lnTo>
                  <a:lnTo>
                    <a:pt x="102310" y="53794"/>
                  </a:lnTo>
                  <a:lnTo>
                    <a:pt x="98227" y="45149"/>
                  </a:lnTo>
                  <a:lnTo>
                    <a:pt x="55168" y="2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79"/>
          <p:cNvGrpSpPr/>
          <p:nvPr/>
        </p:nvGrpSpPr>
        <p:grpSpPr>
          <a:xfrm>
            <a:off x="5793848" y="5373917"/>
            <a:ext cx="448203" cy="410167"/>
            <a:chOff x="5793848" y="5373917"/>
            <a:chExt cx="448203" cy="410167"/>
          </a:xfrm>
        </p:grpSpPr>
        <p:sp>
          <p:nvSpPr>
            <p:cNvPr id="128" name="SMARTInkShape-1170"/>
            <p:cNvSpPr/>
            <p:nvPr>
              <p:custDataLst>
                <p:tags r:id="rId18"/>
              </p:custDataLst>
            </p:nvPr>
          </p:nvSpPr>
          <p:spPr>
            <a:xfrm>
              <a:off x="6235700" y="5746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71"/>
            <p:cNvSpPr/>
            <p:nvPr>
              <p:custDataLst>
                <p:tags r:id="rId19"/>
              </p:custDataLst>
            </p:nvPr>
          </p:nvSpPr>
          <p:spPr>
            <a:xfrm>
              <a:off x="6051550" y="5373917"/>
              <a:ext cx="127138" cy="410167"/>
            </a:xfrm>
            <a:custGeom>
              <a:avLst/>
              <a:gdLst/>
              <a:ahLst/>
              <a:cxnLst/>
              <a:rect l="0" t="0" r="0" b="0"/>
              <a:pathLst>
                <a:path w="127138" h="410167">
                  <a:moveTo>
                    <a:pt x="57150" y="23583"/>
                  </a:moveTo>
                  <a:lnTo>
                    <a:pt x="57150" y="23583"/>
                  </a:lnTo>
                  <a:lnTo>
                    <a:pt x="67290" y="9785"/>
                  </a:lnTo>
                  <a:lnTo>
                    <a:pt x="74826" y="3810"/>
                  </a:lnTo>
                  <a:lnTo>
                    <a:pt x="84762" y="683"/>
                  </a:lnTo>
                  <a:lnTo>
                    <a:pt x="96232" y="0"/>
                  </a:lnTo>
                  <a:lnTo>
                    <a:pt x="108387" y="2048"/>
                  </a:lnTo>
                  <a:lnTo>
                    <a:pt x="123759" y="10538"/>
                  </a:lnTo>
                  <a:lnTo>
                    <a:pt x="126250" y="17003"/>
                  </a:lnTo>
                  <a:lnTo>
                    <a:pt x="127137" y="35475"/>
                  </a:lnTo>
                  <a:lnTo>
                    <a:pt x="120298" y="76417"/>
                  </a:lnTo>
                  <a:lnTo>
                    <a:pt x="113203" y="107978"/>
                  </a:lnTo>
                  <a:lnTo>
                    <a:pt x="101275" y="155598"/>
                  </a:lnTo>
                  <a:lnTo>
                    <a:pt x="88803" y="199106"/>
                  </a:lnTo>
                  <a:lnTo>
                    <a:pt x="71948" y="244991"/>
                  </a:lnTo>
                  <a:lnTo>
                    <a:pt x="64612" y="264145"/>
                  </a:lnTo>
                  <a:lnTo>
                    <a:pt x="64241" y="266508"/>
                  </a:lnTo>
                  <a:lnTo>
                    <a:pt x="67592" y="272896"/>
                  </a:lnTo>
                  <a:lnTo>
                    <a:pt x="91059" y="307281"/>
                  </a:lnTo>
                  <a:lnTo>
                    <a:pt x="103444" y="349419"/>
                  </a:lnTo>
                  <a:lnTo>
                    <a:pt x="103244" y="374910"/>
                  </a:lnTo>
                  <a:lnTo>
                    <a:pt x="96687" y="389985"/>
                  </a:lnTo>
                  <a:lnTo>
                    <a:pt x="91974" y="396967"/>
                  </a:lnTo>
                  <a:lnTo>
                    <a:pt x="75450" y="406607"/>
                  </a:lnTo>
                  <a:lnTo>
                    <a:pt x="65117" y="410166"/>
                  </a:lnTo>
                  <a:lnTo>
                    <a:pt x="17984" y="407149"/>
                  </a:lnTo>
                  <a:lnTo>
                    <a:pt x="0" y="404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72"/>
            <p:cNvSpPr/>
            <p:nvPr>
              <p:custDataLst>
                <p:tags r:id="rId20"/>
              </p:custDataLst>
            </p:nvPr>
          </p:nvSpPr>
          <p:spPr>
            <a:xfrm>
              <a:off x="5793848" y="5422900"/>
              <a:ext cx="264053" cy="57151"/>
            </a:xfrm>
            <a:custGeom>
              <a:avLst/>
              <a:gdLst/>
              <a:ahLst/>
              <a:cxnLst/>
              <a:rect l="0" t="0" r="0" b="0"/>
              <a:pathLst>
                <a:path w="26405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3310" y="47716"/>
                  </a:lnTo>
                  <a:lnTo>
                    <a:pt x="0" y="42845"/>
                  </a:lnTo>
                  <a:lnTo>
                    <a:pt x="1233" y="39146"/>
                  </a:lnTo>
                  <a:lnTo>
                    <a:pt x="8249" y="29393"/>
                  </a:lnTo>
                  <a:lnTo>
                    <a:pt x="27831" y="21765"/>
                  </a:lnTo>
                  <a:lnTo>
                    <a:pt x="57465" y="16024"/>
                  </a:lnTo>
                  <a:lnTo>
                    <a:pt x="96506" y="11119"/>
                  </a:lnTo>
                  <a:lnTo>
                    <a:pt x="141609" y="8470"/>
                  </a:lnTo>
                  <a:lnTo>
                    <a:pt x="187056" y="6586"/>
                  </a:lnTo>
                  <a:lnTo>
                    <a:pt x="226068" y="3398"/>
                  </a:lnTo>
                  <a:lnTo>
                    <a:pt x="264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73"/>
            <p:cNvSpPr/>
            <p:nvPr>
              <p:custDataLst>
                <p:tags r:id="rId21"/>
              </p:custDataLst>
            </p:nvPr>
          </p:nvSpPr>
          <p:spPr>
            <a:xfrm>
              <a:off x="5899150" y="5450065"/>
              <a:ext cx="31751" cy="201436"/>
            </a:xfrm>
            <a:custGeom>
              <a:avLst/>
              <a:gdLst/>
              <a:ahLst/>
              <a:cxnLst/>
              <a:rect l="0" t="0" r="0" b="0"/>
              <a:pathLst>
                <a:path w="31751" h="201436">
                  <a:moveTo>
                    <a:pt x="31750" y="10935"/>
                  </a:moveTo>
                  <a:lnTo>
                    <a:pt x="31750" y="10935"/>
                  </a:lnTo>
                  <a:lnTo>
                    <a:pt x="31750" y="0"/>
                  </a:lnTo>
                  <a:lnTo>
                    <a:pt x="31045" y="117"/>
                  </a:lnTo>
                  <a:lnTo>
                    <a:pt x="28379" y="2129"/>
                  </a:lnTo>
                  <a:lnTo>
                    <a:pt x="20918" y="45362"/>
                  </a:lnTo>
                  <a:lnTo>
                    <a:pt x="16823" y="78447"/>
                  </a:lnTo>
                  <a:lnTo>
                    <a:pt x="12651" y="112437"/>
                  </a:lnTo>
                  <a:lnTo>
                    <a:pt x="8217" y="155780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280"/>
          <p:cNvGrpSpPr/>
          <p:nvPr/>
        </p:nvGrpSpPr>
        <p:grpSpPr>
          <a:xfrm>
            <a:off x="7903989" y="2510851"/>
            <a:ext cx="611362" cy="474395"/>
            <a:chOff x="7903989" y="2510851"/>
            <a:chExt cx="611362" cy="474395"/>
          </a:xfrm>
        </p:grpSpPr>
        <p:sp>
          <p:nvSpPr>
            <p:cNvPr id="133" name="SMARTInkShape-1174"/>
            <p:cNvSpPr/>
            <p:nvPr>
              <p:custDataLst>
                <p:tags r:id="rId14"/>
              </p:custDataLst>
            </p:nvPr>
          </p:nvSpPr>
          <p:spPr>
            <a:xfrm>
              <a:off x="8439150" y="2825750"/>
              <a:ext cx="76201" cy="22422"/>
            </a:xfrm>
            <a:custGeom>
              <a:avLst/>
              <a:gdLst/>
              <a:ahLst/>
              <a:cxnLst/>
              <a:rect l="0" t="0" r="0" b="0"/>
              <a:pathLst>
                <a:path w="76201" h="22422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2194"/>
                  </a:lnTo>
                  <a:lnTo>
                    <a:pt x="48837" y="955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75"/>
            <p:cNvSpPr/>
            <p:nvPr>
              <p:custDataLst>
                <p:tags r:id="rId15"/>
              </p:custDataLst>
            </p:nvPr>
          </p:nvSpPr>
          <p:spPr>
            <a:xfrm>
              <a:off x="8397679" y="2743200"/>
              <a:ext cx="66872" cy="19051"/>
            </a:xfrm>
            <a:custGeom>
              <a:avLst/>
              <a:gdLst/>
              <a:ahLst/>
              <a:cxnLst/>
              <a:rect l="0" t="0" r="0" b="0"/>
              <a:pathLst>
                <a:path w="668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124" y="13981"/>
                  </a:lnTo>
                  <a:lnTo>
                    <a:pt x="8016" y="10212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76"/>
            <p:cNvSpPr/>
            <p:nvPr>
              <p:custDataLst>
                <p:tags r:id="rId16"/>
              </p:custDataLst>
            </p:nvPr>
          </p:nvSpPr>
          <p:spPr>
            <a:xfrm>
              <a:off x="8117734" y="2860780"/>
              <a:ext cx="76582" cy="124466"/>
            </a:xfrm>
            <a:custGeom>
              <a:avLst/>
              <a:gdLst/>
              <a:ahLst/>
              <a:cxnLst/>
              <a:rect l="0" t="0" r="0" b="0"/>
              <a:pathLst>
                <a:path w="76582" h="124466">
                  <a:moveTo>
                    <a:pt x="67416" y="9420"/>
                  </a:moveTo>
                  <a:lnTo>
                    <a:pt x="67416" y="9420"/>
                  </a:lnTo>
                  <a:lnTo>
                    <a:pt x="60935" y="8714"/>
                  </a:lnTo>
                  <a:lnTo>
                    <a:pt x="34522" y="0"/>
                  </a:lnTo>
                  <a:lnTo>
                    <a:pt x="28573" y="1235"/>
                  </a:lnTo>
                  <a:lnTo>
                    <a:pt x="17885" y="16010"/>
                  </a:lnTo>
                  <a:lnTo>
                    <a:pt x="3042" y="55721"/>
                  </a:lnTo>
                  <a:lnTo>
                    <a:pt x="0" y="77035"/>
                  </a:lnTo>
                  <a:lnTo>
                    <a:pt x="4292" y="96386"/>
                  </a:lnTo>
                  <a:lnTo>
                    <a:pt x="8400" y="105497"/>
                  </a:lnTo>
                  <a:lnTo>
                    <a:pt x="20490" y="117502"/>
                  </a:lnTo>
                  <a:lnTo>
                    <a:pt x="27665" y="121691"/>
                  </a:lnTo>
                  <a:lnTo>
                    <a:pt x="43163" y="124465"/>
                  </a:lnTo>
                  <a:lnTo>
                    <a:pt x="51247" y="124216"/>
                  </a:lnTo>
                  <a:lnTo>
                    <a:pt x="58048" y="120523"/>
                  </a:lnTo>
                  <a:lnTo>
                    <a:pt x="69367" y="107012"/>
                  </a:lnTo>
                  <a:lnTo>
                    <a:pt x="75339" y="87366"/>
                  </a:lnTo>
                  <a:lnTo>
                    <a:pt x="76581" y="64524"/>
                  </a:lnTo>
                  <a:lnTo>
                    <a:pt x="69348" y="30686"/>
                  </a:lnTo>
                  <a:lnTo>
                    <a:pt x="54716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77"/>
            <p:cNvSpPr/>
            <p:nvPr>
              <p:custDataLst>
                <p:tags r:id="rId17"/>
              </p:custDataLst>
            </p:nvPr>
          </p:nvSpPr>
          <p:spPr>
            <a:xfrm>
              <a:off x="7903989" y="2510851"/>
              <a:ext cx="185193" cy="401049"/>
            </a:xfrm>
            <a:custGeom>
              <a:avLst/>
              <a:gdLst/>
              <a:ahLst/>
              <a:cxnLst/>
              <a:rect l="0" t="0" r="0" b="0"/>
              <a:pathLst>
                <a:path w="185193" h="401049">
                  <a:moveTo>
                    <a:pt x="20811" y="124399"/>
                  </a:moveTo>
                  <a:lnTo>
                    <a:pt x="20811" y="124399"/>
                  </a:lnTo>
                  <a:lnTo>
                    <a:pt x="17440" y="117657"/>
                  </a:lnTo>
                  <a:lnTo>
                    <a:pt x="17152" y="114965"/>
                  </a:lnTo>
                  <a:lnTo>
                    <a:pt x="18715" y="110093"/>
                  </a:lnTo>
                  <a:lnTo>
                    <a:pt x="20119" y="109218"/>
                  </a:lnTo>
                  <a:lnTo>
                    <a:pt x="21761" y="109339"/>
                  </a:lnTo>
                  <a:lnTo>
                    <a:pt x="23560" y="110126"/>
                  </a:lnTo>
                  <a:lnTo>
                    <a:pt x="32836" y="128088"/>
                  </a:lnTo>
                  <a:lnTo>
                    <a:pt x="41151" y="169236"/>
                  </a:lnTo>
                  <a:lnTo>
                    <a:pt x="45844" y="207356"/>
                  </a:lnTo>
                  <a:lnTo>
                    <a:pt x="48870" y="250169"/>
                  </a:lnTo>
                  <a:lnTo>
                    <a:pt x="47863" y="295067"/>
                  </a:lnTo>
                  <a:lnTo>
                    <a:pt x="43182" y="329603"/>
                  </a:lnTo>
                  <a:lnTo>
                    <a:pt x="32613" y="363235"/>
                  </a:lnTo>
                  <a:lnTo>
                    <a:pt x="28680" y="370406"/>
                  </a:lnTo>
                  <a:lnTo>
                    <a:pt x="24646" y="371659"/>
                  </a:lnTo>
                  <a:lnTo>
                    <a:pt x="20545" y="368967"/>
                  </a:lnTo>
                  <a:lnTo>
                    <a:pt x="16400" y="363644"/>
                  </a:lnTo>
                  <a:lnTo>
                    <a:pt x="7196" y="322443"/>
                  </a:lnTo>
                  <a:lnTo>
                    <a:pt x="4679" y="298056"/>
                  </a:lnTo>
                  <a:lnTo>
                    <a:pt x="2294" y="268392"/>
                  </a:lnTo>
                  <a:lnTo>
                    <a:pt x="0" y="235211"/>
                  </a:lnTo>
                  <a:lnTo>
                    <a:pt x="1292" y="199685"/>
                  </a:lnTo>
                  <a:lnTo>
                    <a:pt x="4976" y="162595"/>
                  </a:lnTo>
                  <a:lnTo>
                    <a:pt x="10254" y="124463"/>
                  </a:lnTo>
                  <a:lnTo>
                    <a:pt x="16596" y="94103"/>
                  </a:lnTo>
                  <a:lnTo>
                    <a:pt x="31166" y="47199"/>
                  </a:lnTo>
                  <a:lnTo>
                    <a:pt x="48933" y="19297"/>
                  </a:lnTo>
                  <a:lnTo>
                    <a:pt x="58609" y="9881"/>
                  </a:lnTo>
                  <a:lnTo>
                    <a:pt x="78767" y="1300"/>
                  </a:lnTo>
                  <a:lnTo>
                    <a:pt x="89081" y="0"/>
                  </a:lnTo>
                  <a:lnTo>
                    <a:pt x="111831" y="9844"/>
                  </a:lnTo>
                  <a:lnTo>
                    <a:pt x="123825" y="18396"/>
                  </a:lnTo>
                  <a:lnTo>
                    <a:pt x="146558" y="50475"/>
                  </a:lnTo>
                  <a:lnTo>
                    <a:pt x="166304" y="94366"/>
                  </a:lnTo>
                  <a:lnTo>
                    <a:pt x="173545" y="119899"/>
                  </a:lnTo>
                  <a:lnTo>
                    <a:pt x="179784" y="146799"/>
                  </a:lnTo>
                  <a:lnTo>
                    <a:pt x="183238" y="173199"/>
                  </a:lnTo>
                  <a:lnTo>
                    <a:pt x="184834" y="199266"/>
                  </a:lnTo>
                  <a:lnTo>
                    <a:pt x="185192" y="225110"/>
                  </a:lnTo>
                  <a:lnTo>
                    <a:pt x="181199" y="250101"/>
                  </a:lnTo>
                  <a:lnTo>
                    <a:pt x="174302" y="274522"/>
                  </a:lnTo>
                  <a:lnTo>
                    <a:pt x="154645" y="319531"/>
                  </a:lnTo>
                  <a:lnTo>
                    <a:pt x="129447" y="355999"/>
                  </a:lnTo>
                  <a:lnTo>
                    <a:pt x="87493" y="390812"/>
                  </a:lnTo>
                  <a:lnTo>
                    <a:pt x="64087" y="399673"/>
                  </a:lnTo>
                  <a:lnTo>
                    <a:pt x="53895" y="401048"/>
                  </a:lnTo>
                  <a:lnTo>
                    <a:pt x="47805" y="399143"/>
                  </a:lnTo>
                  <a:lnTo>
                    <a:pt x="44451" y="395051"/>
                  </a:lnTo>
                  <a:lnTo>
                    <a:pt x="39861" y="378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81"/>
          <p:cNvGrpSpPr/>
          <p:nvPr/>
        </p:nvGrpSpPr>
        <p:grpSpPr>
          <a:xfrm>
            <a:off x="8855775" y="2490867"/>
            <a:ext cx="1105375" cy="449184"/>
            <a:chOff x="8855775" y="2490867"/>
            <a:chExt cx="1105375" cy="449184"/>
          </a:xfrm>
        </p:grpSpPr>
        <p:sp>
          <p:nvSpPr>
            <p:cNvPr id="138" name="SMARTInkShape-1178"/>
            <p:cNvSpPr/>
            <p:nvPr>
              <p:custDataLst>
                <p:tags r:id="rId8"/>
              </p:custDataLst>
            </p:nvPr>
          </p:nvSpPr>
          <p:spPr>
            <a:xfrm>
              <a:off x="9874250" y="2490867"/>
              <a:ext cx="86900" cy="411084"/>
            </a:xfrm>
            <a:custGeom>
              <a:avLst/>
              <a:gdLst/>
              <a:ahLst/>
              <a:cxnLst/>
              <a:rect l="0" t="0" r="0" b="0"/>
              <a:pathLst>
                <a:path w="86900" h="411084">
                  <a:moveTo>
                    <a:pt x="44450" y="23733"/>
                  </a:moveTo>
                  <a:lnTo>
                    <a:pt x="44450" y="23733"/>
                  </a:lnTo>
                  <a:lnTo>
                    <a:pt x="45155" y="9936"/>
                  </a:lnTo>
                  <a:lnTo>
                    <a:pt x="47821" y="3960"/>
                  </a:lnTo>
                  <a:lnTo>
                    <a:pt x="50224" y="2085"/>
                  </a:lnTo>
                  <a:lnTo>
                    <a:pt x="56659" y="0"/>
                  </a:lnTo>
                  <a:lnTo>
                    <a:pt x="66104" y="2837"/>
                  </a:lnTo>
                  <a:lnTo>
                    <a:pt x="71586" y="5569"/>
                  </a:lnTo>
                  <a:lnTo>
                    <a:pt x="79559" y="19893"/>
                  </a:lnTo>
                  <a:lnTo>
                    <a:pt x="86133" y="53640"/>
                  </a:lnTo>
                  <a:lnTo>
                    <a:pt x="86198" y="96799"/>
                  </a:lnTo>
                  <a:lnTo>
                    <a:pt x="81749" y="139692"/>
                  </a:lnTo>
                  <a:lnTo>
                    <a:pt x="77296" y="185790"/>
                  </a:lnTo>
                  <a:lnTo>
                    <a:pt x="71318" y="230722"/>
                  </a:lnTo>
                  <a:lnTo>
                    <a:pt x="72166" y="251574"/>
                  </a:lnTo>
                  <a:lnTo>
                    <a:pt x="75818" y="264696"/>
                  </a:lnTo>
                  <a:lnTo>
                    <a:pt x="85898" y="290366"/>
                  </a:lnTo>
                  <a:lnTo>
                    <a:pt x="86899" y="296738"/>
                  </a:lnTo>
                  <a:lnTo>
                    <a:pt x="84248" y="311345"/>
                  </a:lnTo>
                  <a:lnTo>
                    <a:pt x="72941" y="335435"/>
                  </a:lnTo>
                  <a:lnTo>
                    <a:pt x="46785" y="368859"/>
                  </a:lnTo>
                  <a:lnTo>
                    <a:pt x="0" y="41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9"/>
            <p:cNvSpPr/>
            <p:nvPr>
              <p:custDataLst>
                <p:tags r:id="rId9"/>
              </p:custDataLst>
            </p:nvPr>
          </p:nvSpPr>
          <p:spPr>
            <a:xfrm>
              <a:off x="9531444" y="2641600"/>
              <a:ext cx="184057" cy="50801"/>
            </a:xfrm>
            <a:custGeom>
              <a:avLst/>
              <a:gdLst/>
              <a:ahLst/>
              <a:cxnLst/>
              <a:rect l="0" t="0" r="0" b="0"/>
              <a:pathLst>
                <a:path w="184057" h="50801">
                  <a:moveTo>
                    <a:pt x="38006" y="50800"/>
                  </a:moveTo>
                  <a:lnTo>
                    <a:pt x="38006" y="50800"/>
                  </a:lnTo>
                  <a:lnTo>
                    <a:pt x="1176" y="34913"/>
                  </a:lnTo>
                  <a:lnTo>
                    <a:pt x="46" y="33859"/>
                  </a:lnTo>
                  <a:lnTo>
                    <a:pt x="0" y="33156"/>
                  </a:lnTo>
                  <a:lnTo>
                    <a:pt x="33870" y="21889"/>
                  </a:lnTo>
                  <a:lnTo>
                    <a:pt x="69799" y="14197"/>
                  </a:lnTo>
                  <a:lnTo>
                    <a:pt x="113519" y="7956"/>
                  </a:lnTo>
                  <a:lnTo>
                    <a:pt x="152707" y="3536"/>
                  </a:lnTo>
                  <a:lnTo>
                    <a:pt x="184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0"/>
            <p:cNvSpPr/>
            <p:nvPr>
              <p:custDataLst>
                <p:tags r:id="rId10"/>
              </p:custDataLst>
            </p:nvPr>
          </p:nvSpPr>
          <p:spPr>
            <a:xfrm>
              <a:off x="9632950" y="2652479"/>
              <a:ext cx="12701" cy="230422"/>
            </a:xfrm>
            <a:custGeom>
              <a:avLst/>
              <a:gdLst/>
              <a:ahLst/>
              <a:cxnLst/>
              <a:rect l="0" t="0" r="0" b="0"/>
              <a:pathLst>
                <a:path w="12701" h="230422">
                  <a:moveTo>
                    <a:pt x="12700" y="8171"/>
                  </a:moveTo>
                  <a:lnTo>
                    <a:pt x="12700" y="8171"/>
                  </a:lnTo>
                  <a:lnTo>
                    <a:pt x="12700" y="0"/>
                  </a:lnTo>
                  <a:lnTo>
                    <a:pt x="8336" y="39890"/>
                  </a:lnTo>
                  <a:lnTo>
                    <a:pt x="7232" y="77067"/>
                  </a:lnTo>
                  <a:lnTo>
                    <a:pt x="6741" y="115697"/>
                  </a:lnTo>
                  <a:lnTo>
                    <a:pt x="6524" y="152621"/>
                  </a:lnTo>
                  <a:lnTo>
                    <a:pt x="5696" y="197648"/>
                  </a:lnTo>
                  <a:lnTo>
                    <a:pt x="0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81"/>
            <p:cNvSpPr/>
            <p:nvPr>
              <p:custDataLst>
                <p:tags r:id="rId11"/>
              </p:custDataLst>
            </p:nvPr>
          </p:nvSpPr>
          <p:spPr>
            <a:xfrm>
              <a:off x="9423400" y="28829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8379" y="1685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82"/>
            <p:cNvSpPr/>
            <p:nvPr>
              <p:custDataLst>
                <p:tags r:id="rId12"/>
              </p:custDataLst>
            </p:nvPr>
          </p:nvSpPr>
          <p:spPr>
            <a:xfrm>
              <a:off x="9138092" y="2613849"/>
              <a:ext cx="185641" cy="235557"/>
            </a:xfrm>
            <a:custGeom>
              <a:avLst/>
              <a:gdLst/>
              <a:ahLst/>
              <a:cxnLst/>
              <a:rect l="0" t="0" r="0" b="0"/>
              <a:pathLst>
                <a:path w="185641" h="235557">
                  <a:moveTo>
                    <a:pt x="50358" y="2351"/>
                  </a:moveTo>
                  <a:lnTo>
                    <a:pt x="50358" y="2351"/>
                  </a:lnTo>
                  <a:lnTo>
                    <a:pt x="40219" y="21087"/>
                  </a:lnTo>
                  <a:lnTo>
                    <a:pt x="29400" y="62309"/>
                  </a:lnTo>
                  <a:lnTo>
                    <a:pt x="23874" y="101436"/>
                  </a:lnTo>
                  <a:lnTo>
                    <a:pt x="19067" y="142815"/>
                  </a:lnTo>
                  <a:lnTo>
                    <a:pt x="14578" y="181901"/>
                  </a:lnTo>
                  <a:lnTo>
                    <a:pt x="8791" y="223473"/>
                  </a:lnTo>
                  <a:lnTo>
                    <a:pt x="7189" y="234683"/>
                  </a:lnTo>
                  <a:lnTo>
                    <a:pt x="6057" y="235556"/>
                  </a:lnTo>
                  <a:lnTo>
                    <a:pt x="4596" y="234020"/>
                  </a:lnTo>
                  <a:lnTo>
                    <a:pt x="2917" y="230881"/>
                  </a:lnTo>
                  <a:lnTo>
                    <a:pt x="0" y="185865"/>
                  </a:lnTo>
                  <a:lnTo>
                    <a:pt x="1570" y="162088"/>
                  </a:lnTo>
                  <a:lnTo>
                    <a:pt x="3016" y="157526"/>
                  </a:lnTo>
                  <a:lnTo>
                    <a:pt x="5392" y="155190"/>
                  </a:lnTo>
                  <a:lnTo>
                    <a:pt x="8386" y="154338"/>
                  </a:lnTo>
                  <a:lnTo>
                    <a:pt x="51266" y="154727"/>
                  </a:lnTo>
                  <a:lnTo>
                    <a:pt x="80887" y="148002"/>
                  </a:lnTo>
                  <a:lnTo>
                    <a:pt x="112006" y="123588"/>
                  </a:lnTo>
                  <a:lnTo>
                    <a:pt x="140198" y="76059"/>
                  </a:lnTo>
                  <a:lnTo>
                    <a:pt x="159684" y="34147"/>
                  </a:lnTo>
                  <a:lnTo>
                    <a:pt x="173841" y="4999"/>
                  </a:lnTo>
                  <a:lnTo>
                    <a:pt x="178852" y="0"/>
                  </a:lnTo>
                  <a:lnTo>
                    <a:pt x="181176" y="2900"/>
                  </a:lnTo>
                  <a:lnTo>
                    <a:pt x="185640" y="17412"/>
                  </a:lnTo>
                  <a:lnTo>
                    <a:pt x="185378" y="62866"/>
                  </a:lnTo>
                  <a:lnTo>
                    <a:pt x="180686" y="102860"/>
                  </a:lnTo>
                  <a:lnTo>
                    <a:pt x="173898" y="145094"/>
                  </a:lnTo>
                  <a:lnTo>
                    <a:pt x="166177" y="185031"/>
                  </a:lnTo>
                  <a:lnTo>
                    <a:pt x="158308" y="22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83"/>
            <p:cNvSpPr/>
            <p:nvPr>
              <p:custDataLst>
                <p:tags r:id="rId13"/>
              </p:custDataLst>
            </p:nvPr>
          </p:nvSpPr>
          <p:spPr>
            <a:xfrm>
              <a:off x="8855775" y="2544372"/>
              <a:ext cx="154876" cy="372406"/>
            </a:xfrm>
            <a:custGeom>
              <a:avLst/>
              <a:gdLst/>
              <a:ahLst/>
              <a:cxnLst/>
              <a:rect l="0" t="0" r="0" b="0"/>
              <a:pathLst>
                <a:path w="154876" h="372406">
                  <a:moveTo>
                    <a:pt x="154875" y="46428"/>
                  </a:moveTo>
                  <a:lnTo>
                    <a:pt x="154875" y="46428"/>
                  </a:lnTo>
                  <a:lnTo>
                    <a:pt x="148133" y="36315"/>
                  </a:lnTo>
                  <a:lnTo>
                    <a:pt x="127085" y="23284"/>
                  </a:lnTo>
                  <a:lnTo>
                    <a:pt x="88367" y="6944"/>
                  </a:lnTo>
                  <a:lnTo>
                    <a:pt x="56539" y="0"/>
                  </a:lnTo>
                  <a:lnTo>
                    <a:pt x="15742" y="3260"/>
                  </a:lnTo>
                  <a:lnTo>
                    <a:pt x="9202" y="4949"/>
                  </a:lnTo>
                  <a:lnTo>
                    <a:pt x="4843" y="8898"/>
                  </a:lnTo>
                  <a:lnTo>
                    <a:pt x="0" y="20811"/>
                  </a:lnTo>
                  <a:lnTo>
                    <a:pt x="1531" y="27939"/>
                  </a:lnTo>
                  <a:lnTo>
                    <a:pt x="10757" y="43385"/>
                  </a:lnTo>
                  <a:lnTo>
                    <a:pt x="49815" y="71932"/>
                  </a:lnTo>
                  <a:lnTo>
                    <a:pt x="92651" y="104016"/>
                  </a:lnTo>
                  <a:lnTo>
                    <a:pt x="100692" y="112337"/>
                  </a:lnTo>
                  <a:lnTo>
                    <a:pt x="105348" y="121412"/>
                  </a:lnTo>
                  <a:lnTo>
                    <a:pt x="108638" y="140902"/>
                  </a:lnTo>
                  <a:lnTo>
                    <a:pt x="102105" y="159443"/>
                  </a:lnTo>
                  <a:lnTo>
                    <a:pt x="87677" y="177796"/>
                  </a:lnTo>
                  <a:lnTo>
                    <a:pt x="45697" y="210797"/>
                  </a:lnTo>
                  <a:lnTo>
                    <a:pt x="12005" y="228909"/>
                  </a:lnTo>
                  <a:lnTo>
                    <a:pt x="11651" y="231582"/>
                  </a:lnTo>
                  <a:lnTo>
                    <a:pt x="21814" y="272871"/>
                  </a:lnTo>
                  <a:lnTo>
                    <a:pt x="30049" y="311840"/>
                  </a:lnTo>
                  <a:lnTo>
                    <a:pt x="37438" y="355248"/>
                  </a:lnTo>
                  <a:lnTo>
                    <a:pt x="44119" y="367126"/>
                  </a:lnTo>
                  <a:lnTo>
                    <a:pt x="51793" y="372405"/>
                  </a:lnTo>
                  <a:lnTo>
                    <a:pt x="91375" y="370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1184"/>
          <p:cNvSpPr/>
          <p:nvPr>
            <p:custDataLst>
              <p:tags r:id="rId7"/>
            </p:custDataLst>
          </p:nvPr>
        </p:nvSpPr>
        <p:spPr>
          <a:xfrm>
            <a:off x="10204450" y="300990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0"/>
                </a:moveTo>
                <a:lnTo>
                  <a:pt x="635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83"/>
          <p:cNvGrpSpPr/>
          <p:nvPr/>
        </p:nvGrpSpPr>
        <p:grpSpPr>
          <a:xfrm>
            <a:off x="1580019" y="878257"/>
            <a:ext cx="947282" cy="460007"/>
            <a:chOff x="1580019" y="878257"/>
            <a:chExt cx="947282" cy="460007"/>
          </a:xfrm>
        </p:grpSpPr>
        <p:sp>
          <p:nvSpPr>
            <p:cNvPr id="2" name="SMARTInkShape-1185"/>
            <p:cNvSpPr/>
            <p:nvPr>
              <p:custDataLst>
                <p:tags r:id="rId167"/>
              </p:custDataLst>
            </p:nvPr>
          </p:nvSpPr>
          <p:spPr>
            <a:xfrm>
              <a:off x="1580019" y="878257"/>
              <a:ext cx="254688" cy="460007"/>
            </a:xfrm>
            <a:custGeom>
              <a:avLst/>
              <a:gdLst/>
              <a:ahLst/>
              <a:cxnLst/>
              <a:rect l="0" t="0" r="0" b="0"/>
              <a:pathLst>
                <a:path w="254688" h="460007">
                  <a:moveTo>
                    <a:pt x="229731" y="80593"/>
                  </a:moveTo>
                  <a:lnTo>
                    <a:pt x="229731" y="80593"/>
                  </a:lnTo>
                  <a:lnTo>
                    <a:pt x="236473" y="77222"/>
                  </a:lnTo>
                  <a:lnTo>
                    <a:pt x="238459" y="74818"/>
                  </a:lnTo>
                  <a:lnTo>
                    <a:pt x="241254" y="65398"/>
                  </a:lnTo>
                  <a:lnTo>
                    <a:pt x="241908" y="60199"/>
                  </a:lnTo>
                  <a:lnTo>
                    <a:pt x="238905" y="49934"/>
                  </a:lnTo>
                  <a:lnTo>
                    <a:pt x="220725" y="28754"/>
                  </a:lnTo>
                  <a:lnTo>
                    <a:pt x="206443" y="16631"/>
                  </a:lnTo>
                  <a:lnTo>
                    <a:pt x="175794" y="4648"/>
                  </a:lnTo>
                  <a:lnTo>
                    <a:pt x="143272" y="0"/>
                  </a:lnTo>
                  <a:lnTo>
                    <a:pt x="120044" y="8320"/>
                  </a:lnTo>
                  <a:lnTo>
                    <a:pt x="96315" y="25894"/>
                  </a:lnTo>
                  <a:lnTo>
                    <a:pt x="63122" y="70344"/>
                  </a:lnTo>
                  <a:lnTo>
                    <a:pt x="41618" y="112727"/>
                  </a:lnTo>
                  <a:lnTo>
                    <a:pt x="24064" y="159786"/>
                  </a:lnTo>
                  <a:lnTo>
                    <a:pt x="16420" y="184188"/>
                  </a:lnTo>
                  <a:lnTo>
                    <a:pt x="10618" y="208923"/>
                  </a:lnTo>
                  <a:lnTo>
                    <a:pt x="6044" y="233880"/>
                  </a:lnTo>
                  <a:lnTo>
                    <a:pt x="2290" y="258984"/>
                  </a:lnTo>
                  <a:lnTo>
                    <a:pt x="0" y="305693"/>
                  </a:lnTo>
                  <a:lnTo>
                    <a:pt x="2745" y="348560"/>
                  </a:lnTo>
                  <a:lnTo>
                    <a:pt x="11021" y="386426"/>
                  </a:lnTo>
                  <a:lnTo>
                    <a:pt x="34322" y="429365"/>
                  </a:lnTo>
                  <a:lnTo>
                    <a:pt x="63568" y="454317"/>
                  </a:lnTo>
                  <a:lnTo>
                    <a:pt x="87912" y="460006"/>
                  </a:lnTo>
                  <a:lnTo>
                    <a:pt x="113784" y="458771"/>
                  </a:lnTo>
                  <a:lnTo>
                    <a:pt x="148182" y="445470"/>
                  </a:lnTo>
                  <a:lnTo>
                    <a:pt x="187648" y="416049"/>
                  </a:lnTo>
                  <a:lnTo>
                    <a:pt x="212873" y="383060"/>
                  </a:lnTo>
                  <a:lnTo>
                    <a:pt x="225669" y="345709"/>
                  </a:lnTo>
                  <a:lnTo>
                    <a:pt x="232567" y="309821"/>
                  </a:lnTo>
                  <a:lnTo>
                    <a:pt x="238282" y="300535"/>
                  </a:lnTo>
                  <a:lnTo>
                    <a:pt x="247552" y="289459"/>
                  </a:lnTo>
                  <a:lnTo>
                    <a:pt x="252885" y="279122"/>
                  </a:lnTo>
                  <a:lnTo>
                    <a:pt x="254687" y="272679"/>
                  </a:lnTo>
                  <a:lnTo>
                    <a:pt x="254130" y="272150"/>
                  </a:lnTo>
                  <a:lnTo>
                    <a:pt x="242883" y="267861"/>
                  </a:lnTo>
                  <a:lnTo>
                    <a:pt x="233460" y="268010"/>
                  </a:lnTo>
                  <a:lnTo>
                    <a:pt x="206792" y="273855"/>
                  </a:lnTo>
                  <a:lnTo>
                    <a:pt x="186010" y="286493"/>
                  </a:lnTo>
                  <a:lnTo>
                    <a:pt x="159881" y="309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86"/>
            <p:cNvSpPr/>
            <p:nvPr>
              <p:custDataLst>
                <p:tags r:id="rId168"/>
              </p:custDataLst>
            </p:nvPr>
          </p:nvSpPr>
          <p:spPr>
            <a:xfrm>
              <a:off x="1956488" y="1106122"/>
              <a:ext cx="130195" cy="193549"/>
            </a:xfrm>
            <a:custGeom>
              <a:avLst/>
              <a:gdLst/>
              <a:ahLst/>
              <a:cxnLst/>
              <a:rect l="0" t="0" r="0" b="0"/>
              <a:pathLst>
                <a:path w="130195" h="193549">
                  <a:moveTo>
                    <a:pt x="100912" y="17828"/>
                  </a:moveTo>
                  <a:lnTo>
                    <a:pt x="100912" y="17828"/>
                  </a:lnTo>
                  <a:lnTo>
                    <a:pt x="85985" y="2901"/>
                  </a:lnTo>
                  <a:lnTo>
                    <a:pt x="79931" y="610"/>
                  </a:lnTo>
                  <a:lnTo>
                    <a:pt x="76341" y="0"/>
                  </a:lnTo>
                  <a:lnTo>
                    <a:pt x="57805" y="5882"/>
                  </a:lnTo>
                  <a:lnTo>
                    <a:pt x="34439" y="26675"/>
                  </a:lnTo>
                  <a:lnTo>
                    <a:pt x="13012" y="65291"/>
                  </a:lnTo>
                  <a:lnTo>
                    <a:pt x="0" y="112481"/>
                  </a:lnTo>
                  <a:lnTo>
                    <a:pt x="1789" y="155470"/>
                  </a:lnTo>
                  <a:lnTo>
                    <a:pt x="13348" y="176369"/>
                  </a:lnTo>
                  <a:lnTo>
                    <a:pt x="21370" y="184905"/>
                  </a:lnTo>
                  <a:lnTo>
                    <a:pt x="30245" y="189891"/>
                  </a:lnTo>
                  <a:lnTo>
                    <a:pt x="49513" y="193548"/>
                  </a:lnTo>
                  <a:lnTo>
                    <a:pt x="69837" y="187178"/>
                  </a:lnTo>
                  <a:lnTo>
                    <a:pt x="89923" y="173528"/>
                  </a:lnTo>
                  <a:lnTo>
                    <a:pt x="108257" y="153350"/>
                  </a:lnTo>
                  <a:lnTo>
                    <a:pt x="124333" y="114819"/>
                  </a:lnTo>
                  <a:lnTo>
                    <a:pt x="130194" y="75494"/>
                  </a:lnTo>
                  <a:lnTo>
                    <a:pt x="125921" y="55452"/>
                  </a:lnTo>
                  <a:lnTo>
                    <a:pt x="121818" y="47144"/>
                  </a:lnTo>
                  <a:lnTo>
                    <a:pt x="109733" y="36031"/>
                  </a:lnTo>
                  <a:lnTo>
                    <a:pt x="102559" y="32080"/>
                  </a:lnTo>
                  <a:lnTo>
                    <a:pt x="87063" y="29572"/>
                  </a:lnTo>
                  <a:lnTo>
                    <a:pt x="62812" y="3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87"/>
            <p:cNvSpPr/>
            <p:nvPr>
              <p:custDataLst>
                <p:tags r:id="rId169"/>
              </p:custDataLst>
            </p:nvPr>
          </p:nvSpPr>
          <p:spPr>
            <a:xfrm>
              <a:off x="2187985" y="1143937"/>
              <a:ext cx="142466" cy="139350"/>
            </a:xfrm>
            <a:custGeom>
              <a:avLst/>
              <a:gdLst/>
              <a:ahLst/>
              <a:cxnLst/>
              <a:rect l="0" t="0" r="0" b="0"/>
              <a:pathLst>
                <a:path w="142466" h="139350">
                  <a:moveTo>
                    <a:pt x="142465" y="18113"/>
                  </a:moveTo>
                  <a:lnTo>
                    <a:pt x="142465" y="18113"/>
                  </a:lnTo>
                  <a:lnTo>
                    <a:pt x="142465" y="11371"/>
                  </a:lnTo>
                  <a:lnTo>
                    <a:pt x="140348" y="8679"/>
                  </a:lnTo>
                  <a:lnTo>
                    <a:pt x="132352" y="3807"/>
                  </a:lnTo>
                  <a:lnTo>
                    <a:pt x="104902" y="0"/>
                  </a:lnTo>
                  <a:lnTo>
                    <a:pt x="60569" y="2557"/>
                  </a:lnTo>
                  <a:lnTo>
                    <a:pt x="40215" y="13551"/>
                  </a:lnTo>
                  <a:lnTo>
                    <a:pt x="29848" y="21422"/>
                  </a:lnTo>
                  <a:lnTo>
                    <a:pt x="14567" y="43337"/>
                  </a:lnTo>
                  <a:lnTo>
                    <a:pt x="4482" y="68835"/>
                  </a:lnTo>
                  <a:lnTo>
                    <a:pt x="0" y="94278"/>
                  </a:lnTo>
                  <a:lnTo>
                    <a:pt x="3653" y="115934"/>
                  </a:lnTo>
                  <a:lnTo>
                    <a:pt x="7590" y="125661"/>
                  </a:lnTo>
                  <a:lnTo>
                    <a:pt x="13743" y="132145"/>
                  </a:lnTo>
                  <a:lnTo>
                    <a:pt x="29987" y="139349"/>
                  </a:lnTo>
                  <a:lnTo>
                    <a:pt x="48965" y="136907"/>
                  </a:lnTo>
                  <a:lnTo>
                    <a:pt x="68454" y="128060"/>
                  </a:lnTo>
                  <a:lnTo>
                    <a:pt x="94587" y="106507"/>
                  </a:lnTo>
                  <a:lnTo>
                    <a:pt x="113933" y="80209"/>
                  </a:lnTo>
                  <a:lnTo>
                    <a:pt x="119201" y="67818"/>
                  </a:lnTo>
                  <a:lnTo>
                    <a:pt x="119660" y="57608"/>
                  </a:lnTo>
                  <a:lnTo>
                    <a:pt x="118795" y="52910"/>
                  </a:lnTo>
                  <a:lnTo>
                    <a:pt x="116102" y="50483"/>
                  </a:lnTo>
                  <a:lnTo>
                    <a:pt x="112190" y="49571"/>
                  </a:lnTo>
                  <a:lnTo>
                    <a:pt x="102904" y="50439"/>
                  </a:lnTo>
                  <a:lnTo>
                    <a:pt x="90448" y="54894"/>
                  </a:lnTo>
                  <a:lnTo>
                    <a:pt x="78965" y="62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88"/>
            <p:cNvSpPr/>
            <p:nvPr>
              <p:custDataLst>
                <p:tags r:id="rId170"/>
              </p:custDataLst>
            </p:nvPr>
          </p:nvSpPr>
          <p:spPr>
            <a:xfrm>
              <a:off x="2306514" y="940928"/>
              <a:ext cx="220787" cy="311423"/>
            </a:xfrm>
            <a:custGeom>
              <a:avLst/>
              <a:gdLst/>
              <a:ahLst/>
              <a:cxnLst/>
              <a:rect l="0" t="0" r="0" b="0"/>
              <a:pathLst>
                <a:path w="220787" h="311423">
                  <a:moveTo>
                    <a:pt x="4886" y="246522"/>
                  </a:moveTo>
                  <a:lnTo>
                    <a:pt x="4886" y="246522"/>
                  </a:lnTo>
                  <a:lnTo>
                    <a:pt x="4886" y="214572"/>
                  </a:lnTo>
                  <a:lnTo>
                    <a:pt x="6767" y="209274"/>
                  </a:lnTo>
                  <a:lnTo>
                    <a:pt x="10974" y="202493"/>
                  </a:lnTo>
                  <a:lnTo>
                    <a:pt x="2375" y="226528"/>
                  </a:lnTo>
                  <a:lnTo>
                    <a:pt x="0" y="261413"/>
                  </a:lnTo>
                  <a:lnTo>
                    <a:pt x="7474" y="296774"/>
                  </a:lnTo>
                  <a:lnTo>
                    <a:pt x="10845" y="301896"/>
                  </a:lnTo>
                  <a:lnTo>
                    <a:pt x="20234" y="309468"/>
                  </a:lnTo>
                  <a:lnTo>
                    <a:pt x="31463" y="311422"/>
                  </a:lnTo>
                  <a:lnTo>
                    <a:pt x="44215" y="309233"/>
                  </a:lnTo>
                  <a:lnTo>
                    <a:pt x="66555" y="299362"/>
                  </a:lnTo>
                  <a:lnTo>
                    <a:pt x="103266" y="267983"/>
                  </a:lnTo>
                  <a:lnTo>
                    <a:pt x="130544" y="229804"/>
                  </a:lnTo>
                  <a:lnTo>
                    <a:pt x="144972" y="193826"/>
                  </a:lnTo>
                  <a:lnTo>
                    <a:pt x="154029" y="150789"/>
                  </a:lnTo>
                  <a:lnTo>
                    <a:pt x="158896" y="116485"/>
                  </a:lnTo>
                  <a:lnTo>
                    <a:pt x="162231" y="71585"/>
                  </a:lnTo>
                  <a:lnTo>
                    <a:pt x="162653" y="25674"/>
                  </a:lnTo>
                  <a:lnTo>
                    <a:pt x="158132" y="2680"/>
                  </a:lnTo>
                  <a:lnTo>
                    <a:pt x="156439" y="1411"/>
                  </a:lnTo>
                  <a:lnTo>
                    <a:pt x="150795" y="0"/>
                  </a:lnTo>
                  <a:lnTo>
                    <a:pt x="147314" y="3858"/>
                  </a:lnTo>
                  <a:lnTo>
                    <a:pt x="135673" y="33040"/>
                  </a:lnTo>
                  <a:lnTo>
                    <a:pt x="127454" y="68856"/>
                  </a:lnTo>
                  <a:lnTo>
                    <a:pt x="122861" y="110644"/>
                  </a:lnTo>
                  <a:lnTo>
                    <a:pt x="121525" y="154382"/>
                  </a:lnTo>
                  <a:lnTo>
                    <a:pt x="123283" y="197339"/>
                  </a:lnTo>
                  <a:lnTo>
                    <a:pt x="130179" y="232424"/>
                  </a:lnTo>
                  <a:lnTo>
                    <a:pt x="141711" y="260012"/>
                  </a:lnTo>
                  <a:lnTo>
                    <a:pt x="158595" y="279329"/>
                  </a:lnTo>
                  <a:lnTo>
                    <a:pt x="169448" y="284621"/>
                  </a:lnTo>
                  <a:lnTo>
                    <a:pt x="220786" y="29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1189"/>
          <p:cNvSpPr/>
          <p:nvPr>
            <p:custDataLst>
              <p:tags r:id="rId1"/>
            </p:custDataLst>
          </p:nvPr>
        </p:nvSpPr>
        <p:spPr>
          <a:xfrm>
            <a:off x="2990530" y="919456"/>
            <a:ext cx="317821" cy="552244"/>
          </a:xfrm>
          <a:custGeom>
            <a:avLst/>
            <a:gdLst/>
            <a:ahLst/>
            <a:cxnLst/>
            <a:rect l="0" t="0" r="0" b="0"/>
            <a:pathLst>
              <a:path w="317821" h="552244">
                <a:moveTo>
                  <a:pt x="76520" y="223544"/>
                </a:moveTo>
                <a:lnTo>
                  <a:pt x="76520" y="223544"/>
                </a:lnTo>
                <a:lnTo>
                  <a:pt x="90825" y="214706"/>
                </a:lnTo>
                <a:lnTo>
                  <a:pt x="93461" y="206916"/>
                </a:lnTo>
                <a:lnTo>
                  <a:pt x="94164" y="201875"/>
                </a:lnTo>
                <a:lnTo>
                  <a:pt x="91182" y="192511"/>
                </a:lnTo>
                <a:lnTo>
                  <a:pt x="88412" y="188039"/>
                </a:lnTo>
                <a:lnTo>
                  <a:pt x="84447" y="185057"/>
                </a:lnTo>
                <a:lnTo>
                  <a:pt x="74399" y="181744"/>
                </a:lnTo>
                <a:lnTo>
                  <a:pt x="59114" y="189679"/>
                </a:lnTo>
                <a:lnTo>
                  <a:pt x="40562" y="207082"/>
                </a:lnTo>
                <a:lnTo>
                  <a:pt x="13106" y="247908"/>
                </a:lnTo>
                <a:lnTo>
                  <a:pt x="659" y="289481"/>
                </a:lnTo>
                <a:lnTo>
                  <a:pt x="0" y="310940"/>
                </a:lnTo>
                <a:lnTo>
                  <a:pt x="2929" y="319202"/>
                </a:lnTo>
                <a:lnTo>
                  <a:pt x="13709" y="332146"/>
                </a:lnTo>
                <a:lnTo>
                  <a:pt x="31671" y="338839"/>
                </a:lnTo>
                <a:lnTo>
                  <a:pt x="42387" y="340624"/>
                </a:lnTo>
                <a:lnTo>
                  <a:pt x="63702" y="335081"/>
                </a:lnTo>
                <a:lnTo>
                  <a:pt x="84229" y="321799"/>
                </a:lnTo>
                <a:lnTo>
                  <a:pt x="102759" y="301785"/>
                </a:lnTo>
                <a:lnTo>
                  <a:pt x="112877" y="278779"/>
                </a:lnTo>
                <a:lnTo>
                  <a:pt x="116690" y="242027"/>
                </a:lnTo>
                <a:lnTo>
                  <a:pt x="111470" y="204326"/>
                </a:lnTo>
                <a:lnTo>
                  <a:pt x="100877" y="157791"/>
                </a:lnTo>
                <a:lnTo>
                  <a:pt x="99108" y="154308"/>
                </a:lnTo>
                <a:lnTo>
                  <a:pt x="99024" y="144795"/>
                </a:lnTo>
                <a:lnTo>
                  <a:pt x="99989" y="139294"/>
                </a:lnTo>
                <a:lnTo>
                  <a:pt x="118203" y="118069"/>
                </a:lnTo>
                <a:lnTo>
                  <a:pt x="152684" y="87165"/>
                </a:lnTo>
                <a:lnTo>
                  <a:pt x="183749" y="65329"/>
                </a:lnTo>
                <a:lnTo>
                  <a:pt x="231293" y="35084"/>
                </a:lnTo>
                <a:lnTo>
                  <a:pt x="272193" y="6188"/>
                </a:lnTo>
                <a:lnTo>
                  <a:pt x="276375" y="412"/>
                </a:lnTo>
                <a:lnTo>
                  <a:pt x="274668" y="0"/>
                </a:lnTo>
                <a:lnTo>
                  <a:pt x="265245" y="3306"/>
                </a:lnTo>
                <a:lnTo>
                  <a:pt x="240702" y="26585"/>
                </a:lnTo>
                <a:lnTo>
                  <a:pt x="219340" y="59807"/>
                </a:lnTo>
                <a:lnTo>
                  <a:pt x="196440" y="106322"/>
                </a:lnTo>
                <a:lnTo>
                  <a:pt x="185394" y="135518"/>
                </a:lnTo>
                <a:lnTo>
                  <a:pt x="174503" y="166977"/>
                </a:lnTo>
                <a:lnTo>
                  <a:pt x="165831" y="199944"/>
                </a:lnTo>
                <a:lnTo>
                  <a:pt x="158638" y="233916"/>
                </a:lnTo>
                <a:lnTo>
                  <a:pt x="152432" y="268559"/>
                </a:lnTo>
                <a:lnTo>
                  <a:pt x="148295" y="301531"/>
                </a:lnTo>
                <a:lnTo>
                  <a:pt x="145536" y="333391"/>
                </a:lnTo>
                <a:lnTo>
                  <a:pt x="143698" y="364509"/>
                </a:lnTo>
                <a:lnTo>
                  <a:pt x="143883" y="394426"/>
                </a:lnTo>
                <a:lnTo>
                  <a:pt x="145417" y="423543"/>
                </a:lnTo>
                <a:lnTo>
                  <a:pt x="147852" y="452127"/>
                </a:lnTo>
                <a:lnTo>
                  <a:pt x="156201" y="495175"/>
                </a:lnTo>
                <a:lnTo>
                  <a:pt x="172802" y="537566"/>
                </a:lnTo>
                <a:lnTo>
                  <a:pt x="178808" y="547192"/>
                </a:lnTo>
                <a:lnTo>
                  <a:pt x="184928" y="551493"/>
                </a:lnTo>
                <a:lnTo>
                  <a:pt x="191126" y="552243"/>
                </a:lnTo>
                <a:lnTo>
                  <a:pt x="197374" y="550627"/>
                </a:lnTo>
                <a:lnTo>
                  <a:pt x="209961" y="535660"/>
                </a:lnTo>
                <a:lnTo>
                  <a:pt x="221199" y="510429"/>
                </a:lnTo>
                <a:lnTo>
                  <a:pt x="228546" y="475697"/>
                </a:lnTo>
                <a:lnTo>
                  <a:pt x="233277" y="429960"/>
                </a:lnTo>
                <a:lnTo>
                  <a:pt x="235095" y="384083"/>
                </a:lnTo>
                <a:lnTo>
                  <a:pt x="235218" y="374985"/>
                </a:lnTo>
                <a:lnTo>
                  <a:pt x="240891" y="368227"/>
                </a:lnTo>
                <a:lnTo>
                  <a:pt x="245368" y="364449"/>
                </a:lnTo>
                <a:lnTo>
                  <a:pt x="287678" y="347218"/>
                </a:lnTo>
                <a:lnTo>
                  <a:pt x="317820" y="3314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285"/>
          <p:cNvGrpSpPr/>
          <p:nvPr/>
        </p:nvGrpSpPr>
        <p:grpSpPr>
          <a:xfrm>
            <a:off x="3892550" y="932183"/>
            <a:ext cx="538081" cy="440233"/>
            <a:chOff x="3892550" y="932183"/>
            <a:chExt cx="538081" cy="440233"/>
          </a:xfrm>
        </p:grpSpPr>
        <p:sp>
          <p:nvSpPr>
            <p:cNvPr id="8" name="SMARTInkShape-1190"/>
            <p:cNvSpPr/>
            <p:nvPr>
              <p:custDataLst>
                <p:tags r:id="rId164"/>
              </p:custDataLst>
            </p:nvPr>
          </p:nvSpPr>
          <p:spPr>
            <a:xfrm>
              <a:off x="3892550" y="932183"/>
              <a:ext cx="158751" cy="291905"/>
            </a:xfrm>
            <a:custGeom>
              <a:avLst/>
              <a:gdLst/>
              <a:ahLst/>
              <a:cxnLst/>
              <a:rect l="0" t="0" r="0" b="0"/>
              <a:pathLst>
                <a:path w="158751" h="291905">
                  <a:moveTo>
                    <a:pt x="0" y="13967"/>
                  </a:moveTo>
                  <a:lnTo>
                    <a:pt x="0" y="13967"/>
                  </a:lnTo>
                  <a:lnTo>
                    <a:pt x="6742" y="13967"/>
                  </a:lnTo>
                  <a:lnTo>
                    <a:pt x="8728" y="18200"/>
                  </a:lnTo>
                  <a:lnTo>
                    <a:pt x="11915" y="62938"/>
                  </a:lnTo>
                  <a:lnTo>
                    <a:pt x="12351" y="99937"/>
                  </a:lnTo>
                  <a:lnTo>
                    <a:pt x="12545" y="142252"/>
                  </a:lnTo>
                  <a:lnTo>
                    <a:pt x="12631" y="185047"/>
                  </a:lnTo>
                  <a:lnTo>
                    <a:pt x="12669" y="224764"/>
                  </a:lnTo>
                  <a:lnTo>
                    <a:pt x="12691" y="268101"/>
                  </a:lnTo>
                  <a:lnTo>
                    <a:pt x="12698" y="291904"/>
                  </a:lnTo>
                  <a:lnTo>
                    <a:pt x="9042" y="246990"/>
                  </a:lnTo>
                  <a:lnTo>
                    <a:pt x="15450" y="206025"/>
                  </a:lnTo>
                  <a:lnTo>
                    <a:pt x="21213" y="196223"/>
                  </a:lnTo>
                  <a:lnTo>
                    <a:pt x="29889" y="188808"/>
                  </a:lnTo>
                  <a:lnTo>
                    <a:pt x="66486" y="161631"/>
                  </a:lnTo>
                  <a:lnTo>
                    <a:pt x="99655" y="122680"/>
                  </a:lnTo>
                  <a:lnTo>
                    <a:pt x="124228" y="78791"/>
                  </a:lnTo>
                  <a:lnTo>
                    <a:pt x="143818" y="33566"/>
                  </a:lnTo>
                  <a:lnTo>
                    <a:pt x="156644" y="425"/>
                  </a:lnTo>
                  <a:lnTo>
                    <a:pt x="156640" y="0"/>
                  </a:lnTo>
                  <a:lnTo>
                    <a:pt x="154755" y="3291"/>
                  </a:lnTo>
                  <a:lnTo>
                    <a:pt x="147795" y="40002"/>
                  </a:lnTo>
                  <a:lnTo>
                    <a:pt x="143768" y="73751"/>
                  </a:lnTo>
                  <a:lnTo>
                    <a:pt x="141508" y="112269"/>
                  </a:lnTo>
                  <a:lnTo>
                    <a:pt x="141209" y="151496"/>
                  </a:lnTo>
                  <a:lnTo>
                    <a:pt x="143428" y="187745"/>
                  </a:lnTo>
                  <a:lnTo>
                    <a:pt x="148644" y="229773"/>
                  </a:lnTo>
                  <a:lnTo>
                    <a:pt x="158750" y="274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91"/>
            <p:cNvSpPr/>
            <p:nvPr>
              <p:custDataLst>
                <p:tags r:id="rId165"/>
              </p:custDataLst>
            </p:nvPr>
          </p:nvSpPr>
          <p:spPr>
            <a:xfrm>
              <a:off x="4134994" y="1073150"/>
              <a:ext cx="124340" cy="279401"/>
            </a:xfrm>
            <a:custGeom>
              <a:avLst/>
              <a:gdLst/>
              <a:ahLst/>
              <a:cxnLst/>
              <a:rect l="0" t="0" r="0" b="0"/>
              <a:pathLst>
                <a:path w="124340" h="279401">
                  <a:moveTo>
                    <a:pt x="11556" y="0"/>
                  </a:moveTo>
                  <a:lnTo>
                    <a:pt x="11556" y="0"/>
                  </a:lnTo>
                  <a:lnTo>
                    <a:pt x="2718" y="24419"/>
                  </a:lnTo>
                  <a:lnTo>
                    <a:pt x="0" y="44159"/>
                  </a:lnTo>
                  <a:lnTo>
                    <a:pt x="2566" y="60043"/>
                  </a:lnTo>
                  <a:lnTo>
                    <a:pt x="5563" y="63312"/>
                  </a:lnTo>
                  <a:lnTo>
                    <a:pt x="14536" y="66944"/>
                  </a:lnTo>
                  <a:lnTo>
                    <a:pt x="27462" y="64795"/>
                  </a:lnTo>
                  <a:lnTo>
                    <a:pt x="34860" y="62247"/>
                  </a:lnTo>
                  <a:lnTo>
                    <a:pt x="55385" y="45176"/>
                  </a:lnTo>
                  <a:lnTo>
                    <a:pt x="84519" y="2173"/>
                  </a:lnTo>
                  <a:lnTo>
                    <a:pt x="87009" y="2154"/>
                  </a:lnTo>
                  <a:lnTo>
                    <a:pt x="89375" y="3553"/>
                  </a:lnTo>
                  <a:lnTo>
                    <a:pt x="96075" y="19005"/>
                  </a:lnTo>
                  <a:lnTo>
                    <a:pt x="105365" y="66130"/>
                  </a:lnTo>
                  <a:lnTo>
                    <a:pt x="112280" y="99241"/>
                  </a:lnTo>
                  <a:lnTo>
                    <a:pt x="118176" y="133242"/>
                  </a:lnTo>
                  <a:lnTo>
                    <a:pt x="122443" y="167169"/>
                  </a:lnTo>
                  <a:lnTo>
                    <a:pt x="124339" y="201062"/>
                  </a:lnTo>
                  <a:lnTo>
                    <a:pt x="118665" y="245135"/>
                  </a:lnTo>
                  <a:lnTo>
                    <a:pt x="108078" y="264406"/>
                  </a:lnTo>
                  <a:lnTo>
                    <a:pt x="101304" y="271521"/>
                  </a:lnTo>
                  <a:lnTo>
                    <a:pt x="93260" y="275558"/>
                  </a:lnTo>
                  <a:lnTo>
                    <a:pt x="5600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92"/>
            <p:cNvSpPr/>
            <p:nvPr>
              <p:custDataLst>
                <p:tags r:id="rId166"/>
              </p:custDataLst>
            </p:nvPr>
          </p:nvSpPr>
          <p:spPr>
            <a:xfrm>
              <a:off x="4312109" y="1047248"/>
              <a:ext cx="118522" cy="325168"/>
            </a:xfrm>
            <a:custGeom>
              <a:avLst/>
              <a:gdLst/>
              <a:ahLst/>
              <a:cxnLst/>
              <a:rect l="0" t="0" r="0" b="0"/>
              <a:pathLst>
                <a:path w="118522" h="325168">
                  <a:moveTo>
                    <a:pt x="63041" y="32252"/>
                  </a:moveTo>
                  <a:lnTo>
                    <a:pt x="63041" y="32252"/>
                  </a:lnTo>
                  <a:lnTo>
                    <a:pt x="52371" y="67408"/>
                  </a:lnTo>
                  <a:lnTo>
                    <a:pt x="38243" y="113224"/>
                  </a:lnTo>
                  <a:lnTo>
                    <a:pt x="30147" y="149379"/>
                  </a:lnTo>
                  <a:lnTo>
                    <a:pt x="24197" y="188966"/>
                  </a:lnTo>
                  <a:lnTo>
                    <a:pt x="17320" y="228197"/>
                  </a:lnTo>
                  <a:lnTo>
                    <a:pt x="10265" y="264683"/>
                  </a:lnTo>
                  <a:lnTo>
                    <a:pt x="3032" y="306202"/>
                  </a:lnTo>
                  <a:lnTo>
                    <a:pt x="575" y="325167"/>
                  </a:lnTo>
                  <a:lnTo>
                    <a:pt x="230" y="324896"/>
                  </a:lnTo>
                  <a:lnTo>
                    <a:pt x="0" y="322598"/>
                  </a:lnTo>
                  <a:lnTo>
                    <a:pt x="9065" y="284965"/>
                  </a:lnTo>
                  <a:lnTo>
                    <a:pt x="13887" y="248521"/>
                  </a:lnTo>
                  <a:lnTo>
                    <a:pt x="17572" y="222998"/>
                  </a:lnTo>
                  <a:lnTo>
                    <a:pt x="22145" y="193282"/>
                  </a:lnTo>
                  <a:lnTo>
                    <a:pt x="27310" y="160772"/>
                  </a:lnTo>
                  <a:lnTo>
                    <a:pt x="34281" y="130632"/>
                  </a:lnTo>
                  <a:lnTo>
                    <a:pt x="42457" y="102072"/>
                  </a:lnTo>
                  <a:lnTo>
                    <a:pt x="51435" y="74565"/>
                  </a:lnTo>
                  <a:lnTo>
                    <a:pt x="67055" y="36476"/>
                  </a:lnTo>
                  <a:lnTo>
                    <a:pt x="80347" y="12963"/>
                  </a:lnTo>
                  <a:lnTo>
                    <a:pt x="90958" y="2512"/>
                  </a:lnTo>
                  <a:lnTo>
                    <a:pt x="95764" y="431"/>
                  </a:lnTo>
                  <a:lnTo>
                    <a:pt x="104866" y="0"/>
                  </a:lnTo>
                  <a:lnTo>
                    <a:pt x="108563" y="2990"/>
                  </a:lnTo>
                  <a:lnTo>
                    <a:pt x="114553" y="13837"/>
                  </a:lnTo>
                  <a:lnTo>
                    <a:pt x="118521" y="42553"/>
                  </a:lnTo>
                  <a:lnTo>
                    <a:pt x="112954" y="77873"/>
                  </a:lnTo>
                  <a:lnTo>
                    <a:pt x="100511" y="98859"/>
                  </a:lnTo>
                  <a:lnTo>
                    <a:pt x="83222" y="116183"/>
                  </a:lnTo>
                  <a:lnTo>
                    <a:pt x="43991" y="140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86"/>
          <p:cNvGrpSpPr/>
          <p:nvPr/>
        </p:nvGrpSpPr>
        <p:grpSpPr>
          <a:xfrm>
            <a:off x="1509479" y="866579"/>
            <a:ext cx="4478572" cy="720922"/>
            <a:chOff x="1509479" y="866579"/>
            <a:chExt cx="4478572" cy="720922"/>
          </a:xfrm>
        </p:grpSpPr>
        <p:sp>
          <p:nvSpPr>
            <p:cNvPr id="12" name="SMARTInkShape-1193"/>
            <p:cNvSpPr/>
            <p:nvPr>
              <p:custDataLst>
                <p:tags r:id="rId151"/>
              </p:custDataLst>
            </p:nvPr>
          </p:nvSpPr>
          <p:spPr>
            <a:xfrm>
              <a:off x="4845050" y="927100"/>
              <a:ext cx="6351" cy="298451"/>
            </a:xfrm>
            <a:custGeom>
              <a:avLst/>
              <a:gdLst/>
              <a:ahLst/>
              <a:cxnLst/>
              <a:rect l="0" t="0" r="0" b="0"/>
              <a:pathLst>
                <a:path w="6351" h="298451">
                  <a:moveTo>
                    <a:pt x="6350" y="0"/>
                  </a:moveTo>
                  <a:lnTo>
                    <a:pt x="6350" y="0"/>
                  </a:lnTo>
                  <a:lnTo>
                    <a:pt x="2979" y="37903"/>
                  </a:lnTo>
                  <a:lnTo>
                    <a:pt x="1324" y="74701"/>
                  </a:lnTo>
                  <a:lnTo>
                    <a:pt x="588" y="119278"/>
                  </a:lnTo>
                  <a:lnTo>
                    <a:pt x="392" y="143019"/>
                  </a:lnTo>
                  <a:lnTo>
                    <a:pt x="880" y="190564"/>
                  </a:lnTo>
                  <a:lnTo>
                    <a:pt x="3448" y="235214"/>
                  </a:lnTo>
                  <a:lnTo>
                    <a:pt x="2119" y="27979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94"/>
            <p:cNvSpPr/>
            <p:nvPr>
              <p:custDataLst>
                <p:tags r:id="rId152"/>
              </p:custDataLst>
            </p:nvPr>
          </p:nvSpPr>
          <p:spPr>
            <a:xfrm>
              <a:off x="4748547" y="895350"/>
              <a:ext cx="198104" cy="152401"/>
            </a:xfrm>
            <a:custGeom>
              <a:avLst/>
              <a:gdLst/>
              <a:ahLst/>
              <a:cxnLst/>
              <a:rect l="0" t="0" r="0" b="0"/>
              <a:pathLst>
                <a:path w="198104" h="152401">
                  <a:moveTo>
                    <a:pt x="33003" y="152400"/>
                  </a:moveTo>
                  <a:lnTo>
                    <a:pt x="33003" y="152400"/>
                  </a:lnTo>
                  <a:lnTo>
                    <a:pt x="432" y="104902"/>
                  </a:lnTo>
                  <a:lnTo>
                    <a:pt x="0" y="100274"/>
                  </a:lnTo>
                  <a:lnTo>
                    <a:pt x="3283" y="91368"/>
                  </a:lnTo>
                  <a:lnTo>
                    <a:pt x="26549" y="71679"/>
                  </a:lnTo>
                  <a:lnTo>
                    <a:pt x="70367" y="47971"/>
                  </a:lnTo>
                  <a:lnTo>
                    <a:pt x="107229" y="31433"/>
                  </a:lnTo>
                  <a:lnTo>
                    <a:pt x="143603" y="16793"/>
                  </a:lnTo>
                  <a:lnTo>
                    <a:pt x="1981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95"/>
            <p:cNvSpPr/>
            <p:nvPr>
              <p:custDataLst>
                <p:tags r:id="rId153"/>
              </p:custDataLst>
            </p:nvPr>
          </p:nvSpPr>
          <p:spPr>
            <a:xfrm>
              <a:off x="4944167" y="1049964"/>
              <a:ext cx="91384" cy="145603"/>
            </a:xfrm>
            <a:custGeom>
              <a:avLst/>
              <a:gdLst/>
              <a:ahLst/>
              <a:cxnLst/>
              <a:rect l="0" t="0" r="0" b="0"/>
              <a:pathLst>
                <a:path w="91384" h="145603">
                  <a:moveTo>
                    <a:pt x="34233" y="67636"/>
                  </a:moveTo>
                  <a:lnTo>
                    <a:pt x="34233" y="67636"/>
                  </a:lnTo>
                  <a:lnTo>
                    <a:pt x="34233" y="64265"/>
                  </a:lnTo>
                  <a:lnTo>
                    <a:pt x="54484" y="34023"/>
                  </a:lnTo>
                  <a:lnTo>
                    <a:pt x="57344" y="19301"/>
                  </a:lnTo>
                  <a:lnTo>
                    <a:pt x="56735" y="8994"/>
                  </a:lnTo>
                  <a:lnTo>
                    <a:pt x="55584" y="5258"/>
                  </a:lnTo>
                  <a:lnTo>
                    <a:pt x="53406" y="2767"/>
                  </a:lnTo>
                  <a:lnTo>
                    <a:pt x="47223" y="0"/>
                  </a:lnTo>
                  <a:lnTo>
                    <a:pt x="36008" y="6296"/>
                  </a:lnTo>
                  <a:lnTo>
                    <a:pt x="22322" y="19913"/>
                  </a:lnTo>
                  <a:lnTo>
                    <a:pt x="9183" y="40076"/>
                  </a:lnTo>
                  <a:lnTo>
                    <a:pt x="0" y="75227"/>
                  </a:lnTo>
                  <a:lnTo>
                    <a:pt x="650" y="109083"/>
                  </a:lnTo>
                  <a:lnTo>
                    <a:pt x="7313" y="126979"/>
                  </a:lnTo>
                  <a:lnTo>
                    <a:pt x="12053" y="134715"/>
                  </a:lnTo>
                  <a:lnTo>
                    <a:pt x="18741" y="139872"/>
                  </a:lnTo>
                  <a:lnTo>
                    <a:pt x="35579" y="145602"/>
                  </a:lnTo>
                  <a:lnTo>
                    <a:pt x="56703" y="140623"/>
                  </a:lnTo>
                  <a:lnTo>
                    <a:pt x="91383" y="12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96"/>
            <p:cNvSpPr/>
            <p:nvPr>
              <p:custDataLst>
                <p:tags r:id="rId154"/>
              </p:custDataLst>
            </p:nvPr>
          </p:nvSpPr>
          <p:spPr>
            <a:xfrm>
              <a:off x="5086254" y="1039027"/>
              <a:ext cx="57247" cy="142074"/>
            </a:xfrm>
            <a:custGeom>
              <a:avLst/>
              <a:gdLst/>
              <a:ahLst/>
              <a:cxnLst/>
              <a:rect l="0" t="0" r="0" b="0"/>
              <a:pathLst>
                <a:path w="57247" h="142074">
                  <a:moveTo>
                    <a:pt x="57246" y="34123"/>
                  </a:moveTo>
                  <a:lnTo>
                    <a:pt x="57246" y="34123"/>
                  </a:lnTo>
                  <a:lnTo>
                    <a:pt x="56540" y="15962"/>
                  </a:lnTo>
                  <a:lnTo>
                    <a:pt x="53875" y="8883"/>
                  </a:lnTo>
                  <a:lnTo>
                    <a:pt x="44694" y="3385"/>
                  </a:lnTo>
                  <a:lnTo>
                    <a:pt x="31912" y="0"/>
                  </a:lnTo>
                  <a:lnTo>
                    <a:pt x="19175" y="848"/>
                  </a:lnTo>
                  <a:lnTo>
                    <a:pt x="8340" y="5458"/>
                  </a:lnTo>
                  <a:lnTo>
                    <a:pt x="3475" y="8663"/>
                  </a:lnTo>
                  <a:lnTo>
                    <a:pt x="938" y="12916"/>
                  </a:lnTo>
                  <a:lnTo>
                    <a:pt x="0" y="23287"/>
                  </a:lnTo>
                  <a:lnTo>
                    <a:pt x="6810" y="44396"/>
                  </a:lnTo>
                  <a:lnTo>
                    <a:pt x="30849" y="87042"/>
                  </a:lnTo>
                  <a:lnTo>
                    <a:pt x="45211" y="120933"/>
                  </a:lnTo>
                  <a:lnTo>
                    <a:pt x="45696" y="126568"/>
                  </a:lnTo>
                  <a:lnTo>
                    <a:pt x="44606" y="131031"/>
                  </a:lnTo>
                  <a:lnTo>
                    <a:pt x="42469" y="134712"/>
                  </a:lnTo>
                  <a:lnTo>
                    <a:pt x="39634" y="137165"/>
                  </a:lnTo>
                  <a:lnTo>
                    <a:pt x="25496" y="142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97"/>
            <p:cNvSpPr/>
            <p:nvPr>
              <p:custDataLst>
                <p:tags r:id="rId155"/>
              </p:custDataLst>
            </p:nvPr>
          </p:nvSpPr>
          <p:spPr>
            <a:xfrm>
              <a:off x="5294513" y="866579"/>
              <a:ext cx="83938" cy="318537"/>
            </a:xfrm>
            <a:custGeom>
              <a:avLst/>
              <a:gdLst/>
              <a:ahLst/>
              <a:cxnLst/>
              <a:rect l="0" t="0" r="0" b="0"/>
              <a:pathLst>
                <a:path w="83938" h="318537">
                  <a:moveTo>
                    <a:pt x="83937" y="3371"/>
                  </a:moveTo>
                  <a:lnTo>
                    <a:pt x="83937" y="3371"/>
                  </a:lnTo>
                  <a:lnTo>
                    <a:pt x="80566" y="0"/>
                  </a:lnTo>
                  <a:lnTo>
                    <a:pt x="78162" y="418"/>
                  </a:lnTo>
                  <a:lnTo>
                    <a:pt x="71728" y="4646"/>
                  </a:lnTo>
                  <a:lnTo>
                    <a:pt x="51029" y="40547"/>
                  </a:lnTo>
                  <a:lnTo>
                    <a:pt x="32794" y="86666"/>
                  </a:lnTo>
                  <a:lnTo>
                    <a:pt x="20285" y="126939"/>
                  </a:lnTo>
                  <a:lnTo>
                    <a:pt x="11432" y="172590"/>
                  </a:lnTo>
                  <a:lnTo>
                    <a:pt x="5146" y="218279"/>
                  </a:lnTo>
                  <a:lnTo>
                    <a:pt x="0" y="257401"/>
                  </a:lnTo>
                  <a:lnTo>
                    <a:pt x="3250" y="297675"/>
                  </a:lnTo>
                  <a:lnTo>
                    <a:pt x="9778" y="317369"/>
                  </a:lnTo>
                  <a:lnTo>
                    <a:pt x="14037" y="318536"/>
                  </a:lnTo>
                  <a:lnTo>
                    <a:pt x="26295" y="314189"/>
                  </a:lnTo>
                  <a:lnTo>
                    <a:pt x="35505" y="303320"/>
                  </a:lnTo>
                  <a:lnTo>
                    <a:pt x="45837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98"/>
            <p:cNvSpPr/>
            <p:nvPr>
              <p:custDataLst>
                <p:tags r:id="rId156"/>
              </p:custDataLst>
            </p:nvPr>
          </p:nvSpPr>
          <p:spPr>
            <a:xfrm>
              <a:off x="5240679" y="1047750"/>
              <a:ext cx="86972" cy="12701"/>
            </a:xfrm>
            <a:custGeom>
              <a:avLst/>
              <a:gdLst/>
              <a:ahLst/>
              <a:cxnLst/>
              <a:rect l="0" t="0" r="0" b="0"/>
              <a:pathLst>
                <a:path w="86972" h="12701">
                  <a:moveTo>
                    <a:pt x="29821" y="12700"/>
                  </a:moveTo>
                  <a:lnTo>
                    <a:pt x="29821" y="12700"/>
                  </a:lnTo>
                  <a:lnTo>
                    <a:pt x="0" y="12700"/>
                  </a:lnTo>
                  <a:lnTo>
                    <a:pt x="41522" y="7630"/>
                  </a:lnTo>
                  <a:lnTo>
                    <a:pt x="86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99"/>
            <p:cNvSpPr/>
            <p:nvPr>
              <p:custDataLst>
                <p:tags r:id="rId157"/>
              </p:custDataLst>
            </p:nvPr>
          </p:nvSpPr>
          <p:spPr>
            <a:xfrm>
              <a:off x="5416550" y="10731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00"/>
            <p:cNvSpPr/>
            <p:nvPr>
              <p:custDataLst>
                <p:tags r:id="rId158"/>
              </p:custDataLst>
            </p:nvPr>
          </p:nvSpPr>
          <p:spPr>
            <a:xfrm>
              <a:off x="5441950" y="971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01"/>
            <p:cNvSpPr/>
            <p:nvPr>
              <p:custDataLst>
                <p:tags r:id="rId159"/>
              </p:custDataLst>
            </p:nvPr>
          </p:nvSpPr>
          <p:spPr>
            <a:xfrm>
              <a:off x="5981700" y="11710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02"/>
            <p:cNvSpPr/>
            <p:nvPr>
              <p:custDataLst>
                <p:tags r:id="rId160"/>
              </p:custDataLst>
            </p:nvPr>
          </p:nvSpPr>
          <p:spPr>
            <a:xfrm>
              <a:off x="5981700" y="990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03"/>
            <p:cNvSpPr/>
            <p:nvPr>
              <p:custDataLst>
                <p:tags r:id="rId161"/>
              </p:custDataLst>
            </p:nvPr>
          </p:nvSpPr>
          <p:spPr>
            <a:xfrm>
              <a:off x="1509479" y="1231900"/>
              <a:ext cx="4349220" cy="355601"/>
            </a:xfrm>
            <a:custGeom>
              <a:avLst/>
              <a:gdLst/>
              <a:ahLst/>
              <a:cxnLst/>
              <a:rect l="0" t="0" r="0" b="0"/>
              <a:pathLst>
                <a:path w="4349220" h="355601">
                  <a:moveTo>
                    <a:pt x="8171" y="355600"/>
                  </a:moveTo>
                  <a:lnTo>
                    <a:pt x="8171" y="355600"/>
                  </a:lnTo>
                  <a:lnTo>
                    <a:pt x="0" y="355600"/>
                  </a:lnTo>
                  <a:lnTo>
                    <a:pt x="35526" y="354894"/>
                  </a:lnTo>
                  <a:lnTo>
                    <a:pt x="71599" y="352229"/>
                  </a:lnTo>
                  <a:lnTo>
                    <a:pt x="95612" y="350530"/>
                  </a:lnTo>
                  <a:lnTo>
                    <a:pt x="122909" y="348692"/>
                  </a:lnTo>
                  <a:lnTo>
                    <a:pt x="152396" y="346762"/>
                  </a:lnTo>
                  <a:lnTo>
                    <a:pt x="187577" y="344063"/>
                  </a:lnTo>
                  <a:lnTo>
                    <a:pt x="226553" y="340853"/>
                  </a:lnTo>
                  <a:lnTo>
                    <a:pt x="268059" y="337302"/>
                  </a:lnTo>
                  <a:lnTo>
                    <a:pt x="314074" y="332113"/>
                  </a:lnTo>
                  <a:lnTo>
                    <a:pt x="363095" y="325831"/>
                  </a:lnTo>
                  <a:lnTo>
                    <a:pt x="414120" y="318820"/>
                  </a:lnTo>
                  <a:lnTo>
                    <a:pt x="472126" y="311325"/>
                  </a:lnTo>
                  <a:lnTo>
                    <a:pt x="534785" y="303505"/>
                  </a:lnTo>
                  <a:lnTo>
                    <a:pt x="600547" y="295470"/>
                  </a:lnTo>
                  <a:lnTo>
                    <a:pt x="671200" y="286586"/>
                  </a:lnTo>
                  <a:lnTo>
                    <a:pt x="745112" y="277135"/>
                  </a:lnTo>
                  <a:lnTo>
                    <a:pt x="821199" y="267307"/>
                  </a:lnTo>
                  <a:lnTo>
                    <a:pt x="901556" y="257932"/>
                  </a:lnTo>
                  <a:lnTo>
                    <a:pt x="984761" y="248860"/>
                  </a:lnTo>
                  <a:lnTo>
                    <a:pt x="1069864" y="239990"/>
                  </a:lnTo>
                  <a:lnTo>
                    <a:pt x="1161878" y="231255"/>
                  </a:lnTo>
                  <a:lnTo>
                    <a:pt x="1258497" y="222609"/>
                  </a:lnTo>
                  <a:lnTo>
                    <a:pt x="1358189" y="214022"/>
                  </a:lnTo>
                  <a:lnTo>
                    <a:pt x="1459222" y="204770"/>
                  </a:lnTo>
                  <a:lnTo>
                    <a:pt x="1561149" y="195075"/>
                  </a:lnTo>
                  <a:lnTo>
                    <a:pt x="1663673" y="185083"/>
                  </a:lnTo>
                  <a:lnTo>
                    <a:pt x="1765184" y="175600"/>
                  </a:lnTo>
                  <a:lnTo>
                    <a:pt x="1866018" y="166455"/>
                  </a:lnTo>
                  <a:lnTo>
                    <a:pt x="1966402" y="157537"/>
                  </a:lnTo>
                  <a:lnTo>
                    <a:pt x="2068603" y="149475"/>
                  </a:lnTo>
                  <a:lnTo>
                    <a:pt x="2172015" y="141983"/>
                  </a:lnTo>
                  <a:lnTo>
                    <a:pt x="2276233" y="134872"/>
                  </a:lnTo>
                  <a:lnTo>
                    <a:pt x="2378168" y="128015"/>
                  </a:lnTo>
                  <a:lnTo>
                    <a:pt x="2478580" y="121326"/>
                  </a:lnTo>
                  <a:lnTo>
                    <a:pt x="2577977" y="114751"/>
                  </a:lnTo>
                  <a:lnTo>
                    <a:pt x="2673875" y="108956"/>
                  </a:lnTo>
                  <a:lnTo>
                    <a:pt x="2767440" y="103682"/>
                  </a:lnTo>
                  <a:lnTo>
                    <a:pt x="2859450" y="98755"/>
                  </a:lnTo>
                  <a:lnTo>
                    <a:pt x="2949719" y="93353"/>
                  </a:lnTo>
                  <a:lnTo>
                    <a:pt x="3038825" y="87635"/>
                  </a:lnTo>
                  <a:lnTo>
                    <a:pt x="3127157" y="81707"/>
                  </a:lnTo>
                  <a:lnTo>
                    <a:pt x="3210739" y="76343"/>
                  </a:lnTo>
                  <a:lnTo>
                    <a:pt x="3291155" y="71357"/>
                  </a:lnTo>
                  <a:lnTo>
                    <a:pt x="3369460" y="66621"/>
                  </a:lnTo>
                  <a:lnTo>
                    <a:pt x="3442830" y="62759"/>
                  </a:lnTo>
                  <a:lnTo>
                    <a:pt x="3512910" y="59478"/>
                  </a:lnTo>
                  <a:lnTo>
                    <a:pt x="3580798" y="56585"/>
                  </a:lnTo>
                  <a:lnTo>
                    <a:pt x="3645810" y="53246"/>
                  </a:lnTo>
                  <a:lnTo>
                    <a:pt x="3708908" y="49608"/>
                  </a:lnTo>
                  <a:lnTo>
                    <a:pt x="3770729" y="45772"/>
                  </a:lnTo>
                  <a:lnTo>
                    <a:pt x="3827465" y="42509"/>
                  </a:lnTo>
                  <a:lnTo>
                    <a:pt x="3880812" y="39628"/>
                  </a:lnTo>
                  <a:lnTo>
                    <a:pt x="3931898" y="37002"/>
                  </a:lnTo>
                  <a:lnTo>
                    <a:pt x="3978656" y="35252"/>
                  </a:lnTo>
                  <a:lnTo>
                    <a:pt x="4022528" y="34084"/>
                  </a:lnTo>
                  <a:lnTo>
                    <a:pt x="4064475" y="33306"/>
                  </a:lnTo>
                  <a:lnTo>
                    <a:pt x="4102318" y="32787"/>
                  </a:lnTo>
                  <a:lnTo>
                    <a:pt x="4137425" y="32442"/>
                  </a:lnTo>
                  <a:lnTo>
                    <a:pt x="4170707" y="32211"/>
                  </a:lnTo>
                  <a:lnTo>
                    <a:pt x="4198539" y="31352"/>
                  </a:lnTo>
                  <a:lnTo>
                    <a:pt x="4244516" y="28516"/>
                  </a:lnTo>
                  <a:lnTo>
                    <a:pt x="4280003" y="24903"/>
                  </a:lnTo>
                  <a:lnTo>
                    <a:pt x="4327164" y="16835"/>
                  </a:lnTo>
                  <a:lnTo>
                    <a:pt x="4349103" y="7596"/>
                  </a:lnTo>
                  <a:lnTo>
                    <a:pt x="4349219" y="6475"/>
                  </a:lnTo>
                  <a:lnTo>
                    <a:pt x="4345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04"/>
            <p:cNvSpPr/>
            <p:nvPr>
              <p:custDataLst>
                <p:tags r:id="rId162"/>
              </p:custDataLst>
            </p:nvPr>
          </p:nvSpPr>
          <p:spPr>
            <a:xfrm>
              <a:off x="5624307" y="1018259"/>
              <a:ext cx="127032" cy="412434"/>
            </a:xfrm>
            <a:custGeom>
              <a:avLst/>
              <a:gdLst/>
              <a:ahLst/>
              <a:cxnLst/>
              <a:rect l="0" t="0" r="0" b="0"/>
              <a:pathLst>
                <a:path w="127032" h="412434">
                  <a:moveTo>
                    <a:pt x="116093" y="61241"/>
                  </a:moveTo>
                  <a:lnTo>
                    <a:pt x="116093" y="61241"/>
                  </a:lnTo>
                  <a:lnTo>
                    <a:pt x="119751" y="36599"/>
                  </a:lnTo>
                  <a:lnTo>
                    <a:pt x="118189" y="20420"/>
                  </a:lnTo>
                  <a:lnTo>
                    <a:pt x="111380" y="7586"/>
                  </a:lnTo>
                  <a:lnTo>
                    <a:pt x="106601" y="2187"/>
                  </a:lnTo>
                  <a:lnTo>
                    <a:pt x="100593" y="0"/>
                  </a:lnTo>
                  <a:lnTo>
                    <a:pt x="86391" y="1332"/>
                  </a:lnTo>
                  <a:lnTo>
                    <a:pt x="59158" y="16757"/>
                  </a:lnTo>
                  <a:lnTo>
                    <a:pt x="35488" y="49315"/>
                  </a:lnTo>
                  <a:lnTo>
                    <a:pt x="25182" y="83499"/>
                  </a:lnTo>
                  <a:lnTo>
                    <a:pt x="28416" y="101472"/>
                  </a:lnTo>
                  <a:lnTo>
                    <a:pt x="32242" y="109229"/>
                  </a:lnTo>
                  <a:lnTo>
                    <a:pt x="37615" y="114399"/>
                  </a:lnTo>
                  <a:lnTo>
                    <a:pt x="51110" y="120145"/>
                  </a:lnTo>
                  <a:lnTo>
                    <a:pt x="58660" y="119560"/>
                  </a:lnTo>
                  <a:lnTo>
                    <a:pt x="74575" y="113266"/>
                  </a:lnTo>
                  <a:lnTo>
                    <a:pt x="119870" y="76180"/>
                  </a:lnTo>
                  <a:lnTo>
                    <a:pt x="122845" y="73317"/>
                  </a:lnTo>
                  <a:lnTo>
                    <a:pt x="124827" y="72819"/>
                  </a:lnTo>
                  <a:lnTo>
                    <a:pt x="126149" y="73899"/>
                  </a:lnTo>
                  <a:lnTo>
                    <a:pt x="127031" y="76030"/>
                  </a:lnTo>
                  <a:lnTo>
                    <a:pt x="119772" y="119912"/>
                  </a:lnTo>
                  <a:lnTo>
                    <a:pt x="112084" y="151523"/>
                  </a:lnTo>
                  <a:lnTo>
                    <a:pt x="101611" y="191442"/>
                  </a:lnTo>
                  <a:lnTo>
                    <a:pt x="91782" y="236936"/>
                  </a:lnTo>
                  <a:lnTo>
                    <a:pt x="82005" y="283261"/>
                  </a:lnTo>
                  <a:lnTo>
                    <a:pt x="70604" y="325016"/>
                  </a:lnTo>
                  <a:lnTo>
                    <a:pt x="60362" y="360978"/>
                  </a:lnTo>
                  <a:lnTo>
                    <a:pt x="46664" y="399584"/>
                  </a:lnTo>
                  <a:lnTo>
                    <a:pt x="42290" y="407453"/>
                  </a:lnTo>
                  <a:lnTo>
                    <a:pt x="37258" y="411288"/>
                  </a:lnTo>
                  <a:lnTo>
                    <a:pt x="31787" y="412433"/>
                  </a:lnTo>
                  <a:lnTo>
                    <a:pt x="26022" y="411786"/>
                  </a:lnTo>
                  <a:lnTo>
                    <a:pt x="13972" y="401659"/>
                  </a:lnTo>
                  <a:lnTo>
                    <a:pt x="7796" y="394020"/>
                  </a:lnTo>
                  <a:lnTo>
                    <a:pt x="933" y="370480"/>
                  </a:lnTo>
                  <a:lnTo>
                    <a:pt x="0" y="343319"/>
                  </a:lnTo>
                  <a:lnTo>
                    <a:pt x="6640" y="319489"/>
                  </a:lnTo>
                  <a:lnTo>
                    <a:pt x="18529" y="300901"/>
                  </a:lnTo>
                  <a:lnTo>
                    <a:pt x="25650" y="292981"/>
                  </a:lnTo>
                  <a:lnTo>
                    <a:pt x="44852" y="282300"/>
                  </a:lnTo>
                  <a:lnTo>
                    <a:pt x="77993" y="27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05"/>
            <p:cNvSpPr/>
            <p:nvPr>
              <p:custDataLst>
                <p:tags r:id="rId163"/>
              </p:custDataLst>
            </p:nvPr>
          </p:nvSpPr>
          <p:spPr>
            <a:xfrm>
              <a:off x="5513122" y="1028700"/>
              <a:ext cx="107948" cy="132914"/>
            </a:xfrm>
            <a:custGeom>
              <a:avLst/>
              <a:gdLst/>
              <a:ahLst/>
              <a:cxnLst/>
              <a:rect l="0" t="0" r="0" b="0"/>
              <a:pathLst>
                <a:path w="107948" h="132914">
                  <a:moveTo>
                    <a:pt x="24078" y="0"/>
                  </a:moveTo>
                  <a:lnTo>
                    <a:pt x="24078" y="0"/>
                  </a:lnTo>
                  <a:lnTo>
                    <a:pt x="27449" y="6742"/>
                  </a:lnTo>
                  <a:lnTo>
                    <a:pt x="30166" y="45434"/>
                  </a:lnTo>
                  <a:lnTo>
                    <a:pt x="24601" y="88937"/>
                  </a:lnTo>
                  <a:lnTo>
                    <a:pt x="10027" y="128172"/>
                  </a:lnTo>
                  <a:lnTo>
                    <a:pt x="7655" y="131309"/>
                  </a:lnTo>
                  <a:lnTo>
                    <a:pt x="5368" y="132695"/>
                  </a:lnTo>
                  <a:lnTo>
                    <a:pt x="3138" y="132913"/>
                  </a:lnTo>
                  <a:lnTo>
                    <a:pt x="1652" y="131648"/>
                  </a:lnTo>
                  <a:lnTo>
                    <a:pt x="0" y="126479"/>
                  </a:lnTo>
                  <a:lnTo>
                    <a:pt x="5811" y="105522"/>
                  </a:lnTo>
                  <a:lnTo>
                    <a:pt x="30556" y="58108"/>
                  </a:lnTo>
                  <a:lnTo>
                    <a:pt x="54377" y="26311"/>
                  </a:lnTo>
                  <a:lnTo>
                    <a:pt x="70940" y="12634"/>
                  </a:lnTo>
                  <a:lnTo>
                    <a:pt x="85827" y="5615"/>
                  </a:lnTo>
                  <a:lnTo>
                    <a:pt x="92761" y="3744"/>
                  </a:lnTo>
                  <a:lnTo>
                    <a:pt x="98089" y="4612"/>
                  </a:lnTo>
                  <a:lnTo>
                    <a:pt x="102346" y="7308"/>
                  </a:lnTo>
                  <a:lnTo>
                    <a:pt x="105890" y="11222"/>
                  </a:lnTo>
                  <a:lnTo>
                    <a:pt x="107947" y="26860"/>
                  </a:lnTo>
                  <a:lnTo>
                    <a:pt x="10662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90"/>
          <p:cNvGrpSpPr/>
          <p:nvPr/>
        </p:nvGrpSpPr>
        <p:grpSpPr>
          <a:xfrm>
            <a:off x="2336878" y="2038350"/>
            <a:ext cx="590745" cy="482886"/>
            <a:chOff x="2336878" y="2038350"/>
            <a:chExt cx="590745" cy="482886"/>
          </a:xfrm>
        </p:grpSpPr>
        <p:sp>
          <p:nvSpPr>
            <p:cNvPr id="26" name="SMARTInkShape-1206"/>
            <p:cNvSpPr/>
            <p:nvPr>
              <p:custDataLst>
                <p:tags r:id="rId146"/>
              </p:custDataLst>
            </p:nvPr>
          </p:nvSpPr>
          <p:spPr>
            <a:xfrm>
              <a:off x="2336878" y="2076711"/>
              <a:ext cx="22232" cy="317240"/>
            </a:xfrm>
            <a:custGeom>
              <a:avLst/>
              <a:gdLst/>
              <a:ahLst/>
              <a:cxnLst/>
              <a:rect l="0" t="0" r="0" b="0"/>
              <a:pathLst>
                <a:path w="22232" h="317240">
                  <a:moveTo>
                    <a:pt x="6272" y="6089"/>
                  </a:moveTo>
                  <a:lnTo>
                    <a:pt x="6272" y="6089"/>
                  </a:lnTo>
                  <a:lnTo>
                    <a:pt x="183" y="0"/>
                  </a:lnTo>
                  <a:lnTo>
                    <a:pt x="0" y="3187"/>
                  </a:lnTo>
                  <a:lnTo>
                    <a:pt x="8721" y="49652"/>
                  </a:lnTo>
                  <a:lnTo>
                    <a:pt x="14416" y="86128"/>
                  </a:lnTo>
                  <a:lnTo>
                    <a:pt x="16947" y="128210"/>
                  </a:lnTo>
                  <a:lnTo>
                    <a:pt x="19954" y="172783"/>
                  </a:lnTo>
                  <a:lnTo>
                    <a:pt x="22231" y="216348"/>
                  </a:lnTo>
                  <a:lnTo>
                    <a:pt x="20890" y="254524"/>
                  </a:lnTo>
                  <a:lnTo>
                    <a:pt x="19540" y="297638"/>
                  </a:lnTo>
                  <a:lnTo>
                    <a:pt x="17343" y="310174"/>
                  </a:lnTo>
                  <a:lnTo>
                    <a:pt x="12622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07"/>
            <p:cNvSpPr/>
            <p:nvPr>
              <p:custDataLst>
                <p:tags r:id="rId147"/>
              </p:custDataLst>
            </p:nvPr>
          </p:nvSpPr>
          <p:spPr>
            <a:xfrm>
              <a:off x="2580172" y="2212585"/>
              <a:ext cx="67779" cy="151379"/>
            </a:xfrm>
            <a:custGeom>
              <a:avLst/>
              <a:gdLst/>
              <a:ahLst/>
              <a:cxnLst/>
              <a:rect l="0" t="0" r="0" b="0"/>
              <a:pathLst>
                <a:path w="67779" h="151379">
                  <a:moveTo>
                    <a:pt x="10628" y="73415"/>
                  </a:moveTo>
                  <a:lnTo>
                    <a:pt x="10628" y="73415"/>
                  </a:lnTo>
                  <a:lnTo>
                    <a:pt x="7257" y="76786"/>
                  </a:lnTo>
                  <a:lnTo>
                    <a:pt x="6970" y="77779"/>
                  </a:lnTo>
                  <a:lnTo>
                    <a:pt x="7484" y="78441"/>
                  </a:lnTo>
                  <a:lnTo>
                    <a:pt x="8532" y="78882"/>
                  </a:lnTo>
                  <a:lnTo>
                    <a:pt x="9936" y="78471"/>
                  </a:lnTo>
                  <a:lnTo>
                    <a:pt x="16694" y="73110"/>
                  </a:lnTo>
                  <a:lnTo>
                    <a:pt x="30064" y="58743"/>
                  </a:lnTo>
                  <a:lnTo>
                    <a:pt x="41618" y="33044"/>
                  </a:lnTo>
                  <a:lnTo>
                    <a:pt x="47323" y="7742"/>
                  </a:lnTo>
                  <a:lnTo>
                    <a:pt x="47086" y="4233"/>
                  </a:lnTo>
                  <a:lnTo>
                    <a:pt x="46222" y="1893"/>
                  </a:lnTo>
                  <a:lnTo>
                    <a:pt x="44941" y="334"/>
                  </a:lnTo>
                  <a:lnTo>
                    <a:pt x="42676" y="0"/>
                  </a:lnTo>
                  <a:lnTo>
                    <a:pt x="36395" y="1510"/>
                  </a:lnTo>
                  <a:lnTo>
                    <a:pt x="28900" y="10178"/>
                  </a:lnTo>
                  <a:lnTo>
                    <a:pt x="9220" y="45480"/>
                  </a:lnTo>
                  <a:lnTo>
                    <a:pt x="158" y="92513"/>
                  </a:lnTo>
                  <a:lnTo>
                    <a:pt x="0" y="124308"/>
                  </a:lnTo>
                  <a:lnTo>
                    <a:pt x="4964" y="140484"/>
                  </a:lnTo>
                  <a:lnTo>
                    <a:pt x="9674" y="145644"/>
                  </a:lnTo>
                  <a:lnTo>
                    <a:pt x="22434" y="151378"/>
                  </a:lnTo>
                  <a:lnTo>
                    <a:pt x="39393" y="150163"/>
                  </a:lnTo>
                  <a:lnTo>
                    <a:pt x="67778" y="143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08"/>
            <p:cNvSpPr/>
            <p:nvPr>
              <p:custDataLst>
                <p:tags r:id="rId148"/>
              </p:custDataLst>
            </p:nvPr>
          </p:nvSpPr>
          <p:spPr>
            <a:xfrm>
              <a:off x="2743200" y="2038350"/>
              <a:ext cx="44451" cy="361951"/>
            </a:xfrm>
            <a:custGeom>
              <a:avLst/>
              <a:gdLst/>
              <a:ahLst/>
              <a:cxnLst/>
              <a:rect l="0" t="0" r="0" b="0"/>
              <a:pathLst>
                <a:path w="44451" h="361951">
                  <a:moveTo>
                    <a:pt x="44450" y="0"/>
                  </a:moveTo>
                  <a:lnTo>
                    <a:pt x="44450" y="0"/>
                  </a:lnTo>
                  <a:lnTo>
                    <a:pt x="28870" y="39999"/>
                  </a:lnTo>
                  <a:lnTo>
                    <a:pt x="21533" y="71870"/>
                  </a:lnTo>
                  <a:lnTo>
                    <a:pt x="15214" y="111670"/>
                  </a:lnTo>
                  <a:lnTo>
                    <a:pt x="11554" y="135125"/>
                  </a:lnTo>
                  <a:lnTo>
                    <a:pt x="7703" y="159933"/>
                  </a:lnTo>
                  <a:lnTo>
                    <a:pt x="5135" y="184233"/>
                  </a:lnTo>
                  <a:lnTo>
                    <a:pt x="3423" y="208194"/>
                  </a:lnTo>
                  <a:lnTo>
                    <a:pt x="1521" y="253397"/>
                  </a:lnTo>
                  <a:lnTo>
                    <a:pt x="676" y="292303"/>
                  </a:lnTo>
                  <a:lnTo>
                    <a:pt x="200" y="33582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09"/>
            <p:cNvSpPr/>
            <p:nvPr>
              <p:custDataLst>
                <p:tags r:id="rId149"/>
              </p:custDataLst>
            </p:nvPr>
          </p:nvSpPr>
          <p:spPr>
            <a:xfrm>
              <a:off x="2343150" y="2073726"/>
              <a:ext cx="151822" cy="313875"/>
            </a:xfrm>
            <a:custGeom>
              <a:avLst/>
              <a:gdLst/>
              <a:ahLst/>
              <a:cxnLst/>
              <a:rect l="0" t="0" r="0" b="0"/>
              <a:pathLst>
                <a:path w="151822" h="313875">
                  <a:moveTo>
                    <a:pt x="0" y="167824"/>
                  </a:moveTo>
                  <a:lnTo>
                    <a:pt x="0" y="167824"/>
                  </a:lnTo>
                  <a:lnTo>
                    <a:pt x="0" y="161735"/>
                  </a:lnTo>
                  <a:lnTo>
                    <a:pt x="17677" y="175802"/>
                  </a:lnTo>
                  <a:lnTo>
                    <a:pt x="27612" y="176544"/>
                  </a:lnTo>
                  <a:lnTo>
                    <a:pt x="33225" y="175754"/>
                  </a:lnTo>
                  <a:lnTo>
                    <a:pt x="63216" y="158572"/>
                  </a:lnTo>
                  <a:lnTo>
                    <a:pt x="90776" y="134587"/>
                  </a:lnTo>
                  <a:lnTo>
                    <a:pt x="112974" y="96436"/>
                  </a:lnTo>
                  <a:lnTo>
                    <a:pt x="132252" y="52519"/>
                  </a:lnTo>
                  <a:lnTo>
                    <a:pt x="149468" y="8611"/>
                  </a:lnTo>
                  <a:lnTo>
                    <a:pt x="151531" y="0"/>
                  </a:lnTo>
                  <a:lnTo>
                    <a:pt x="151821" y="908"/>
                  </a:lnTo>
                  <a:lnTo>
                    <a:pt x="150817" y="16532"/>
                  </a:lnTo>
                  <a:lnTo>
                    <a:pt x="142915" y="60908"/>
                  </a:lnTo>
                  <a:lnTo>
                    <a:pt x="138072" y="101020"/>
                  </a:lnTo>
                  <a:lnTo>
                    <a:pt x="133567" y="146600"/>
                  </a:lnTo>
                  <a:lnTo>
                    <a:pt x="129919" y="192258"/>
                  </a:lnTo>
                  <a:lnTo>
                    <a:pt x="128297" y="231365"/>
                  </a:lnTo>
                  <a:lnTo>
                    <a:pt x="130755" y="278373"/>
                  </a:lnTo>
                  <a:lnTo>
                    <a:pt x="133350" y="313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10"/>
            <p:cNvSpPr/>
            <p:nvPr>
              <p:custDataLst>
                <p:tags r:id="rId150"/>
              </p:custDataLst>
            </p:nvPr>
          </p:nvSpPr>
          <p:spPr>
            <a:xfrm>
              <a:off x="2825783" y="2164664"/>
              <a:ext cx="101840" cy="356572"/>
            </a:xfrm>
            <a:custGeom>
              <a:avLst/>
              <a:gdLst/>
              <a:ahLst/>
              <a:cxnLst/>
              <a:rect l="0" t="0" r="0" b="0"/>
              <a:pathLst>
                <a:path w="101840" h="356572">
                  <a:moveTo>
                    <a:pt x="31717" y="108636"/>
                  </a:moveTo>
                  <a:lnTo>
                    <a:pt x="31717" y="108636"/>
                  </a:lnTo>
                  <a:lnTo>
                    <a:pt x="22283" y="125256"/>
                  </a:lnTo>
                  <a:lnTo>
                    <a:pt x="12894" y="162928"/>
                  </a:lnTo>
                  <a:lnTo>
                    <a:pt x="6384" y="198571"/>
                  </a:lnTo>
                  <a:lnTo>
                    <a:pt x="1868" y="243468"/>
                  </a:lnTo>
                  <a:lnTo>
                    <a:pt x="812" y="278628"/>
                  </a:lnTo>
                  <a:lnTo>
                    <a:pt x="217" y="320811"/>
                  </a:lnTo>
                  <a:lnTo>
                    <a:pt x="0" y="356571"/>
                  </a:lnTo>
                  <a:lnTo>
                    <a:pt x="694" y="356476"/>
                  </a:lnTo>
                  <a:lnTo>
                    <a:pt x="3348" y="350726"/>
                  </a:lnTo>
                  <a:lnTo>
                    <a:pt x="10800" y="310346"/>
                  </a:lnTo>
                  <a:lnTo>
                    <a:pt x="14895" y="270957"/>
                  </a:lnTo>
                  <a:lnTo>
                    <a:pt x="16974" y="246483"/>
                  </a:lnTo>
                  <a:lnTo>
                    <a:pt x="19066" y="219584"/>
                  </a:lnTo>
                  <a:lnTo>
                    <a:pt x="21166" y="191068"/>
                  </a:lnTo>
                  <a:lnTo>
                    <a:pt x="24683" y="162885"/>
                  </a:lnTo>
                  <a:lnTo>
                    <a:pt x="29144" y="134924"/>
                  </a:lnTo>
                  <a:lnTo>
                    <a:pt x="34235" y="107111"/>
                  </a:lnTo>
                  <a:lnTo>
                    <a:pt x="45536" y="64919"/>
                  </a:lnTo>
                  <a:lnTo>
                    <a:pt x="61917" y="23011"/>
                  </a:lnTo>
                  <a:lnTo>
                    <a:pt x="66667" y="13452"/>
                  </a:lnTo>
                  <a:lnTo>
                    <a:pt x="71950" y="7080"/>
                  </a:lnTo>
                  <a:lnTo>
                    <a:pt x="83465" y="0"/>
                  </a:lnTo>
                  <a:lnTo>
                    <a:pt x="88793" y="934"/>
                  </a:lnTo>
                  <a:lnTo>
                    <a:pt x="98477" y="9498"/>
                  </a:lnTo>
                  <a:lnTo>
                    <a:pt x="101839" y="30237"/>
                  </a:lnTo>
                  <a:lnTo>
                    <a:pt x="96004" y="73648"/>
                  </a:lnTo>
                  <a:lnTo>
                    <a:pt x="82750" y="116614"/>
                  </a:lnTo>
                  <a:lnTo>
                    <a:pt x="62259" y="159365"/>
                  </a:lnTo>
                  <a:lnTo>
                    <a:pt x="50230" y="171870"/>
                  </a:lnTo>
                  <a:lnTo>
                    <a:pt x="31717" y="184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91"/>
          <p:cNvGrpSpPr/>
          <p:nvPr/>
        </p:nvGrpSpPr>
        <p:grpSpPr>
          <a:xfrm>
            <a:off x="3333750" y="2012950"/>
            <a:ext cx="300202" cy="347858"/>
            <a:chOff x="3333750" y="2012950"/>
            <a:chExt cx="300202" cy="347858"/>
          </a:xfrm>
        </p:grpSpPr>
        <p:sp>
          <p:nvSpPr>
            <p:cNvPr id="32" name="SMARTInkShape-1211"/>
            <p:cNvSpPr/>
            <p:nvPr>
              <p:custDataLst>
                <p:tags r:id="rId144"/>
              </p:custDataLst>
            </p:nvPr>
          </p:nvSpPr>
          <p:spPr>
            <a:xfrm>
              <a:off x="3440814" y="2012950"/>
              <a:ext cx="193138" cy="347858"/>
            </a:xfrm>
            <a:custGeom>
              <a:avLst/>
              <a:gdLst/>
              <a:ahLst/>
              <a:cxnLst/>
              <a:rect l="0" t="0" r="0" b="0"/>
              <a:pathLst>
                <a:path w="193138" h="347858">
                  <a:moveTo>
                    <a:pt x="32636" y="0"/>
                  </a:moveTo>
                  <a:lnTo>
                    <a:pt x="32636" y="0"/>
                  </a:lnTo>
                  <a:lnTo>
                    <a:pt x="23798" y="45466"/>
                  </a:lnTo>
                  <a:lnTo>
                    <a:pt x="17889" y="77828"/>
                  </a:lnTo>
                  <a:lnTo>
                    <a:pt x="10560" y="117846"/>
                  </a:lnTo>
                  <a:lnTo>
                    <a:pt x="6629" y="141358"/>
                  </a:lnTo>
                  <a:lnTo>
                    <a:pt x="2598" y="166205"/>
                  </a:lnTo>
                  <a:lnTo>
                    <a:pt x="0" y="212628"/>
                  </a:lnTo>
                  <a:lnTo>
                    <a:pt x="1198" y="254663"/>
                  </a:lnTo>
                  <a:lnTo>
                    <a:pt x="4082" y="289807"/>
                  </a:lnTo>
                  <a:lnTo>
                    <a:pt x="13044" y="327247"/>
                  </a:lnTo>
                  <a:lnTo>
                    <a:pt x="20636" y="341352"/>
                  </a:lnTo>
                  <a:lnTo>
                    <a:pt x="24636" y="346102"/>
                  </a:lnTo>
                  <a:lnTo>
                    <a:pt x="28008" y="347857"/>
                  </a:lnTo>
                  <a:lnTo>
                    <a:pt x="30962" y="347616"/>
                  </a:lnTo>
                  <a:lnTo>
                    <a:pt x="47514" y="333719"/>
                  </a:lnTo>
                  <a:lnTo>
                    <a:pt x="74789" y="304943"/>
                  </a:lnTo>
                  <a:lnTo>
                    <a:pt x="96231" y="293252"/>
                  </a:lnTo>
                  <a:lnTo>
                    <a:pt x="109648" y="277860"/>
                  </a:lnTo>
                  <a:lnTo>
                    <a:pt x="123202" y="247447"/>
                  </a:lnTo>
                  <a:lnTo>
                    <a:pt x="123923" y="238623"/>
                  </a:lnTo>
                  <a:lnTo>
                    <a:pt x="121891" y="232349"/>
                  </a:lnTo>
                  <a:lnTo>
                    <a:pt x="118636" y="227209"/>
                  </a:lnTo>
                  <a:lnTo>
                    <a:pt x="114838" y="224454"/>
                  </a:lnTo>
                  <a:lnTo>
                    <a:pt x="108733" y="222903"/>
                  </a:lnTo>
                  <a:lnTo>
                    <a:pt x="106651" y="222685"/>
                  </a:lnTo>
                  <a:lnTo>
                    <a:pt x="104557" y="224657"/>
                  </a:lnTo>
                  <a:lnTo>
                    <a:pt x="98239" y="238250"/>
                  </a:lnTo>
                  <a:lnTo>
                    <a:pt x="93309" y="260544"/>
                  </a:lnTo>
                  <a:lnTo>
                    <a:pt x="94409" y="279251"/>
                  </a:lnTo>
                  <a:lnTo>
                    <a:pt x="101013" y="295561"/>
                  </a:lnTo>
                  <a:lnTo>
                    <a:pt x="116631" y="314763"/>
                  </a:lnTo>
                  <a:lnTo>
                    <a:pt x="122499" y="319908"/>
                  </a:lnTo>
                  <a:lnTo>
                    <a:pt x="128528" y="322633"/>
                  </a:lnTo>
                  <a:lnTo>
                    <a:pt x="140871" y="323780"/>
                  </a:lnTo>
                  <a:lnTo>
                    <a:pt x="155294" y="318174"/>
                  </a:lnTo>
                  <a:lnTo>
                    <a:pt x="169701" y="308627"/>
                  </a:lnTo>
                  <a:lnTo>
                    <a:pt x="180807" y="297329"/>
                  </a:lnTo>
                  <a:lnTo>
                    <a:pt x="191622" y="275697"/>
                  </a:lnTo>
                  <a:lnTo>
                    <a:pt x="193137" y="261526"/>
                  </a:lnTo>
                  <a:lnTo>
                    <a:pt x="192554" y="254784"/>
                  </a:lnTo>
                  <a:lnTo>
                    <a:pt x="184379" y="241648"/>
                  </a:lnTo>
                  <a:lnTo>
                    <a:pt x="178248" y="235182"/>
                  </a:lnTo>
                  <a:lnTo>
                    <a:pt x="160146" y="226116"/>
                  </a:lnTo>
                  <a:lnTo>
                    <a:pt x="140107" y="221146"/>
                  </a:lnTo>
                  <a:lnTo>
                    <a:pt x="117631" y="222315"/>
                  </a:lnTo>
                  <a:lnTo>
                    <a:pt x="106630" y="225336"/>
                  </a:lnTo>
                  <a:lnTo>
                    <a:pt x="103132" y="227835"/>
                  </a:lnTo>
                  <a:lnTo>
                    <a:pt x="100800" y="230912"/>
                  </a:lnTo>
                  <a:lnTo>
                    <a:pt x="9613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12"/>
            <p:cNvSpPr/>
            <p:nvPr>
              <p:custDataLst>
                <p:tags r:id="rId145"/>
              </p:custDataLst>
            </p:nvPr>
          </p:nvSpPr>
          <p:spPr>
            <a:xfrm>
              <a:off x="3333750" y="2114550"/>
              <a:ext cx="241301" cy="44451"/>
            </a:xfrm>
            <a:custGeom>
              <a:avLst/>
              <a:gdLst/>
              <a:ahLst/>
              <a:cxnLst/>
              <a:rect l="0" t="0" r="0" b="0"/>
              <a:pathLst>
                <a:path w="241301" h="44451">
                  <a:moveTo>
                    <a:pt x="0" y="44450"/>
                  </a:moveTo>
                  <a:lnTo>
                    <a:pt x="0" y="44450"/>
                  </a:lnTo>
                  <a:lnTo>
                    <a:pt x="39177" y="37708"/>
                  </a:lnTo>
                  <a:lnTo>
                    <a:pt x="82558" y="28753"/>
                  </a:lnTo>
                  <a:lnTo>
                    <a:pt x="107955" y="23402"/>
                  </a:lnTo>
                  <a:lnTo>
                    <a:pt x="134059" y="18424"/>
                  </a:lnTo>
                  <a:lnTo>
                    <a:pt x="160634" y="13694"/>
                  </a:lnTo>
                  <a:lnTo>
                    <a:pt x="205448" y="608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92"/>
          <p:cNvGrpSpPr/>
          <p:nvPr/>
        </p:nvGrpSpPr>
        <p:grpSpPr>
          <a:xfrm>
            <a:off x="4300083" y="1968500"/>
            <a:ext cx="2043568" cy="512175"/>
            <a:chOff x="4300083" y="1968500"/>
            <a:chExt cx="2043568" cy="512175"/>
          </a:xfrm>
        </p:grpSpPr>
        <p:sp>
          <p:nvSpPr>
            <p:cNvPr id="35" name="SMARTInkShape-1213"/>
            <p:cNvSpPr/>
            <p:nvPr>
              <p:custDataLst>
                <p:tags r:id="rId131"/>
              </p:custDataLst>
            </p:nvPr>
          </p:nvSpPr>
          <p:spPr>
            <a:xfrm>
              <a:off x="6191250" y="20828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47072" y="17935"/>
                  </a:lnTo>
                  <a:lnTo>
                    <a:pt x="77365" y="10793"/>
                  </a:lnTo>
                  <a:lnTo>
                    <a:pt x="114347" y="52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14"/>
            <p:cNvSpPr/>
            <p:nvPr>
              <p:custDataLst>
                <p:tags r:id="rId132"/>
              </p:custDataLst>
            </p:nvPr>
          </p:nvSpPr>
          <p:spPr>
            <a:xfrm>
              <a:off x="5962650" y="1984606"/>
              <a:ext cx="349396" cy="275193"/>
            </a:xfrm>
            <a:custGeom>
              <a:avLst/>
              <a:gdLst/>
              <a:ahLst/>
              <a:cxnLst/>
              <a:rect l="0" t="0" r="0" b="0"/>
              <a:pathLst>
                <a:path w="349396" h="275193">
                  <a:moveTo>
                    <a:pt x="0" y="174394"/>
                  </a:moveTo>
                  <a:lnTo>
                    <a:pt x="0" y="174394"/>
                  </a:lnTo>
                  <a:lnTo>
                    <a:pt x="0" y="177765"/>
                  </a:lnTo>
                  <a:lnTo>
                    <a:pt x="705" y="178758"/>
                  </a:lnTo>
                  <a:lnTo>
                    <a:pt x="1881" y="179420"/>
                  </a:lnTo>
                  <a:lnTo>
                    <a:pt x="3371" y="179861"/>
                  </a:lnTo>
                  <a:lnTo>
                    <a:pt x="12209" y="177111"/>
                  </a:lnTo>
                  <a:lnTo>
                    <a:pt x="23765" y="165086"/>
                  </a:lnTo>
                  <a:lnTo>
                    <a:pt x="32755" y="148118"/>
                  </a:lnTo>
                  <a:lnTo>
                    <a:pt x="37396" y="129680"/>
                  </a:lnTo>
                  <a:lnTo>
                    <a:pt x="37631" y="129768"/>
                  </a:lnTo>
                  <a:lnTo>
                    <a:pt x="23753" y="172024"/>
                  </a:lnTo>
                  <a:lnTo>
                    <a:pt x="20443" y="210694"/>
                  </a:lnTo>
                  <a:lnTo>
                    <a:pt x="25314" y="235213"/>
                  </a:lnTo>
                  <a:lnTo>
                    <a:pt x="34533" y="255752"/>
                  </a:lnTo>
                  <a:lnTo>
                    <a:pt x="45688" y="269585"/>
                  </a:lnTo>
                  <a:lnTo>
                    <a:pt x="52330" y="273132"/>
                  </a:lnTo>
                  <a:lnTo>
                    <a:pt x="67237" y="275192"/>
                  </a:lnTo>
                  <a:lnTo>
                    <a:pt x="81388" y="269993"/>
                  </a:lnTo>
                  <a:lnTo>
                    <a:pt x="95440" y="258510"/>
                  </a:lnTo>
                  <a:lnTo>
                    <a:pt x="111092" y="239295"/>
                  </a:lnTo>
                  <a:lnTo>
                    <a:pt x="129029" y="194565"/>
                  </a:lnTo>
                  <a:lnTo>
                    <a:pt x="136538" y="154579"/>
                  </a:lnTo>
                  <a:lnTo>
                    <a:pt x="139283" y="130043"/>
                  </a:lnTo>
                  <a:lnTo>
                    <a:pt x="139422" y="130010"/>
                  </a:lnTo>
                  <a:lnTo>
                    <a:pt x="143047" y="150997"/>
                  </a:lnTo>
                  <a:lnTo>
                    <a:pt x="152060" y="179060"/>
                  </a:lnTo>
                  <a:lnTo>
                    <a:pt x="152370" y="162919"/>
                  </a:lnTo>
                  <a:lnTo>
                    <a:pt x="148623" y="154948"/>
                  </a:lnTo>
                  <a:lnTo>
                    <a:pt x="142254" y="147407"/>
                  </a:lnTo>
                  <a:lnTo>
                    <a:pt x="134721" y="141703"/>
                  </a:lnTo>
                  <a:lnTo>
                    <a:pt x="131442" y="140606"/>
                  </a:lnTo>
                  <a:lnTo>
                    <a:pt x="128550" y="140580"/>
                  </a:lnTo>
                  <a:lnTo>
                    <a:pt x="125917" y="141268"/>
                  </a:lnTo>
                  <a:lnTo>
                    <a:pt x="112098" y="155720"/>
                  </a:lnTo>
                  <a:lnTo>
                    <a:pt x="106265" y="171974"/>
                  </a:lnTo>
                  <a:lnTo>
                    <a:pt x="102522" y="207783"/>
                  </a:lnTo>
                  <a:lnTo>
                    <a:pt x="107654" y="224981"/>
                  </a:lnTo>
                  <a:lnTo>
                    <a:pt x="116991" y="239916"/>
                  </a:lnTo>
                  <a:lnTo>
                    <a:pt x="128196" y="248906"/>
                  </a:lnTo>
                  <a:lnTo>
                    <a:pt x="135558" y="250174"/>
                  </a:lnTo>
                  <a:lnTo>
                    <a:pt x="153147" y="247820"/>
                  </a:lnTo>
                  <a:lnTo>
                    <a:pt x="186253" y="231820"/>
                  </a:lnTo>
                  <a:lnTo>
                    <a:pt x="219502" y="199092"/>
                  </a:lnTo>
                  <a:lnTo>
                    <a:pt x="241019" y="166556"/>
                  </a:lnTo>
                  <a:lnTo>
                    <a:pt x="261636" y="127166"/>
                  </a:lnTo>
                  <a:lnTo>
                    <a:pt x="280207" y="81437"/>
                  </a:lnTo>
                  <a:lnTo>
                    <a:pt x="292223" y="46061"/>
                  </a:lnTo>
                  <a:lnTo>
                    <a:pt x="302315" y="8090"/>
                  </a:lnTo>
                  <a:lnTo>
                    <a:pt x="302438" y="4258"/>
                  </a:lnTo>
                  <a:lnTo>
                    <a:pt x="301814" y="1703"/>
                  </a:lnTo>
                  <a:lnTo>
                    <a:pt x="300693" y="0"/>
                  </a:lnTo>
                  <a:lnTo>
                    <a:pt x="298534" y="1687"/>
                  </a:lnTo>
                  <a:lnTo>
                    <a:pt x="292373" y="11087"/>
                  </a:lnTo>
                  <a:lnTo>
                    <a:pt x="280970" y="45730"/>
                  </a:lnTo>
                  <a:lnTo>
                    <a:pt x="274689" y="79580"/>
                  </a:lnTo>
                  <a:lnTo>
                    <a:pt x="270956" y="117438"/>
                  </a:lnTo>
                  <a:lnTo>
                    <a:pt x="271649" y="155430"/>
                  </a:lnTo>
                  <a:lnTo>
                    <a:pt x="276006" y="202406"/>
                  </a:lnTo>
                  <a:lnTo>
                    <a:pt x="285417" y="226120"/>
                  </a:lnTo>
                  <a:lnTo>
                    <a:pt x="298302" y="243950"/>
                  </a:lnTo>
                  <a:lnTo>
                    <a:pt x="311084" y="254226"/>
                  </a:lnTo>
                  <a:lnTo>
                    <a:pt x="317455" y="255838"/>
                  </a:lnTo>
                  <a:lnTo>
                    <a:pt x="330180" y="253865"/>
                  </a:lnTo>
                  <a:lnTo>
                    <a:pt x="341010" y="242640"/>
                  </a:lnTo>
                  <a:lnTo>
                    <a:pt x="345874" y="234708"/>
                  </a:lnTo>
                  <a:lnTo>
                    <a:pt x="349395" y="216487"/>
                  </a:lnTo>
                  <a:lnTo>
                    <a:pt x="349250" y="187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15"/>
            <p:cNvSpPr/>
            <p:nvPr>
              <p:custDataLst>
                <p:tags r:id="rId133"/>
              </p:custDataLst>
            </p:nvPr>
          </p:nvSpPr>
          <p:spPr>
            <a:xfrm>
              <a:off x="5911850" y="2038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16"/>
            <p:cNvSpPr/>
            <p:nvPr>
              <p:custDataLst>
                <p:tags r:id="rId134"/>
              </p:custDataLst>
            </p:nvPr>
          </p:nvSpPr>
          <p:spPr>
            <a:xfrm>
              <a:off x="5734050" y="2148894"/>
              <a:ext cx="163498" cy="308557"/>
            </a:xfrm>
            <a:custGeom>
              <a:avLst/>
              <a:gdLst/>
              <a:ahLst/>
              <a:cxnLst/>
              <a:rect l="0" t="0" r="0" b="0"/>
              <a:pathLst>
                <a:path w="163498" h="308557">
                  <a:moveTo>
                    <a:pt x="0" y="60906"/>
                  </a:moveTo>
                  <a:lnTo>
                    <a:pt x="0" y="60906"/>
                  </a:lnTo>
                  <a:lnTo>
                    <a:pt x="6742" y="64277"/>
                  </a:lnTo>
                  <a:lnTo>
                    <a:pt x="13815" y="64051"/>
                  </a:lnTo>
                  <a:lnTo>
                    <a:pt x="17676" y="63002"/>
                  </a:lnTo>
                  <a:lnTo>
                    <a:pt x="25730" y="56193"/>
                  </a:lnTo>
                  <a:lnTo>
                    <a:pt x="36316" y="40460"/>
                  </a:lnTo>
                  <a:lnTo>
                    <a:pt x="48762" y="10541"/>
                  </a:lnTo>
                  <a:lnTo>
                    <a:pt x="49441" y="6162"/>
                  </a:lnTo>
                  <a:lnTo>
                    <a:pt x="48483" y="3244"/>
                  </a:lnTo>
                  <a:lnTo>
                    <a:pt x="46433" y="1298"/>
                  </a:lnTo>
                  <a:lnTo>
                    <a:pt x="43655" y="0"/>
                  </a:lnTo>
                  <a:lnTo>
                    <a:pt x="40393" y="1252"/>
                  </a:lnTo>
                  <a:lnTo>
                    <a:pt x="33004" y="8288"/>
                  </a:lnTo>
                  <a:lnTo>
                    <a:pt x="13104" y="45260"/>
                  </a:lnTo>
                  <a:lnTo>
                    <a:pt x="4902" y="80259"/>
                  </a:lnTo>
                  <a:lnTo>
                    <a:pt x="5236" y="102433"/>
                  </a:lnTo>
                  <a:lnTo>
                    <a:pt x="11499" y="118403"/>
                  </a:lnTo>
                  <a:lnTo>
                    <a:pt x="16133" y="124638"/>
                  </a:lnTo>
                  <a:lnTo>
                    <a:pt x="22750" y="128794"/>
                  </a:lnTo>
                  <a:lnTo>
                    <a:pt x="39509" y="133411"/>
                  </a:lnTo>
                  <a:lnTo>
                    <a:pt x="68778" y="129269"/>
                  </a:lnTo>
                  <a:lnTo>
                    <a:pt x="99793" y="108992"/>
                  </a:lnTo>
                  <a:lnTo>
                    <a:pt x="135397" y="66171"/>
                  </a:lnTo>
                  <a:lnTo>
                    <a:pt x="150498" y="35812"/>
                  </a:lnTo>
                  <a:lnTo>
                    <a:pt x="152025" y="22471"/>
                  </a:lnTo>
                  <a:lnTo>
                    <a:pt x="150739" y="18349"/>
                  </a:lnTo>
                  <a:lnTo>
                    <a:pt x="148470" y="15602"/>
                  </a:lnTo>
                  <a:lnTo>
                    <a:pt x="145547" y="13770"/>
                  </a:lnTo>
                  <a:lnTo>
                    <a:pt x="142187" y="13960"/>
                  </a:lnTo>
                  <a:lnTo>
                    <a:pt x="134691" y="17934"/>
                  </a:lnTo>
                  <a:lnTo>
                    <a:pt x="128536" y="30048"/>
                  </a:lnTo>
                  <a:lnTo>
                    <a:pt x="122987" y="58583"/>
                  </a:lnTo>
                  <a:lnTo>
                    <a:pt x="125105" y="95731"/>
                  </a:lnTo>
                  <a:lnTo>
                    <a:pt x="134670" y="139898"/>
                  </a:lnTo>
                  <a:lnTo>
                    <a:pt x="142403" y="172214"/>
                  </a:lnTo>
                  <a:lnTo>
                    <a:pt x="150544" y="205391"/>
                  </a:lnTo>
                  <a:lnTo>
                    <a:pt x="159690" y="252432"/>
                  </a:lnTo>
                  <a:lnTo>
                    <a:pt x="163497" y="287537"/>
                  </a:lnTo>
                  <a:lnTo>
                    <a:pt x="160625" y="301096"/>
                  </a:lnTo>
                  <a:lnTo>
                    <a:pt x="157883" y="305699"/>
                  </a:lnTo>
                  <a:lnTo>
                    <a:pt x="153233" y="308063"/>
                  </a:lnTo>
                  <a:lnTo>
                    <a:pt x="127000" y="30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17"/>
            <p:cNvSpPr/>
            <p:nvPr>
              <p:custDataLst>
                <p:tags r:id="rId135"/>
              </p:custDataLst>
            </p:nvPr>
          </p:nvSpPr>
          <p:spPr>
            <a:xfrm>
              <a:off x="5563483" y="2146300"/>
              <a:ext cx="126118" cy="176199"/>
            </a:xfrm>
            <a:custGeom>
              <a:avLst/>
              <a:gdLst/>
              <a:ahLst/>
              <a:cxnLst/>
              <a:rect l="0" t="0" r="0" b="0"/>
              <a:pathLst>
                <a:path w="126118" h="176199">
                  <a:moveTo>
                    <a:pt x="5467" y="50800"/>
                  </a:moveTo>
                  <a:lnTo>
                    <a:pt x="5467" y="50800"/>
                  </a:lnTo>
                  <a:lnTo>
                    <a:pt x="5467" y="47429"/>
                  </a:lnTo>
                  <a:lnTo>
                    <a:pt x="3585" y="43892"/>
                  </a:lnTo>
                  <a:lnTo>
                    <a:pt x="1103" y="39969"/>
                  </a:lnTo>
                  <a:lnTo>
                    <a:pt x="0" y="35873"/>
                  </a:lnTo>
                  <a:lnTo>
                    <a:pt x="1822" y="34499"/>
                  </a:lnTo>
                  <a:lnTo>
                    <a:pt x="9491" y="32972"/>
                  </a:lnTo>
                  <a:lnTo>
                    <a:pt x="29080" y="35483"/>
                  </a:lnTo>
                  <a:lnTo>
                    <a:pt x="52759" y="47438"/>
                  </a:lnTo>
                  <a:lnTo>
                    <a:pt x="74278" y="74498"/>
                  </a:lnTo>
                  <a:lnTo>
                    <a:pt x="83946" y="109327"/>
                  </a:lnTo>
                  <a:lnTo>
                    <a:pt x="83440" y="143087"/>
                  </a:lnTo>
                  <a:lnTo>
                    <a:pt x="75450" y="168691"/>
                  </a:lnTo>
                  <a:lnTo>
                    <a:pt x="71878" y="173138"/>
                  </a:lnTo>
                  <a:lnTo>
                    <a:pt x="68085" y="175397"/>
                  </a:lnTo>
                  <a:lnTo>
                    <a:pt x="64146" y="176198"/>
                  </a:lnTo>
                  <a:lnTo>
                    <a:pt x="61519" y="173910"/>
                  </a:lnTo>
                  <a:lnTo>
                    <a:pt x="58601" y="163842"/>
                  </a:lnTo>
                  <a:lnTo>
                    <a:pt x="60330" y="138935"/>
                  </a:lnTo>
                  <a:lnTo>
                    <a:pt x="72052" y="95729"/>
                  </a:lnTo>
                  <a:lnTo>
                    <a:pt x="88931" y="49452"/>
                  </a:lnTo>
                  <a:lnTo>
                    <a:pt x="103967" y="21316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18"/>
            <p:cNvSpPr/>
            <p:nvPr>
              <p:custDataLst>
                <p:tags r:id="rId136"/>
              </p:custDataLst>
            </p:nvPr>
          </p:nvSpPr>
          <p:spPr>
            <a:xfrm>
              <a:off x="5314950" y="1968500"/>
              <a:ext cx="215901" cy="412751"/>
            </a:xfrm>
            <a:custGeom>
              <a:avLst/>
              <a:gdLst/>
              <a:ahLst/>
              <a:cxnLst/>
              <a:rect l="0" t="0" r="0" b="0"/>
              <a:pathLst>
                <a:path w="215901" h="412751">
                  <a:moveTo>
                    <a:pt x="215900" y="0"/>
                  </a:moveTo>
                  <a:lnTo>
                    <a:pt x="215900" y="0"/>
                  </a:lnTo>
                  <a:lnTo>
                    <a:pt x="205787" y="0"/>
                  </a:lnTo>
                  <a:lnTo>
                    <a:pt x="186013" y="10113"/>
                  </a:lnTo>
                  <a:lnTo>
                    <a:pt x="165652" y="33257"/>
                  </a:lnTo>
                  <a:lnTo>
                    <a:pt x="139471" y="79312"/>
                  </a:lnTo>
                  <a:lnTo>
                    <a:pt x="128964" y="101558"/>
                  </a:lnTo>
                  <a:lnTo>
                    <a:pt x="117726" y="126972"/>
                  </a:lnTo>
                  <a:lnTo>
                    <a:pt x="106001" y="154498"/>
                  </a:lnTo>
                  <a:lnTo>
                    <a:pt x="93245" y="182726"/>
                  </a:lnTo>
                  <a:lnTo>
                    <a:pt x="79802" y="211423"/>
                  </a:lnTo>
                  <a:lnTo>
                    <a:pt x="65902" y="240432"/>
                  </a:lnTo>
                  <a:lnTo>
                    <a:pt x="53812" y="267533"/>
                  </a:lnTo>
                  <a:lnTo>
                    <a:pt x="42930" y="293361"/>
                  </a:lnTo>
                  <a:lnTo>
                    <a:pt x="24724" y="339227"/>
                  </a:lnTo>
                  <a:lnTo>
                    <a:pt x="7953" y="385321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19"/>
            <p:cNvSpPr/>
            <p:nvPr>
              <p:custDataLst>
                <p:tags r:id="rId137"/>
              </p:custDataLst>
            </p:nvPr>
          </p:nvSpPr>
          <p:spPr>
            <a:xfrm>
              <a:off x="5080883" y="2108200"/>
              <a:ext cx="107068" cy="29059"/>
            </a:xfrm>
            <a:custGeom>
              <a:avLst/>
              <a:gdLst/>
              <a:ahLst/>
              <a:cxnLst/>
              <a:rect l="0" t="0" r="0" b="0"/>
              <a:pathLst>
                <a:path w="107068" h="29059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6106"/>
                  </a:lnTo>
                  <a:lnTo>
                    <a:pt x="441" y="27281"/>
                  </a:lnTo>
                  <a:lnTo>
                    <a:pt x="0" y="28771"/>
                  </a:lnTo>
                  <a:lnTo>
                    <a:pt x="1116" y="29058"/>
                  </a:lnTo>
                  <a:lnTo>
                    <a:pt x="43226" y="15675"/>
                  </a:lnTo>
                  <a:lnTo>
                    <a:pt x="85329" y="5271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20"/>
            <p:cNvSpPr/>
            <p:nvPr>
              <p:custDataLst>
                <p:tags r:id="rId138"/>
              </p:custDataLst>
            </p:nvPr>
          </p:nvSpPr>
          <p:spPr>
            <a:xfrm>
              <a:off x="5133340" y="1988433"/>
              <a:ext cx="67311" cy="287190"/>
            </a:xfrm>
            <a:custGeom>
              <a:avLst/>
              <a:gdLst/>
              <a:ahLst/>
              <a:cxnLst/>
              <a:rect l="0" t="0" r="0" b="0"/>
              <a:pathLst>
                <a:path w="67311" h="287190">
                  <a:moveTo>
                    <a:pt x="67310" y="5467"/>
                  </a:moveTo>
                  <a:lnTo>
                    <a:pt x="67310" y="5467"/>
                  </a:lnTo>
                  <a:lnTo>
                    <a:pt x="63939" y="2096"/>
                  </a:lnTo>
                  <a:lnTo>
                    <a:pt x="60402" y="441"/>
                  </a:lnTo>
                  <a:lnTo>
                    <a:pt x="58471" y="0"/>
                  </a:lnTo>
                  <a:lnTo>
                    <a:pt x="56478" y="2527"/>
                  </a:lnTo>
                  <a:lnTo>
                    <a:pt x="42739" y="41290"/>
                  </a:lnTo>
                  <a:lnTo>
                    <a:pt x="33106" y="71953"/>
                  </a:lnTo>
                  <a:lnTo>
                    <a:pt x="22475" y="109805"/>
                  </a:lnTo>
                  <a:lnTo>
                    <a:pt x="13046" y="152499"/>
                  </a:lnTo>
                  <a:lnTo>
                    <a:pt x="6033" y="191700"/>
                  </a:lnTo>
                  <a:lnTo>
                    <a:pt x="1270" y="225820"/>
                  </a:lnTo>
                  <a:lnTo>
                    <a:pt x="0" y="262746"/>
                  </a:lnTo>
                  <a:lnTo>
                    <a:pt x="4704" y="277623"/>
                  </a:lnTo>
                  <a:lnTo>
                    <a:pt x="7933" y="282154"/>
                  </a:lnTo>
                  <a:lnTo>
                    <a:pt x="15284" y="287189"/>
                  </a:lnTo>
                  <a:lnTo>
                    <a:pt x="19927" y="286415"/>
                  </a:lnTo>
                  <a:lnTo>
                    <a:pt x="30729" y="279911"/>
                  </a:lnTo>
                  <a:lnTo>
                    <a:pt x="5461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21"/>
            <p:cNvSpPr/>
            <p:nvPr>
              <p:custDataLst>
                <p:tags r:id="rId139"/>
              </p:custDataLst>
            </p:nvPr>
          </p:nvSpPr>
          <p:spPr>
            <a:xfrm>
              <a:off x="4959479" y="2147941"/>
              <a:ext cx="90285" cy="332734"/>
            </a:xfrm>
            <a:custGeom>
              <a:avLst/>
              <a:gdLst/>
              <a:ahLst/>
              <a:cxnLst/>
              <a:rect l="0" t="0" r="0" b="0"/>
              <a:pathLst>
                <a:path w="90285" h="332734">
                  <a:moveTo>
                    <a:pt x="37971" y="106309"/>
                  </a:moveTo>
                  <a:lnTo>
                    <a:pt x="37971" y="106309"/>
                  </a:lnTo>
                  <a:lnTo>
                    <a:pt x="22775" y="136568"/>
                  </a:lnTo>
                  <a:lnTo>
                    <a:pt x="14497" y="177207"/>
                  </a:lnTo>
                  <a:lnTo>
                    <a:pt x="7312" y="211197"/>
                  </a:lnTo>
                  <a:lnTo>
                    <a:pt x="3179" y="247470"/>
                  </a:lnTo>
                  <a:lnTo>
                    <a:pt x="1341" y="282642"/>
                  </a:lnTo>
                  <a:lnTo>
                    <a:pt x="161" y="328426"/>
                  </a:lnTo>
                  <a:lnTo>
                    <a:pt x="65" y="332704"/>
                  </a:lnTo>
                  <a:lnTo>
                    <a:pt x="0" y="332733"/>
                  </a:lnTo>
                  <a:lnTo>
                    <a:pt x="3259" y="298413"/>
                  </a:lnTo>
                  <a:lnTo>
                    <a:pt x="4904" y="266242"/>
                  </a:lnTo>
                  <a:lnTo>
                    <a:pt x="6341" y="223251"/>
                  </a:lnTo>
                  <a:lnTo>
                    <a:pt x="7712" y="196971"/>
                  </a:lnTo>
                  <a:lnTo>
                    <a:pt x="9332" y="168867"/>
                  </a:lnTo>
                  <a:lnTo>
                    <a:pt x="12528" y="142370"/>
                  </a:lnTo>
                  <a:lnTo>
                    <a:pt x="16776" y="116944"/>
                  </a:lnTo>
                  <a:lnTo>
                    <a:pt x="26434" y="71524"/>
                  </a:lnTo>
                  <a:lnTo>
                    <a:pt x="40510" y="24977"/>
                  </a:lnTo>
                  <a:lnTo>
                    <a:pt x="51799" y="7602"/>
                  </a:lnTo>
                  <a:lnTo>
                    <a:pt x="57773" y="3110"/>
                  </a:lnTo>
                  <a:lnTo>
                    <a:pt x="63873" y="821"/>
                  </a:lnTo>
                  <a:lnTo>
                    <a:pt x="70055" y="0"/>
                  </a:lnTo>
                  <a:lnTo>
                    <a:pt x="74883" y="864"/>
                  </a:lnTo>
                  <a:lnTo>
                    <a:pt x="82128" y="5587"/>
                  </a:lnTo>
                  <a:lnTo>
                    <a:pt x="90174" y="26293"/>
                  </a:lnTo>
                  <a:lnTo>
                    <a:pt x="90284" y="58141"/>
                  </a:lnTo>
                  <a:lnTo>
                    <a:pt x="80036" y="82079"/>
                  </a:lnTo>
                  <a:lnTo>
                    <a:pt x="56314" y="113711"/>
                  </a:lnTo>
                  <a:lnTo>
                    <a:pt x="6221" y="150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22"/>
            <p:cNvSpPr/>
            <p:nvPr>
              <p:custDataLst>
                <p:tags r:id="rId140"/>
              </p:custDataLst>
            </p:nvPr>
          </p:nvSpPr>
          <p:spPr>
            <a:xfrm>
              <a:off x="4851400" y="2190025"/>
              <a:ext cx="76201" cy="135084"/>
            </a:xfrm>
            <a:custGeom>
              <a:avLst/>
              <a:gdLst/>
              <a:ahLst/>
              <a:cxnLst/>
              <a:rect l="0" t="0" r="0" b="0"/>
              <a:pathLst>
                <a:path w="76201" h="135084">
                  <a:moveTo>
                    <a:pt x="0" y="45175"/>
                  </a:moveTo>
                  <a:lnTo>
                    <a:pt x="0" y="45175"/>
                  </a:lnTo>
                  <a:lnTo>
                    <a:pt x="3371" y="48546"/>
                  </a:lnTo>
                  <a:lnTo>
                    <a:pt x="10670" y="48319"/>
                  </a:lnTo>
                  <a:lnTo>
                    <a:pt x="20970" y="45161"/>
                  </a:lnTo>
                  <a:lnTo>
                    <a:pt x="37257" y="35450"/>
                  </a:lnTo>
                  <a:lnTo>
                    <a:pt x="44311" y="27682"/>
                  </a:lnTo>
                  <a:lnTo>
                    <a:pt x="47916" y="17645"/>
                  </a:lnTo>
                  <a:lnTo>
                    <a:pt x="48813" y="7539"/>
                  </a:lnTo>
                  <a:lnTo>
                    <a:pt x="46860" y="696"/>
                  </a:lnTo>
                  <a:lnTo>
                    <a:pt x="43940" y="0"/>
                  </a:lnTo>
                  <a:lnTo>
                    <a:pt x="35051" y="2990"/>
                  </a:lnTo>
                  <a:lnTo>
                    <a:pt x="18147" y="22720"/>
                  </a:lnTo>
                  <a:lnTo>
                    <a:pt x="6474" y="54279"/>
                  </a:lnTo>
                  <a:lnTo>
                    <a:pt x="5289" y="90441"/>
                  </a:lnTo>
                  <a:lnTo>
                    <a:pt x="12778" y="117854"/>
                  </a:lnTo>
                  <a:lnTo>
                    <a:pt x="18396" y="123966"/>
                  </a:lnTo>
                  <a:lnTo>
                    <a:pt x="34046" y="132640"/>
                  </a:lnTo>
                  <a:lnTo>
                    <a:pt x="50880" y="135083"/>
                  </a:lnTo>
                  <a:lnTo>
                    <a:pt x="76200" y="134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23"/>
            <p:cNvSpPr/>
            <p:nvPr>
              <p:custDataLst>
                <p:tags r:id="rId141"/>
              </p:custDataLst>
            </p:nvPr>
          </p:nvSpPr>
          <p:spPr>
            <a:xfrm>
              <a:off x="4692711" y="2186165"/>
              <a:ext cx="95190" cy="128533"/>
            </a:xfrm>
            <a:custGeom>
              <a:avLst/>
              <a:gdLst/>
              <a:ahLst/>
              <a:cxnLst/>
              <a:rect l="0" t="0" r="0" b="0"/>
              <a:pathLst>
                <a:path w="95190" h="128533">
                  <a:moveTo>
                    <a:pt x="88839" y="10935"/>
                  </a:moveTo>
                  <a:lnTo>
                    <a:pt x="88839" y="10935"/>
                  </a:lnTo>
                  <a:lnTo>
                    <a:pt x="82097" y="4193"/>
                  </a:lnTo>
                  <a:lnTo>
                    <a:pt x="73142" y="883"/>
                  </a:lnTo>
                  <a:lnTo>
                    <a:pt x="67791" y="0"/>
                  </a:lnTo>
                  <a:lnTo>
                    <a:pt x="43405" y="5500"/>
                  </a:lnTo>
                  <a:lnTo>
                    <a:pt x="20579" y="19438"/>
                  </a:lnTo>
                  <a:lnTo>
                    <a:pt x="3781" y="43715"/>
                  </a:lnTo>
                  <a:lnTo>
                    <a:pt x="0" y="61252"/>
                  </a:lnTo>
                  <a:lnTo>
                    <a:pt x="1378" y="79159"/>
                  </a:lnTo>
                  <a:lnTo>
                    <a:pt x="6693" y="98877"/>
                  </a:lnTo>
                  <a:lnTo>
                    <a:pt x="17522" y="113756"/>
                  </a:lnTo>
                  <a:lnTo>
                    <a:pt x="24361" y="119699"/>
                  </a:lnTo>
                  <a:lnTo>
                    <a:pt x="41367" y="126302"/>
                  </a:lnTo>
                  <a:lnTo>
                    <a:pt x="59979" y="128532"/>
                  </a:lnTo>
                  <a:lnTo>
                    <a:pt x="95189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24"/>
            <p:cNvSpPr/>
            <p:nvPr>
              <p:custDataLst>
                <p:tags r:id="rId142"/>
              </p:custDataLst>
            </p:nvPr>
          </p:nvSpPr>
          <p:spPr>
            <a:xfrm>
              <a:off x="4558161" y="2185724"/>
              <a:ext cx="109090" cy="132005"/>
            </a:xfrm>
            <a:custGeom>
              <a:avLst/>
              <a:gdLst/>
              <a:ahLst/>
              <a:cxnLst/>
              <a:rect l="0" t="0" r="0" b="0"/>
              <a:pathLst>
                <a:path w="109090" h="132005">
                  <a:moveTo>
                    <a:pt x="109089" y="5026"/>
                  </a:moveTo>
                  <a:lnTo>
                    <a:pt x="109089" y="5026"/>
                  </a:lnTo>
                  <a:lnTo>
                    <a:pt x="86485" y="0"/>
                  </a:lnTo>
                  <a:lnTo>
                    <a:pt x="71526" y="675"/>
                  </a:lnTo>
                  <a:lnTo>
                    <a:pt x="47237" y="9695"/>
                  </a:lnTo>
                  <a:lnTo>
                    <a:pt x="23578" y="26165"/>
                  </a:lnTo>
                  <a:lnTo>
                    <a:pt x="12053" y="40762"/>
                  </a:lnTo>
                  <a:lnTo>
                    <a:pt x="1002" y="71588"/>
                  </a:lnTo>
                  <a:lnTo>
                    <a:pt x="0" y="100791"/>
                  </a:lnTo>
                  <a:lnTo>
                    <a:pt x="6278" y="114851"/>
                  </a:lnTo>
                  <a:lnTo>
                    <a:pt x="10915" y="120576"/>
                  </a:lnTo>
                  <a:lnTo>
                    <a:pt x="25474" y="128819"/>
                  </a:lnTo>
                  <a:lnTo>
                    <a:pt x="34296" y="132004"/>
                  </a:lnTo>
                  <a:lnTo>
                    <a:pt x="55386" y="131781"/>
                  </a:lnTo>
                  <a:lnTo>
                    <a:pt x="90039" y="12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25"/>
            <p:cNvSpPr/>
            <p:nvPr>
              <p:custDataLst>
                <p:tags r:id="rId143"/>
              </p:custDataLst>
            </p:nvPr>
          </p:nvSpPr>
          <p:spPr>
            <a:xfrm>
              <a:off x="4300083" y="2180723"/>
              <a:ext cx="183018" cy="149951"/>
            </a:xfrm>
            <a:custGeom>
              <a:avLst/>
              <a:gdLst/>
              <a:ahLst/>
              <a:cxnLst/>
              <a:rect l="0" t="0" r="0" b="0"/>
              <a:pathLst>
                <a:path w="183018" h="149951">
                  <a:moveTo>
                    <a:pt x="151267" y="48127"/>
                  </a:moveTo>
                  <a:lnTo>
                    <a:pt x="151267" y="48127"/>
                  </a:lnTo>
                  <a:lnTo>
                    <a:pt x="151267" y="41385"/>
                  </a:lnTo>
                  <a:lnTo>
                    <a:pt x="149856" y="38693"/>
                  </a:lnTo>
                  <a:lnTo>
                    <a:pt x="121413" y="6349"/>
                  </a:lnTo>
                  <a:lnTo>
                    <a:pt x="111187" y="1337"/>
                  </a:lnTo>
                  <a:lnTo>
                    <a:pt x="105497" y="0"/>
                  </a:lnTo>
                  <a:lnTo>
                    <a:pt x="77263" y="4861"/>
                  </a:lnTo>
                  <a:lnTo>
                    <a:pt x="45457" y="25351"/>
                  </a:lnTo>
                  <a:lnTo>
                    <a:pt x="17062" y="57136"/>
                  </a:lnTo>
                  <a:lnTo>
                    <a:pt x="887" y="93365"/>
                  </a:lnTo>
                  <a:lnTo>
                    <a:pt x="0" y="116446"/>
                  </a:lnTo>
                  <a:lnTo>
                    <a:pt x="1739" y="127539"/>
                  </a:lnTo>
                  <a:lnTo>
                    <a:pt x="5720" y="135641"/>
                  </a:lnTo>
                  <a:lnTo>
                    <a:pt x="17670" y="146524"/>
                  </a:lnTo>
                  <a:lnTo>
                    <a:pt x="32389" y="149950"/>
                  </a:lnTo>
                  <a:lnTo>
                    <a:pt x="40264" y="149875"/>
                  </a:lnTo>
                  <a:lnTo>
                    <a:pt x="58423" y="142267"/>
                  </a:lnTo>
                  <a:lnTo>
                    <a:pt x="77547" y="128067"/>
                  </a:lnTo>
                  <a:lnTo>
                    <a:pt x="109058" y="86339"/>
                  </a:lnTo>
                  <a:lnTo>
                    <a:pt x="124883" y="45407"/>
                  </a:lnTo>
                  <a:lnTo>
                    <a:pt x="125211" y="46314"/>
                  </a:lnTo>
                  <a:lnTo>
                    <a:pt x="130879" y="84622"/>
                  </a:lnTo>
                  <a:lnTo>
                    <a:pt x="138092" y="113817"/>
                  </a:lnTo>
                  <a:lnTo>
                    <a:pt x="147528" y="131885"/>
                  </a:lnTo>
                  <a:lnTo>
                    <a:pt x="153713" y="137833"/>
                  </a:lnTo>
                  <a:lnTo>
                    <a:pt x="183017" y="14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1226"/>
          <p:cNvSpPr/>
          <p:nvPr>
            <p:custDataLst>
              <p:tags r:id="rId2"/>
            </p:custDataLst>
          </p:nvPr>
        </p:nvSpPr>
        <p:spPr>
          <a:xfrm>
            <a:off x="6735972" y="2132707"/>
            <a:ext cx="210929" cy="145347"/>
          </a:xfrm>
          <a:custGeom>
            <a:avLst/>
            <a:gdLst/>
            <a:ahLst/>
            <a:cxnLst/>
            <a:rect l="0" t="0" r="0" b="0"/>
            <a:pathLst>
              <a:path w="210929" h="145347">
                <a:moveTo>
                  <a:pt x="109328" y="70743"/>
                </a:moveTo>
                <a:lnTo>
                  <a:pt x="109328" y="70743"/>
                </a:lnTo>
                <a:lnTo>
                  <a:pt x="112698" y="64001"/>
                </a:lnTo>
                <a:lnTo>
                  <a:pt x="112473" y="55046"/>
                </a:lnTo>
                <a:lnTo>
                  <a:pt x="103966" y="22240"/>
                </a:lnTo>
                <a:lnTo>
                  <a:pt x="97302" y="11321"/>
                </a:lnTo>
                <a:lnTo>
                  <a:pt x="87756" y="3646"/>
                </a:lnTo>
                <a:lnTo>
                  <a:pt x="82247" y="612"/>
                </a:lnTo>
                <a:lnTo>
                  <a:pt x="75752" y="0"/>
                </a:lnTo>
                <a:lnTo>
                  <a:pt x="61008" y="3083"/>
                </a:lnTo>
                <a:lnTo>
                  <a:pt x="36842" y="22865"/>
                </a:lnTo>
                <a:lnTo>
                  <a:pt x="11807" y="57811"/>
                </a:lnTo>
                <a:lnTo>
                  <a:pt x="0" y="96074"/>
                </a:lnTo>
                <a:lnTo>
                  <a:pt x="2882" y="117750"/>
                </a:lnTo>
                <a:lnTo>
                  <a:pt x="6614" y="127481"/>
                </a:lnTo>
                <a:lnTo>
                  <a:pt x="12630" y="134674"/>
                </a:lnTo>
                <a:lnTo>
                  <a:pt x="28721" y="144547"/>
                </a:lnTo>
                <a:lnTo>
                  <a:pt x="38656" y="145346"/>
                </a:lnTo>
                <a:lnTo>
                  <a:pt x="60985" y="140589"/>
                </a:lnTo>
                <a:lnTo>
                  <a:pt x="93985" y="122639"/>
                </a:lnTo>
                <a:lnTo>
                  <a:pt x="130260" y="82562"/>
                </a:lnTo>
                <a:lnTo>
                  <a:pt x="150401" y="50802"/>
                </a:lnTo>
                <a:lnTo>
                  <a:pt x="150115" y="50393"/>
                </a:lnTo>
                <a:lnTo>
                  <a:pt x="146036" y="53702"/>
                </a:lnTo>
                <a:lnTo>
                  <a:pt x="135805" y="73612"/>
                </a:lnTo>
                <a:lnTo>
                  <a:pt x="133560" y="90127"/>
                </a:lnTo>
                <a:lnTo>
                  <a:pt x="135620" y="106169"/>
                </a:lnTo>
                <a:lnTo>
                  <a:pt x="141238" y="120355"/>
                </a:lnTo>
                <a:lnTo>
                  <a:pt x="150322" y="129952"/>
                </a:lnTo>
                <a:lnTo>
                  <a:pt x="155707" y="133499"/>
                </a:lnTo>
                <a:lnTo>
                  <a:pt x="210928" y="1405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294"/>
          <p:cNvGrpSpPr/>
          <p:nvPr/>
        </p:nvGrpSpPr>
        <p:grpSpPr>
          <a:xfrm>
            <a:off x="7350030" y="2070100"/>
            <a:ext cx="663671" cy="451659"/>
            <a:chOff x="7350030" y="2070100"/>
            <a:chExt cx="663671" cy="451659"/>
          </a:xfrm>
        </p:grpSpPr>
        <p:sp>
          <p:nvSpPr>
            <p:cNvPr id="50" name="SMARTInkShape-1227"/>
            <p:cNvSpPr/>
            <p:nvPr>
              <p:custDataLst>
                <p:tags r:id="rId126"/>
              </p:custDataLst>
            </p:nvPr>
          </p:nvSpPr>
          <p:spPr>
            <a:xfrm>
              <a:off x="7753014" y="2111742"/>
              <a:ext cx="260687" cy="186959"/>
            </a:xfrm>
            <a:custGeom>
              <a:avLst/>
              <a:gdLst/>
              <a:ahLst/>
              <a:cxnLst/>
              <a:rect l="0" t="0" r="0" b="0"/>
              <a:pathLst>
                <a:path w="260687" h="186959">
                  <a:moveTo>
                    <a:pt x="13036" y="91708"/>
                  </a:moveTo>
                  <a:lnTo>
                    <a:pt x="13036" y="91708"/>
                  </a:lnTo>
                  <a:lnTo>
                    <a:pt x="13035" y="98450"/>
                  </a:lnTo>
                  <a:lnTo>
                    <a:pt x="13741" y="100436"/>
                  </a:lnTo>
                  <a:lnTo>
                    <a:pt x="14917" y="101760"/>
                  </a:lnTo>
                  <a:lnTo>
                    <a:pt x="16406" y="102643"/>
                  </a:lnTo>
                  <a:lnTo>
                    <a:pt x="18811" y="101820"/>
                  </a:lnTo>
                  <a:lnTo>
                    <a:pt x="40172" y="83205"/>
                  </a:lnTo>
                  <a:lnTo>
                    <a:pt x="51258" y="58928"/>
                  </a:lnTo>
                  <a:lnTo>
                    <a:pt x="56665" y="14388"/>
                  </a:lnTo>
                  <a:lnTo>
                    <a:pt x="56939" y="8411"/>
                  </a:lnTo>
                  <a:lnTo>
                    <a:pt x="55709" y="4427"/>
                  </a:lnTo>
                  <a:lnTo>
                    <a:pt x="53479" y="1770"/>
                  </a:lnTo>
                  <a:lnTo>
                    <a:pt x="50582" y="0"/>
                  </a:lnTo>
                  <a:lnTo>
                    <a:pt x="45828" y="1641"/>
                  </a:lnTo>
                  <a:lnTo>
                    <a:pt x="33019" y="10991"/>
                  </a:lnTo>
                  <a:lnTo>
                    <a:pt x="16684" y="38864"/>
                  </a:lnTo>
                  <a:lnTo>
                    <a:pt x="2906" y="77305"/>
                  </a:lnTo>
                  <a:lnTo>
                    <a:pt x="0" y="119974"/>
                  </a:lnTo>
                  <a:lnTo>
                    <a:pt x="7712" y="141665"/>
                  </a:lnTo>
                  <a:lnTo>
                    <a:pt x="13720" y="150413"/>
                  </a:lnTo>
                  <a:lnTo>
                    <a:pt x="29802" y="162014"/>
                  </a:lnTo>
                  <a:lnTo>
                    <a:pt x="39031" y="166095"/>
                  </a:lnTo>
                  <a:lnTo>
                    <a:pt x="58691" y="166867"/>
                  </a:lnTo>
                  <a:lnTo>
                    <a:pt x="79188" y="161095"/>
                  </a:lnTo>
                  <a:lnTo>
                    <a:pt x="100058" y="149123"/>
                  </a:lnTo>
                  <a:lnTo>
                    <a:pt x="124898" y="123144"/>
                  </a:lnTo>
                  <a:lnTo>
                    <a:pt x="142292" y="86363"/>
                  </a:lnTo>
                  <a:lnTo>
                    <a:pt x="151361" y="52120"/>
                  </a:lnTo>
                  <a:lnTo>
                    <a:pt x="151820" y="52616"/>
                  </a:lnTo>
                  <a:lnTo>
                    <a:pt x="134978" y="98987"/>
                  </a:lnTo>
                  <a:lnTo>
                    <a:pt x="129600" y="136433"/>
                  </a:lnTo>
                  <a:lnTo>
                    <a:pt x="122067" y="179125"/>
                  </a:lnTo>
                  <a:lnTo>
                    <a:pt x="122411" y="180325"/>
                  </a:lnTo>
                  <a:lnTo>
                    <a:pt x="123347" y="179714"/>
                  </a:lnTo>
                  <a:lnTo>
                    <a:pt x="124677" y="177895"/>
                  </a:lnTo>
                  <a:lnTo>
                    <a:pt x="135774" y="136437"/>
                  </a:lnTo>
                  <a:lnTo>
                    <a:pt x="150767" y="92496"/>
                  </a:lnTo>
                  <a:lnTo>
                    <a:pt x="173084" y="44905"/>
                  </a:lnTo>
                  <a:lnTo>
                    <a:pt x="188590" y="20812"/>
                  </a:lnTo>
                  <a:lnTo>
                    <a:pt x="202538" y="7752"/>
                  </a:lnTo>
                  <a:lnTo>
                    <a:pt x="209221" y="5399"/>
                  </a:lnTo>
                  <a:lnTo>
                    <a:pt x="222290" y="6546"/>
                  </a:lnTo>
                  <a:lnTo>
                    <a:pt x="235154" y="21168"/>
                  </a:lnTo>
                  <a:lnTo>
                    <a:pt x="246516" y="44835"/>
                  </a:lnTo>
                  <a:lnTo>
                    <a:pt x="256173" y="88481"/>
                  </a:lnTo>
                  <a:lnTo>
                    <a:pt x="259348" y="128146"/>
                  </a:lnTo>
                  <a:lnTo>
                    <a:pt x="260509" y="174231"/>
                  </a:lnTo>
                  <a:lnTo>
                    <a:pt x="260686" y="186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28"/>
            <p:cNvSpPr/>
            <p:nvPr>
              <p:custDataLst>
                <p:tags r:id="rId127"/>
              </p:custDataLst>
            </p:nvPr>
          </p:nvSpPr>
          <p:spPr>
            <a:xfrm>
              <a:off x="7632700" y="2127250"/>
              <a:ext cx="82551" cy="164368"/>
            </a:xfrm>
            <a:custGeom>
              <a:avLst/>
              <a:gdLst/>
              <a:ahLst/>
              <a:cxnLst/>
              <a:rect l="0" t="0" r="0" b="0"/>
              <a:pathLst>
                <a:path w="82551" h="164368">
                  <a:moveTo>
                    <a:pt x="0" y="12700"/>
                  </a:moveTo>
                  <a:lnTo>
                    <a:pt x="0" y="12700"/>
                  </a:lnTo>
                  <a:lnTo>
                    <a:pt x="1881" y="55076"/>
                  </a:lnTo>
                  <a:lnTo>
                    <a:pt x="8838" y="102445"/>
                  </a:lnTo>
                  <a:lnTo>
                    <a:pt x="16301" y="145381"/>
                  </a:lnTo>
                  <a:lnTo>
                    <a:pt x="18941" y="162393"/>
                  </a:lnTo>
                  <a:lnTo>
                    <a:pt x="20389" y="164001"/>
                  </a:lnTo>
                  <a:lnTo>
                    <a:pt x="22059" y="164367"/>
                  </a:lnTo>
                  <a:lnTo>
                    <a:pt x="23878" y="162495"/>
                  </a:lnTo>
                  <a:lnTo>
                    <a:pt x="41104" y="123966"/>
                  </a:lnTo>
                  <a:lnTo>
                    <a:pt x="53885" y="79299"/>
                  </a:lnTo>
                  <a:lnTo>
                    <a:pt x="69353" y="3698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29"/>
            <p:cNvSpPr/>
            <p:nvPr>
              <p:custDataLst>
                <p:tags r:id="rId128"/>
              </p:custDataLst>
            </p:nvPr>
          </p:nvSpPr>
          <p:spPr>
            <a:xfrm>
              <a:off x="7550150" y="2070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30"/>
            <p:cNvSpPr/>
            <p:nvPr>
              <p:custDataLst>
                <p:tags r:id="rId129"/>
              </p:custDataLst>
            </p:nvPr>
          </p:nvSpPr>
          <p:spPr>
            <a:xfrm>
              <a:off x="7556500" y="21653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3861" y="36628"/>
                  </a:lnTo>
                  <a:lnTo>
                    <a:pt x="762" y="8364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31"/>
            <p:cNvSpPr/>
            <p:nvPr>
              <p:custDataLst>
                <p:tags r:id="rId130"/>
              </p:custDataLst>
            </p:nvPr>
          </p:nvSpPr>
          <p:spPr>
            <a:xfrm>
              <a:off x="7350030" y="2154240"/>
              <a:ext cx="142080" cy="367519"/>
            </a:xfrm>
            <a:custGeom>
              <a:avLst/>
              <a:gdLst/>
              <a:ahLst/>
              <a:cxnLst/>
              <a:rect l="0" t="0" r="0" b="0"/>
              <a:pathLst>
                <a:path w="142080" h="367519">
                  <a:moveTo>
                    <a:pt x="123920" y="42860"/>
                  </a:moveTo>
                  <a:lnTo>
                    <a:pt x="123920" y="42860"/>
                  </a:lnTo>
                  <a:lnTo>
                    <a:pt x="120549" y="39489"/>
                  </a:lnTo>
                  <a:lnTo>
                    <a:pt x="118893" y="35952"/>
                  </a:lnTo>
                  <a:lnTo>
                    <a:pt x="114460" y="24562"/>
                  </a:lnTo>
                  <a:lnTo>
                    <a:pt x="105438" y="12822"/>
                  </a:lnTo>
                  <a:lnTo>
                    <a:pt x="93827" y="3778"/>
                  </a:lnTo>
                  <a:lnTo>
                    <a:pt x="85616" y="796"/>
                  </a:lnTo>
                  <a:lnTo>
                    <a:pt x="81450" y="0"/>
                  </a:lnTo>
                  <a:lnTo>
                    <a:pt x="62104" y="5623"/>
                  </a:lnTo>
                  <a:lnTo>
                    <a:pt x="48468" y="19960"/>
                  </a:lnTo>
                  <a:lnTo>
                    <a:pt x="36763" y="40443"/>
                  </a:lnTo>
                  <a:lnTo>
                    <a:pt x="27619" y="75775"/>
                  </a:lnTo>
                  <a:lnTo>
                    <a:pt x="27733" y="100528"/>
                  </a:lnTo>
                  <a:lnTo>
                    <a:pt x="35780" y="119996"/>
                  </a:lnTo>
                  <a:lnTo>
                    <a:pt x="41876" y="128151"/>
                  </a:lnTo>
                  <a:lnTo>
                    <a:pt x="58058" y="137211"/>
                  </a:lnTo>
                  <a:lnTo>
                    <a:pt x="67312" y="139628"/>
                  </a:lnTo>
                  <a:lnTo>
                    <a:pt x="85121" y="136668"/>
                  </a:lnTo>
                  <a:lnTo>
                    <a:pt x="101737" y="127591"/>
                  </a:lnTo>
                  <a:lnTo>
                    <a:pt x="132837" y="94087"/>
                  </a:lnTo>
                  <a:lnTo>
                    <a:pt x="138466" y="83031"/>
                  </a:lnTo>
                  <a:lnTo>
                    <a:pt x="142079" y="71178"/>
                  </a:lnTo>
                  <a:lnTo>
                    <a:pt x="135964" y="79238"/>
                  </a:lnTo>
                  <a:lnTo>
                    <a:pt x="128586" y="105144"/>
                  </a:lnTo>
                  <a:lnTo>
                    <a:pt x="125994" y="135218"/>
                  </a:lnTo>
                  <a:lnTo>
                    <a:pt x="124842" y="171397"/>
                  </a:lnTo>
                  <a:lnTo>
                    <a:pt x="124329" y="208643"/>
                  </a:lnTo>
                  <a:lnTo>
                    <a:pt x="122220" y="248245"/>
                  </a:lnTo>
                  <a:lnTo>
                    <a:pt x="116814" y="287248"/>
                  </a:lnTo>
                  <a:lnTo>
                    <a:pt x="105005" y="321045"/>
                  </a:lnTo>
                  <a:lnTo>
                    <a:pt x="88467" y="345004"/>
                  </a:lnTo>
                  <a:lnTo>
                    <a:pt x="69357" y="360590"/>
                  </a:lnTo>
                  <a:lnTo>
                    <a:pt x="49104" y="367518"/>
                  </a:lnTo>
                  <a:lnTo>
                    <a:pt x="40176" y="367249"/>
                  </a:lnTo>
                  <a:lnTo>
                    <a:pt x="24611" y="361305"/>
                  </a:lnTo>
                  <a:lnTo>
                    <a:pt x="12520" y="349726"/>
                  </a:lnTo>
                  <a:lnTo>
                    <a:pt x="7320" y="342687"/>
                  </a:lnTo>
                  <a:lnTo>
                    <a:pt x="0" y="309184"/>
                  </a:lnTo>
                  <a:lnTo>
                    <a:pt x="4575" y="267978"/>
                  </a:lnTo>
                  <a:lnTo>
                    <a:pt x="21608" y="227860"/>
                  </a:lnTo>
                  <a:lnTo>
                    <a:pt x="35020" y="201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295"/>
          <p:cNvGrpSpPr/>
          <p:nvPr/>
        </p:nvGrpSpPr>
        <p:grpSpPr>
          <a:xfrm>
            <a:off x="8408326" y="1996286"/>
            <a:ext cx="1364325" cy="484464"/>
            <a:chOff x="8408326" y="1996286"/>
            <a:chExt cx="1364325" cy="484464"/>
          </a:xfrm>
        </p:grpSpPr>
        <p:sp>
          <p:nvSpPr>
            <p:cNvPr id="56" name="SMARTInkShape-1232"/>
            <p:cNvSpPr/>
            <p:nvPr>
              <p:custDataLst>
                <p:tags r:id="rId117"/>
              </p:custDataLst>
            </p:nvPr>
          </p:nvSpPr>
          <p:spPr>
            <a:xfrm>
              <a:off x="9717245" y="2153794"/>
              <a:ext cx="55406" cy="170307"/>
            </a:xfrm>
            <a:custGeom>
              <a:avLst/>
              <a:gdLst/>
              <a:ahLst/>
              <a:cxnLst/>
              <a:rect l="0" t="0" r="0" b="0"/>
              <a:pathLst>
                <a:path w="55406" h="170307">
                  <a:moveTo>
                    <a:pt x="55405" y="11556"/>
                  </a:moveTo>
                  <a:lnTo>
                    <a:pt x="55405" y="11556"/>
                  </a:lnTo>
                  <a:lnTo>
                    <a:pt x="46567" y="2717"/>
                  </a:lnTo>
                  <a:lnTo>
                    <a:pt x="30365" y="0"/>
                  </a:lnTo>
                  <a:lnTo>
                    <a:pt x="19347" y="3127"/>
                  </a:lnTo>
                  <a:lnTo>
                    <a:pt x="14433" y="5937"/>
                  </a:lnTo>
                  <a:lnTo>
                    <a:pt x="7092" y="14703"/>
                  </a:lnTo>
                  <a:lnTo>
                    <a:pt x="2183" y="26360"/>
                  </a:lnTo>
                  <a:lnTo>
                    <a:pt x="0" y="40949"/>
                  </a:lnTo>
                  <a:lnTo>
                    <a:pt x="5513" y="68399"/>
                  </a:lnTo>
                  <a:lnTo>
                    <a:pt x="29079" y="114718"/>
                  </a:lnTo>
                  <a:lnTo>
                    <a:pt x="40014" y="145685"/>
                  </a:lnTo>
                  <a:lnTo>
                    <a:pt x="38794" y="151070"/>
                  </a:lnTo>
                  <a:lnTo>
                    <a:pt x="31794" y="160816"/>
                  </a:lnTo>
                  <a:lnTo>
                    <a:pt x="23509" y="166088"/>
                  </a:lnTo>
                  <a:lnTo>
                    <a:pt x="10955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33"/>
            <p:cNvSpPr/>
            <p:nvPr>
              <p:custDataLst>
                <p:tags r:id="rId118"/>
              </p:custDataLst>
            </p:nvPr>
          </p:nvSpPr>
          <p:spPr>
            <a:xfrm>
              <a:off x="9645650" y="21272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101600"/>
                  </a:moveTo>
                  <a:lnTo>
                    <a:pt x="0" y="101600"/>
                  </a:lnTo>
                  <a:lnTo>
                    <a:pt x="9433" y="55138"/>
                  </a:lnTo>
                  <a:lnTo>
                    <a:pt x="18113" y="80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34"/>
            <p:cNvSpPr/>
            <p:nvPr>
              <p:custDataLst>
                <p:tags r:id="rId119"/>
              </p:custDataLst>
            </p:nvPr>
          </p:nvSpPr>
          <p:spPr>
            <a:xfrm>
              <a:off x="9645650" y="2197100"/>
              <a:ext cx="16071" cy="76201"/>
            </a:xfrm>
            <a:custGeom>
              <a:avLst/>
              <a:gdLst/>
              <a:ahLst/>
              <a:cxnLst/>
              <a:rect l="0" t="0" r="0" b="0"/>
              <a:pathLst>
                <a:path w="16071" h="76201">
                  <a:moveTo>
                    <a:pt x="12700" y="0"/>
                  </a:moveTo>
                  <a:lnTo>
                    <a:pt x="12700" y="0"/>
                  </a:lnTo>
                  <a:lnTo>
                    <a:pt x="16070" y="6742"/>
                  </a:lnTo>
                  <a:lnTo>
                    <a:pt x="6724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35"/>
            <p:cNvSpPr/>
            <p:nvPr>
              <p:custDataLst>
                <p:tags r:id="rId120"/>
              </p:custDataLst>
            </p:nvPr>
          </p:nvSpPr>
          <p:spPr>
            <a:xfrm>
              <a:off x="9390094" y="2183335"/>
              <a:ext cx="156038" cy="131507"/>
            </a:xfrm>
            <a:custGeom>
              <a:avLst/>
              <a:gdLst/>
              <a:ahLst/>
              <a:cxnLst/>
              <a:rect l="0" t="0" r="0" b="0"/>
              <a:pathLst>
                <a:path w="156038" h="131507">
                  <a:moveTo>
                    <a:pt x="14256" y="70915"/>
                  </a:moveTo>
                  <a:lnTo>
                    <a:pt x="14256" y="70915"/>
                  </a:lnTo>
                  <a:lnTo>
                    <a:pt x="19325" y="65140"/>
                  </a:lnTo>
                  <a:lnTo>
                    <a:pt x="44696" y="21376"/>
                  </a:lnTo>
                  <a:lnTo>
                    <a:pt x="50843" y="10173"/>
                  </a:lnTo>
                  <a:lnTo>
                    <a:pt x="49936" y="9253"/>
                  </a:lnTo>
                  <a:lnTo>
                    <a:pt x="45165" y="8232"/>
                  </a:lnTo>
                  <a:lnTo>
                    <a:pt x="36460" y="15304"/>
                  </a:lnTo>
                  <a:lnTo>
                    <a:pt x="13625" y="42840"/>
                  </a:lnTo>
                  <a:lnTo>
                    <a:pt x="1761" y="70514"/>
                  </a:lnTo>
                  <a:lnTo>
                    <a:pt x="0" y="86965"/>
                  </a:lnTo>
                  <a:lnTo>
                    <a:pt x="519" y="94315"/>
                  </a:lnTo>
                  <a:lnTo>
                    <a:pt x="4858" y="104363"/>
                  </a:lnTo>
                  <a:lnTo>
                    <a:pt x="7990" y="108030"/>
                  </a:lnTo>
                  <a:lnTo>
                    <a:pt x="18998" y="112105"/>
                  </a:lnTo>
                  <a:lnTo>
                    <a:pt x="34002" y="113211"/>
                  </a:lnTo>
                  <a:lnTo>
                    <a:pt x="62283" y="108455"/>
                  </a:lnTo>
                  <a:lnTo>
                    <a:pt x="93005" y="92856"/>
                  </a:lnTo>
                  <a:lnTo>
                    <a:pt x="133111" y="54814"/>
                  </a:lnTo>
                  <a:lnTo>
                    <a:pt x="148219" y="33420"/>
                  </a:lnTo>
                  <a:lnTo>
                    <a:pt x="154934" y="16856"/>
                  </a:lnTo>
                  <a:lnTo>
                    <a:pt x="156037" y="6202"/>
                  </a:lnTo>
                  <a:lnTo>
                    <a:pt x="155344" y="2373"/>
                  </a:lnTo>
                  <a:lnTo>
                    <a:pt x="153470" y="526"/>
                  </a:lnTo>
                  <a:lnTo>
                    <a:pt x="150810" y="0"/>
                  </a:lnTo>
                  <a:lnTo>
                    <a:pt x="147625" y="355"/>
                  </a:lnTo>
                  <a:lnTo>
                    <a:pt x="144796" y="2003"/>
                  </a:lnTo>
                  <a:lnTo>
                    <a:pt x="139772" y="7596"/>
                  </a:lnTo>
                  <a:lnTo>
                    <a:pt x="132977" y="22050"/>
                  </a:lnTo>
                  <a:lnTo>
                    <a:pt x="132402" y="35557"/>
                  </a:lnTo>
                  <a:lnTo>
                    <a:pt x="140351" y="74804"/>
                  </a:lnTo>
                  <a:lnTo>
                    <a:pt x="150852" y="102179"/>
                  </a:lnTo>
                  <a:lnTo>
                    <a:pt x="151886" y="108691"/>
                  </a:lnTo>
                  <a:lnTo>
                    <a:pt x="149273" y="119690"/>
                  </a:lnTo>
                  <a:lnTo>
                    <a:pt x="146601" y="124598"/>
                  </a:lnTo>
                  <a:lnTo>
                    <a:pt x="143408" y="127870"/>
                  </a:lnTo>
                  <a:lnTo>
                    <a:pt x="136097" y="131506"/>
                  </a:lnTo>
                  <a:lnTo>
                    <a:pt x="132171" y="131064"/>
                  </a:lnTo>
                  <a:lnTo>
                    <a:pt x="115856" y="121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36"/>
            <p:cNvSpPr/>
            <p:nvPr>
              <p:custDataLst>
                <p:tags r:id="rId121"/>
              </p:custDataLst>
            </p:nvPr>
          </p:nvSpPr>
          <p:spPr>
            <a:xfrm>
              <a:off x="9144728" y="1996286"/>
              <a:ext cx="188380" cy="302415"/>
            </a:xfrm>
            <a:custGeom>
              <a:avLst/>
              <a:gdLst/>
              <a:ahLst/>
              <a:cxnLst/>
              <a:rect l="0" t="0" r="0" b="0"/>
              <a:pathLst>
                <a:path w="188380" h="302415">
                  <a:moveTo>
                    <a:pt x="132622" y="42064"/>
                  </a:moveTo>
                  <a:lnTo>
                    <a:pt x="132622" y="42064"/>
                  </a:lnTo>
                  <a:lnTo>
                    <a:pt x="108521" y="135"/>
                  </a:lnTo>
                  <a:lnTo>
                    <a:pt x="107382" y="0"/>
                  </a:lnTo>
                  <a:lnTo>
                    <a:pt x="104235" y="1732"/>
                  </a:lnTo>
                  <a:lnTo>
                    <a:pt x="88763" y="48878"/>
                  </a:lnTo>
                  <a:lnTo>
                    <a:pt x="75735" y="80370"/>
                  </a:lnTo>
                  <a:lnTo>
                    <a:pt x="62888" y="117885"/>
                  </a:lnTo>
                  <a:lnTo>
                    <a:pt x="48241" y="158077"/>
                  </a:lnTo>
                  <a:lnTo>
                    <a:pt x="33735" y="197342"/>
                  </a:lnTo>
                  <a:lnTo>
                    <a:pt x="22585" y="231256"/>
                  </a:lnTo>
                  <a:lnTo>
                    <a:pt x="18488" y="271374"/>
                  </a:lnTo>
                  <a:lnTo>
                    <a:pt x="21742" y="295490"/>
                  </a:lnTo>
                  <a:lnTo>
                    <a:pt x="24129" y="299209"/>
                  </a:lnTo>
                  <a:lnTo>
                    <a:pt x="27133" y="300983"/>
                  </a:lnTo>
                  <a:lnTo>
                    <a:pt x="30545" y="301460"/>
                  </a:lnTo>
                  <a:lnTo>
                    <a:pt x="33526" y="299661"/>
                  </a:lnTo>
                  <a:lnTo>
                    <a:pt x="38720" y="292018"/>
                  </a:lnTo>
                  <a:lnTo>
                    <a:pt x="39616" y="279684"/>
                  </a:lnTo>
                  <a:lnTo>
                    <a:pt x="34275" y="256874"/>
                  </a:lnTo>
                  <a:lnTo>
                    <a:pt x="15797" y="221262"/>
                  </a:lnTo>
                  <a:lnTo>
                    <a:pt x="2954" y="203390"/>
                  </a:lnTo>
                  <a:lnTo>
                    <a:pt x="363" y="195227"/>
                  </a:lnTo>
                  <a:lnTo>
                    <a:pt x="0" y="192856"/>
                  </a:lnTo>
                  <a:lnTo>
                    <a:pt x="1873" y="190569"/>
                  </a:lnTo>
                  <a:lnTo>
                    <a:pt x="43358" y="167421"/>
                  </a:lnTo>
                  <a:lnTo>
                    <a:pt x="82106" y="148116"/>
                  </a:lnTo>
                  <a:lnTo>
                    <a:pt x="123455" y="119975"/>
                  </a:lnTo>
                  <a:lnTo>
                    <a:pt x="165984" y="78542"/>
                  </a:lnTo>
                  <a:lnTo>
                    <a:pt x="182724" y="59928"/>
                  </a:lnTo>
                  <a:lnTo>
                    <a:pt x="188379" y="50688"/>
                  </a:lnTo>
                  <a:lnTo>
                    <a:pt x="166985" y="90777"/>
                  </a:lnTo>
                  <a:lnTo>
                    <a:pt x="152128" y="123686"/>
                  </a:lnTo>
                  <a:lnTo>
                    <a:pt x="136117" y="161831"/>
                  </a:lnTo>
                  <a:lnTo>
                    <a:pt x="123356" y="198540"/>
                  </a:lnTo>
                  <a:lnTo>
                    <a:pt x="110121" y="241533"/>
                  </a:lnTo>
                  <a:lnTo>
                    <a:pt x="102698" y="264910"/>
                  </a:lnTo>
                  <a:lnTo>
                    <a:pt x="122597" y="224936"/>
                  </a:lnTo>
                  <a:lnTo>
                    <a:pt x="137882" y="206080"/>
                  </a:lnTo>
                  <a:lnTo>
                    <a:pt x="142479" y="202208"/>
                  </a:lnTo>
                  <a:lnTo>
                    <a:pt x="146954" y="201038"/>
                  </a:lnTo>
                  <a:lnTo>
                    <a:pt x="151349" y="201669"/>
                  </a:lnTo>
                  <a:lnTo>
                    <a:pt x="155690" y="203500"/>
                  </a:lnTo>
                  <a:lnTo>
                    <a:pt x="164277" y="213062"/>
                  </a:lnTo>
                  <a:lnTo>
                    <a:pt x="168542" y="219562"/>
                  </a:lnTo>
                  <a:lnTo>
                    <a:pt x="177831" y="263507"/>
                  </a:lnTo>
                  <a:lnTo>
                    <a:pt x="183422" y="30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37"/>
            <p:cNvSpPr/>
            <p:nvPr>
              <p:custDataLst>
                <p:tags r:id="rId122"/>
              </p:custDataLst>
            </p:nvPr>
          </p:nvSpPr>
          <p:spPr>
            <a:xfrm>
              <a:off x="9012743" y="2171700"/>
              <a:ext cx="50674" cy="146553"/>
            </a:xfrm>
            <a:custGeom>
              <a:avLst/>
              <a:gdLst/>
              <a:ahLst/>
              <a:cxnLst/>
              <a:rect l="0" t="0" r="0" b="0"/>
              <a:pathLst>
                <a:path w="50674" h="146553">
                  <a:moveTo>
                    <a:pt x="36007" y="25400"/>
                  </a:moveTo>
                  <a:lnTo>
                    <a:pt x="36007" y="25400"/>
                  </a:lnTo>
                  <a:lnTo>
                    <a:pt x="36007" y="22029"/>
                  </a:lnTo>
                  <a:lnTo>
                    <a:pt x="41769" y="4043"/>
                  </a:lnTo>
                  <a:lnTo>
                    <a:pt x="41965" y="4106"/>
                  </a:lnTo>
                  <a:lnTo>
                    <a:pt x="42095" y="4854"/>
                  </a:lnTo>
                  <a:lnTo>
                    <a:pt x="24745" y="42572"/>
                  </a:lnTo>
                  <a:lnTo>
                    <a:pt x="12657" y="66193"/>
                  </a:lnTo>
                  <a:lnTo>
                    <a:pt x="2590" y="105142"/>
                  </a:lnTo>
                  <a:lnTo>
                    <a:pt x="0" y="133380"/>
                  </a:lnTo>
                  <a:lnTo>
                    <a:pt x="1894" y="143477"/>
                  </a:lnTo>
                  <a:lnTo>
                    <a:pt x="4799" y="145745"/>
                  </a:lnTo>
                  <a:lnTo>
                    <a:pt x="8852" y="146552"/>
                  </a:lnTo>
                  <a:lnTo>
                    <a:pt x="13670" y="146385"/>
                  </a:lnTo>
                  <a:lnTo>
                    <a:pt x="18293" y="144157"/>
                  </a:lnTo>
                  <a:lnTo>
                    <a:pt x="27194" y="136036"/>
                  </a:lnTo>
                  <a:lnTo>
                    <a:pt x="40137" y="109451"/>
                  </a:lnTo>
                  <a:lnTo>
                    <a:pt x="50673" y="63248"/>
                  </a:lnTo>
                  <a:lnTo>
                    <a:pt x="47423" y="23181"/>
                  </a:lnTo>
                  <a:lnTo>
                    <a:pt x="42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38"/>
            <p:cNvSpPr/>
            <p:nvPr>
              <p:custDataLst>
                <p:tags r:id="rId123"/>
              </p:custDataLst>
            </p:nvPr>
          </p:nvSpPr>
          <p:spPr>
            <a:xfrm>
              <a:off x="8808835" y="2165347"/>
              <a:ext cx="132437" cy="315403"/>
            </a:xfrm>
            <a:custGeom>
              <a:avLst/>
              <a:gdLst/>
              <a:ahLst/>
              <a:cxnLst/>
              <a:rect l="0" t="0" r="0" b="0"/>
              <a:pathLst>
                <a:path w="132437" h="315403">
                  <a:moveTo>
                    <a:pt x="36715" y="76203"/>
                  </a:moveTo>
                  <a:lnTo>
                    <a:pt x="36715" y="76203"/>
                  </a:lnTo>
                  <a:lnTo>
                    <a:pt x="36715" y="82945"/>
                  </a:lnTo>
                  <a:lnTo>
                    <a:pt x="22900" y="126419"/>
                  </a:lnTo>
                  <a:lnTo>
                    <a:pt x="12865" y="168693"/>
                  </a:lnTo>
                  <a:lnTo>
                    <a:pt x="8476" y="200565"/>
                  </a:lnTo>
                  <a:lnTo>
                    <a:pt x="6525" y="233546"/>
                  </a:lnTo>
                  <a:lnTo>
                    <a:pt x="2055" y="277104"/>
                  </a:lnTo>
                  <a:lnTo>
                    <a:pt x="0" y="311718"/>
                  </a:lnTo>
                  <a:lnTo>
                    <a:pt x="950" y="314352"/>
                  </a:lnTo>
                  <a:lnTo>
                    <a:pt x="2288" y="315402"/>
                  </a:lnTo>
                  <a:lnTo>
                    <a:pt x="3886" y="313986"/>
                  </a:lnTo>
                  <a:lnTo>
                    <a:pt x="16939" y="280691"/>
                  </a:lnTo>
                  <a:lnTo>
                    <a:pt x="24634" y="248696"/>
                  </a:lnTo>
                  <a:lnTo>
                    <a:pt x="33462" y="205077"/>
                  </a:lnTo>
                  <a:lnTo>
                    <a:pt x="38780" y="177641"/>
                  </a:lnTo>
                  <a:lnTo>
                    <a:pt x="44441" y="148062"/>
                  </a:lnTo>
                  <a:lnTo>
                    <a:pt x="51038" y="120581"/>
                  </a:lnTo>
                  <a:lnTo>
                    <a:pt x="58258" y="94499"/>
                  </a:lnTo>
                  <a:lnTo>
                    <a:pt x="73100" y="50468"/>
                  </a:lnTo>
                  <a:lnTo>
                    <a:pt x="93357" y="15191"/>
                  </a:lnTo>
                  <a:lnTo>
                    <a:pt x="106339" y="3696"/>
                  </a:lnTo>
                  <a:lnTo>
                    <a:pt x="112058" y="1054"/>
                  </a:lnTo>
                  <a:lnTo>
                    <a:pt x="122176" y="0"/>
                  </a:lnTo>
                  <a:lnTo>
                    <a:pt x="126145" y="2823"/>
                  </a:lnTo>
                  <a:lnTo>
                    <a:pt x="132436" y="13486"/>
                  </a:lnTo>
                  <a:lnTo>
                    <a:pt x="130058" y="33277"/>
                  </a:lnTo>
                  <a:lnTo>
                    <a:pt x="114937" y="68423"/>
                  </a:lnTo>
                  <a:lnTo>
                    <a:pt x="87914" y="108533"/>
                  </a:lnTo>
                  <a:lnTo>
                    <a:pt x="62115" y="13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39"/>
            <p:cNvSpPr/>
            <p:nvPr>
              <p:custDataLst>
                <p:tags r:id="rId124"/>
              </p:custDataLst>
            </p:nvPr>
          </p:nvSpPr>
          <p:spPr>
            <a:xfrm>
              <a:off x="8585200" y="2186871"/>
              <a:ext cx="169685" cy="280350"/>
            </a:xfrm>
            <a:custGeom>
              <a:avLst/>
              <a:gdLst/>
              <a:ahLst/>
              <a:cxnLst/>
              <a:rect l="0" t="0" r="0" b="0"/>
              <a:pathLst>
                <a:path w="169685" h="280350">
                  <a:moveTo>
                    <a:pt x="0" y="73729"/>
                  </a:moveTo>
                  <a:lnTo>
                    <a:pt x="0" y="73729"/>
                  </a:lnTo>
                  <a:lnTo>
                    <a:pt x="28893" y="31021"/>
                  </a:lnTo>
                  <a:lnTo>
                    <a:pt x="49007" y="0"/>
                  </a:lnTo>
                  <a:lnTo>
                    <a:pt x="50003" y="6153"/>
                  </a:lnTo>
                  <a:lnTo>
                    <a:pt x="52612" y="47205"/>
                  </a:lnTo>
                  <a:lnTo>
                    <a:pt x="54124" y="53929"/>
                  </a:lnTo>
                  <a:lnTo>
                    <a:pt x="63330" y="65164"/>
                  </a:lnTo>
                  <a:lnTo>
                    <a:pt x="69737" y="70136"/>
                  </a:lnTo>
                  <a:lnTo>
                    <a:pt x="84381" y="73778"/>
                  </a:lnTo>
                  <a:lnTo>
                    <a:pt x="100297" y="72340"/>
                  </a:lnTo>
                  <a:lnTo>
                    <a:pt x="124418" y="62891"/>
                  </a:lnTo>
                  <a:lnTo>
                    <a:pt x="144580" y="46999"/>
                  </a:lnTo>
                  <a:lnTo>
                    <a:pt x="162510" y="28311"/>
                  </a:lnTo>
                  <a:lnTo>
                    <a:pt x="165491" y="26517"/>
                  </a:lnTo>
                  <a:lnTo>
                    <a:pt x="167477" y="28143"/>
                  </a:lnTo>
                  <a:lnTo>
                    <a:pt x="169684" y="37476"/>
                  </a:lnTo>
                  <a:lnTo>
                    <a:pt x="165326" y="72944"/>
                  </a:lnTo>
                  <a:lnTo>
                    <a:pt x="156152" y="113399"/>
                  </a:lnTo>
                  <a:lnTo>
                    <a:pt x="151010" y="147099"/>
                  </a:lnTo>
                  <a:lnTo>
                    <a:pt x="144491" y="179480"/>
                  </a:lnTo>
                  <a:lnTo>
                    <a:pt x="132888" y="223596"/>
                  </a:lnTo>
                  <a:lnTo>
                    <a:pt x="118632" y="259716"/>
                  </a:lnTo>
                  <a:lnTo>
                    <a:pt x="107759" y="275629"/>
                  </a:lnTo>
                  <a:lnTo>
                    <a:pt x="102884" y="278884"/>
                  </a:lnTo>
                  <a:lnTo>
                    <a:pt x="98222" y="280349"/>
                  </a:lnTo>
                  <a:lnTo>
                    <a:pt x="93704" y="279915"/>
                  </a:lnTo>
                  <a:lnTo>
                    <a:pt x="84920" y="275669"/>
                  </a:lnTo>
                  <a:lnTo>
                    <a:pt x="82013" y="270444"/>
                  </a:lnTo>
                  <a:lnTo>
                    <a:pt x="76200" y="238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40"/>
            <p:cNvSpPr/>
            <p:nvPr>
              <p:custDataLst>
                <p:tags r:id="rId125"/>
              </p:custDataLst>
            </p:nvPr>
          </p:nvSpPr>
          <p:spPr>
            <a:xfrm>
              <a:off x="8408326" y="1996592"/>
              <a:ext cx="138775" cy="317659"/>
            </a:xfrm>
            <a:custGeom>
              <a:avLst/>
              <a:gdLst/>
              <a:ahLst/>
              <a:cxnLst/>
              <a:rect l="0" t="0" r="0" b="0"/>
              <a:pathLst>
                <a:path w="138775" h="317659">
                  <a:moveTo>
                    <a:pt x="56224" y="3658"/>
                  </a:moveTo>
                  <a:lnTo>
                    <a:pt x="56224" y="3658"/>
                  </a:lnTo>
                  <a:lnTo>
                    <a:pt x="59594" y="287"/>
                  </a:lnTo>
                  <a:lnTo>
                    <a:pt x="60587" y="0"/>
                  </a:lnTo>
                  <a:lnTo>
                    <a:pt x="61250" y="513"/>
                  </a:lnTo>
                  <a:lnTo>
                    <a:pt x="61691" y="1562"/>
                  </a:lnTo>
                  <a:lnTo>
                    <a:pt x="62312" y="16521"/>
                  </a:lnTo>
                  <a:lnTo>
                    <a:pt x="55753" y="48940"/>
                  </a:lnTo>
                  <a:lnTo>
                    <a:pt x="48724" y="85167"/>
                  </a:lnTo>
                  <a:lnTo>
                    <a:pt x="40896" y="128784"/>
                  </a:lnTo>
                  <a:lnTo>
                    <a:pt x="32713" y="174040"/>
                  </a:lnTo>
                  <a:lnTo>
                    <a:pt x="26255" y="216261"/>
                  </a:lnTo>
                  <a:lnTo>
                    <a:pt x="19620" y="254076"/>
                  </a:lnTo>
                  <a:lnTo>
                    <a:pt x="6102" y="295637"/>
                  </a:lnTo>
                  <a:lnTo>
                    <a:pt x="0" y="317658"/>
                  </a:lnTo>
                  <a:lnTo>
                    <a:pt x="14735" y="278755"/>
                  </a:lnTo>
                  <a:lnTo>
                    <a:pt x="35073" y="240312"/>
                  </a:lnTo>
                  <a:lnTo>
                    <a:pt x="61452" y="204764"/>
                  </a:lnTo>
                  <a:lnTo>
                    <a:pt x="71718" y="195814"/>
                  </a:lnTo>
                  <a:lnTo>
                    <a:pt x="77137" y="195262"/>
                  </a:lnTo>
                  <a:lnTo>
                    <a:pt x="88802" y="200293"/>
                  </a:lnTo>
                  <a:lnTo>
                    <a:pt x="99160" y="213348"/>
                  </a:lnTo>
                  <a:lnTo>
                    <a:pt x="111045" y="242412"/>
                  </a:lnTo>
                  <a:lnTo>
                    <a:pt x="121380" y="286788"/>
                  </a:lnTo>
                  <a:lnTo>
                    <a:pt x="128054" y="305408"/>
                  </a:lnTo>
                  <a:lnTo>
                    <a:pt x="132364" y="310631"/>
                  </a:lnTo>
                  <a:lnTo>
                    <a:pt x="138774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96"/>
          <p:cNvGrpSpPr/>
          <p:nvPr/>
        </p:nvGrpSpPr>
        <p:grpSpPr>
          <a:xfrm>
            <a:off x="10236200" y="2175569"/>
            <a:ext cx="203201" cy="205682"/>
            <a:chOff x="10236200" y="2175569"/>
            <a:chExt cx="203201" cy="205682"/>
          </a:xfrm>
        </p:grpSpPr>
        <p:sp>
          <p:nvSpPr>
            <p:cNvPr id="66" name="SMARTInkShape-1241"/>
            <p:cNvSpPr/>
            <p:nvPr>
              <p:custDataLst>
                <p:tags r:id="rId114"/>
              </p:custDataLst>
            </p:nvPr>
          </p:nvSpPr>
          <p:spPr>
            <a:xfrm>
              <a:off x="10309880" y="2214918"/>
              <a:ext cx="129521" cy="166333"/>
            </a:xfrm>
            <a:custGeom>
              <a:avLst/>
              <a:gdLst/>
              <a:ahLst/>
              <a:cxnLst/>
              <a:rect l="0" t="0" r="0" b="0"/>
              <a:pathLst>
                <a:path w="129521" h="166333">
                  <a:moveTo>
                    <a:pt x="21570" y="26632"/>
                  </a:moveTo>
                  <a:lnTo>
                    <a:pt x="21570" y="26632"/>
                  </a:lnTo>
                  <a:lnTo>
                    <a:pt x="14828" y="23261"/>
                  </a:lnTo>
                  <a:lnTo>
                    <a:pt x="12136" y="22974"/>
                  </a:lnTo>
                  <a:lnTo>
                    <a:pt x="7265" y="24536"/>
                  </a:lnTo>
                  <a:lnTo>
                    <a:pt x="2747" y="31345"/>
                  </a:lnTo>
                  <a:lnTo>
                    <a:pt x="554" y="36124"/>
                  </a:lnTo>
                  <a:lnTo>
                    <a:pt x="0" y="48960"/>
                  </a:lnTo>
                  <a:lnTo>
                    <a:pt x="5535" y="72053"/>
                  </a:lnTo>
                  <a:lnTo>
                    <a:pt x="12350" y="94888"/>
                  </a:lnTo>
                  <a:lnTo>
                    <a:pt x="14650" y="106357"/>
                  </a:lnTo>
                  <a:lnTo>
                    <a:pt x="16251" y="109415"/>
                  </a:lnTo>
                  <a:lnTo>
                    <a:pt x="18501" y="112108"/>
                  </a:lnTo>
                  <a:lnTo>
                    <a:pt x="17149" y="110953"/>
                  </a:lnTo>
                  <a:lnTo>
                    <a:pt x="15390" y="76081"/>
                  </a:lnTo>
                  <a:lnTo>
                    <a:pt x="22013" y="43400"/>
                  </a:lnTo>
                  <a:lnTo>
                    <a:pt x="36282" y="13648"/>
                  </a:lnTo>
                  <a:lnTo>
                    <a:pt x="47865" y="3222"/>
                  </a:lnTo>
                  <a:lnTo>
                    <a:pt x="53916" y="442"/>
                  </a:lnTo>
                  <a:lnTo>
                    <a:pt x="59361" y="0"/>
                  </a:lnTo>
                  <a:lnTo>
                    <a:pt x="69176" y="3271"/>
                  </a:lnTo>
                  <a:lnTo>
                    <a:pt x="89376" y="19789"/>
                  </a:lnTo>
                  <a:lnTo>
                    <a:pt x="106493" y="49299"/>
                  </a:lnTo>
                  <a:lnTo>
                    <a:pt x="117131" y="88225"/>
                  </a:lnTo>
                  <a:lnTo>
                    <a:pt x="122683" y="130416"/>
                  </a:lnTo>
                  <a:lnTo>
                    <a:pt x="129520" y="16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42"/>
            <p:cNvSpPr/>
            <p:nvPr>
              <p:custDataLst>
                <p:tags r:id="rId115"/>
              </p:custDataLst>
            </p:nvPr>
          </p:nvSpPr>
          <p:spPr>
            <a:xfrm>
              <a:off x="10242550" y="2175569"/>
              <a:ext cx="6351" cy="15182"/>
            </a:xfrm>
            <a:custGeom>
              <a:avLst/>
              <a:gdLst/>
              <a:ahLst/>
              <a:cxnLst/>
              <a:rect l="0" t="0" r="0" b="0"/>
              <a:pathLst>
                <a:path w="6351" h="15182">
                  <a:moveTo>
                    <a:pt x="6350" y="15181"/>
                  </a:moveTo>
                  <a:lnTo>
                    <a:pt x="6350" y="15181"/>
                  </a:lnTo>
                  <a:lnTo>
                    <a:pt x="6350" y="8439"/>
                  </a:lnTo>
                  <a:lnTo>
                    <a:pt x="4469" y="3247"/>
                  </a:lnTo>
                  <a:lnTo>
                    <a:pt x="2979" y="875"/>
                  </a:lnTo>
                  <a:lnTo>
                    <a:pt x="1986" y="0"/>
                  </a:lnTo>
                  <a:lnTo>
                    <a:pt x="1323" y="121"/>
                  </a:lnTo>
                  <a:lnTo>
                    <a:pt x="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43"/>
            <p:cNvSpPr/>
            <p:nvPr>
              <p:custDataLst>
                <p:tags r:id="rId116"/>
              </p:custDataLst>
            </p:nvPr>
          </p:nvSpPr>
          <p:spPr>
            <a:xfrm>
              <a:off x="10236200" y="22606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5" y="4192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1244"/>
          <p:cNvSpPr/>
          <p:nvPr>
            <p:custDataLst>
              <p:tags r:id="rId3"/>
            </p:custDataLst>
          </p:nvPr>
        </p:nvSpPr>
        <p:spPr>
          <a:xfrm>
            <a:off x="2609747" y="3075014"/>
            <a:ext cx="165204" cy="149940"/>
          </a:xfrm>
          <a:custGeom>
            <a:avLst/>
            <a:gdLst/>
            <a:ahLst/>
            <a:cxnLst/>
            <a:rect l="0" t="0" r="0" b="0"/>
            <a:pathLst>
              <a:path w="165204" h="149940">
                <a:moveTo>
                  <a:pt x="114403" y="49186"/>
                </a:moveTo>
                <a:lnTo>
                  <a:pt x="114403" y="49186"/>
                </a:lnTo>
                <a:lnTo>
                  <a:pt x="109334" y="43411"/>
                </a:lnTo>
                <a:lnTo>
                  <a:pt x="89833" y="13060"/>
                </a:lnTo>
                <a:lnTo>
                  <a:pt x="74667" y="3831"/>
                </a:lnTo>
                <a:lnTo>
                  <a:pt x="56768" y="0"/>
                </a:lnTo>
                <a:lnTo>
                  <a:pt x="44338" y="4748"/>
                </a:lnTo>
                <a:lnTo>
                  <a:pt x="31757" y="15324"/>
                </a:lnTo>
                <a:lnTo>
                  <a:pt x="13480" y="41818"/>
                </a:lnTo>
                <a:lnTo>
                  <a:pt x="3461" y="64256"/>
                </a:lnTo>
                <a:lnTo>
                  <a:pt x="0" y="100688"/>
                </a:lnTo>
                <a:lnTo>
                  <a:pt x="6814" y="131552"/>
                </a:lnTo>
                <a:lnTo>
                  <a:pt x="15786" y="144119"/>
                </a:lnTo>
                <a:lnTo>
                  <a:pt x="21141" y="148458"/>
                </a:lnTo>
                <a:lnTo>
                  <a:pt x="27534" y="149939"/>
                </a:lnTo>
                <a:lnTo>
                  <a:pt x="42163" y="147823"/>
                </a:lnTo>
                <a:lnTo>
                  <a:pt x="66266" y="135326"/>
                </a:lnTo>
                <a:lnTo>
                  <a:pt x="113197" y="88809"/>
                </a:lnTo>
                <a:lnTo>
                  <a:pt x="120922" y="77144"/>
                </a:lnTo>
                <a:lnTo>
                  <a:pt x="125882" y="61529"/>
                </a:lnTo>
                <a:lnTo>
                  <a:pt x="125583" y="59531"/>
                </a:lnTo>
                <a:lnTo>
                  <a:pt x="124679" y="58200"/>
                </a:lnTo>
                <a:lnTo>
                  <a:pt x="123370" y="57312"/>
                </a:lnTo>
                <a:lnTo>
                  <a:pt x="122498" y="57425"/>
                </a:lnTo>
                <a:lnTo>
                  <a:pt x="121916" y="58207"/>
                </a:lnTo>
                <a:lnTo>
                  <a:pt x="117612" y="71272"/>
                </a:lnTo>
                <a:lnTo>
                  <a:pt x="119592" y="84166"/>
                </a:lnTo>
                <a:lnTo>
                  <a:pt x="122096" y="91556"/>
                </a:lnTo>
                <a:lnTo>
                  <a:pt x="165203" y="1444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298"/>
          <p:cNvGrpSpPr/>
          <p:nvPr/>
        </p:nvGrpSpPr>
        <p:grpSpPr>
          <a:xfrm>
            <a:off x="3211256" y="2902043"/>
            <a:ext cx="1657398" cy="448774"/>
            <a:chOff x="3211256" y="2902043"/>
            <a:chExt cx="1657398" cy="448774"/>
          </a:xfrm>
        </p:grpSpPr>
        <p:sp>
          <p:nvSpPr>
            <p:cNvPr id="71" name="SMARTInkShape-1245"/>
            <p:cNvSpPr/>
            <p:nvPr>
              <p:custDataLst>
                <p:tags r:id="rId104"/>
              </p:custDataLst>
            </p:nvPr>
          </p:nvSpPr>
          <p:spPr>
            <a:xfrm>
              <a:off x="4361809" y="2910287"/>
              <a:ext cx="506845" cy="440530"/>
            </a:xfrm>
            <a:custGeom>
              <a:avLst/>
              <a:gdLst/>
              <a:ahLst/>
              <a:cxnLst/>
              <a:rect l="0" t="0" r="0" b="0"/>
              <a:pathLst>
                <a:path w="506845" h="440530">
                  <a:moveTo>
                    <a:pt x="57791" y="163113"/>
                  </a:moveTo>
                  <a:lnTo>
                    <a:pt x="57791" y="163113"/>
                  </a:lnTo>
                  <a:lnTo>
                    <a:pt x="53427" y="152974"/>
                  </a:lnTo>
                  <a:lnTo>
                    <a:pt x="51324" y="142157"/>
                  </a:lnTo>
                  <a:lnTo>
                    <a:pt x="48331" y="136631"/>
                  </a:lnTo>
                  <a:lnTo>
                    <a:pt x="39309" y="129553"/>
                  </a:lnTo>
                  <a:lnTo>
                    <a:pt x="34886" y="130156"/>
                  </a:lnTo>
                  <a:lnTo>
                    <a:pt x="24328" y="136471"/>
                  </a:lnTo>
                  <a:lnTo>
                    <a:pt x="9854" y="158669"/>
                  </a:lnTo>
                  <a:lnTo>
                    <a:pt x="0" y="190959"/>
                  </a:lnTo>
                  <a:lnTo>
                    <a:pt x="2473" y="213119"/>
                  </a:lnTo>
                  <a:lnTo>
                    <a:pt x="6095" y="223966"/>
                  </a:lnTo>
                  <a:lnTo>
                    <a:pt x="19528" y="241665"/>
                  </a:lnTo>
                  <a:lnTo>
                    <a:pt x="28049" y="249347"/>
                  </a:lnTo>
                  <a:lnTo>
                    <a:pt x="50687" y="257884"/>
                  </a:lnTo>
                  <a:lnTo>
                    <a:pt x="89317" y="260808"/>
                  </a:lnTo>
                  <a:lnTo>
                    <a:pt x="113431" y="257333"/>
                  </a:lnTo>
                  <a:lnTo>
                    <a:pt x="133555" y="248733"/>
                  </a:lnTo>
                  <a:lnTo>
                    <a:pt x="154010" y="231992"/>
                  </a:lnTo>
                  <a:lnTo>
                    <a:pt x="157214" y="225260"/>
                  </a:lnTo>
                  <a:lnTo>
                    <a:pt x="158894" y="210254"/>
                  </a:lnTo>
                  <a:lnTo>
                    <a:pt x="157648" y="204418"/>
                  </a:lnTo>
                  <a:lnTo>
                    <a:pt x="152501" y="196052"/>
                  </a:lnTo>
                  <a:lnTo>
                    <a:pt x="148448" y="194245"/>
                  </a:lnTo>
                  <a:lnTo>
                    <a:pt x="138300" y="194118"/>
                  </a:lnTo>
                  <a:lnTo>
                    <a:pt x="126734" y="200176"/>
                  </a:lnTo>
                  <a:lnTo>
                    <a:pt x="112085" y="213606"/>
                  </a:lnTo>
                  <a:lnTo>
                    <a:pt x="108803" y="217942"/>
                  </a:lnTo>
                  <a:lnTo>
                    <a:pt x="107321" y="222243"/>
                  </a:lnTo>
                  <a:lnTo>
                    <a:pt x="107557" y="230786"/>
                  </a:lnTo>
                  <a:lnTo>
                    <a:pt x="109312" y="233628"/>
                  </a:lnTo>
                  <a:lnTo>
                    <a:pt x="111894" y="235523"/>
                  </a:lnTo>
                  <a:lnTo>
                    <a:pt x="115026" y="236786"/>
                  </a:lnTo>
                  <a:lnTo>
                    <a:pt x="124151" y="236308"/>
                  </a:lnTo>
                  <a:lnTo>
                    <a:pt x="135262" y="233039"/>
                  </a:lnTo>
                  <a:lnTo>
                    <a:pt x="147256" y="226882"/>
                  </a:lnTo>
                  <a:lnTo>
                    <a:pt x="151301" y="222558"/>
                  </a:lnTo>
                  <a:lnTo>
                    <a:pt x="164542" y="196703"/>
                  </a:lnTo>
                  <a:lnTo>
                    <a:pt x="162015" y="202150"/>
                  </a:lnTo>
                  <a:lnTo>
                    <a:pt x="162438" y="208920"/>
                  </a:lnTo>
                  <a:lnTo>
                    <a:pt x="163539" y="212701"/>
                  </a:lnTo>
                  <a:lnTo>
                    <a:pt x="168525" y="218784"/>
                  </a:lnTo>
                  <a:lnTo>
                    <a:pt x="171831" y="221393"/>
                  </a:lnTo>
                  <a:lnTo>
                    <a:pt x="181147" y="224293"/>
                  </a:lnTo>
                  <a:lnTo>
                    <a:pt x="191638" y="224876"/>
                  </a:lnTo>
                  <a:lnTo>
                    <a:pt x="201004" y="222783"/>
                  </a:lnTo>
                  <a:lnTo>
                    <a:pt x="217582" y="210897"/>
                  </a:lnTo>
                  <a:lnTo>
                    <a:pt x="232528" y="190598"/>
                  </a:lnTo>
                  <a:lnTo>
                    <a:pt x="250221" y="146199"/>
                  </a:lnTo>
                  <a:lnTo>
                    <a:pt x="258791" y="113968"/>
                  </a:lnTo>
                  <a:lnTo>
                    <a:pt x="267304" y="78476"/>
                  </a:lnTo>
                  <a:lnTo>
                    <a:pt x="276267" y="32202"/>
                  </a:lnTo>
                  <a:lnTo>
                    <a:pt x="277658" y="13208"/>
                  </a:lnTo>
                  <a:lnTo>
                    <a:pt x="275924" y="4766"/>
                  </a:lnTo>
                  <a:lnTo>
                    <a:pt x="273769" y="3927"/>
                  </a:lnTo>
                  <a:lnTo>
                    <a:pt x="270921" y="4778"/>
                  </a:lnTo>
                  <a:lnTo>
                    <a:pt x="267611" y="6756"/>
                  </a:lnTo>
                  <a:lnTo>
                    <a:pt x="256210" y="29766"/>
                  </a:lnTo>
                  <a:lnTo>
                    <a:pt x="240524" y="76880"/>
                  </a:lnTo>
                  <a:lnTo>
                    <a:pt x="232374" y="115379"/>
                  </a:lnTo>
                  <a:lnTo>
                    <a:pt x="227811" y="153893"/>
                  </a:lnTo>
                  <a:lnTo>
                    <a:pt x="228135" y="187472"/>
                  </a:lnTo>
                  <a:lnTo>
                    <a:pt x="235655" y="227402"/>
                  </a:lnTo>
                  <a:lnTo>
                    <a:pt x="242910" y="242957"/>
                  </a:lnTo>
                  <a:lnTo>
                    <a:pt x="246821" y="248092"/>
                  </a:lnTo>
                  <a:lnTo>
                    <a:pt x="252250" y="250104"/>
                  </a:lnTo>
                  <a:lnTo>
                    <a:pt x="265808" y="248577"/>
                  </a:lnTo>
                  <a:lnTo>
                    <a:pt x="279359" y="239432"/>
                  </a:lnTo>
                  <a:lnTo>
                    <a:pt x="298889" y="214654"/>
                  </a:lnTo>
                  <a:lnTo>
                    <a:pt x="316200" y="174857"/>
                  </a:lnTo>
                  <a:lnTo>
                    <a:pt x="326450" y="139405"/>
                  </a:lnTo>
                  <a:lnTo>
                    <a:pt x="338062" y="97778"/>
                  </a:lnTo>
                  <a:lnTo>
                    <a:pt x="348397" y="59051"/>
                  </a:lnTo>
                  <a:lnTo>
                    <a:pt x="360267" y="16804"/>
                  </a:lnTo>
                  <a:lnTo>
                    <a:pt x="364380" y="3542"/>
                  </a:lnTo>
                  <a:lnTo>
                    <a:pt x="364489" y="993"/>
                  </a:lnTo>
                  <a:lnTo>
                    <a:pt x="363856" y="0"/>
                  </a:lnTo>
                  <a:lnTo>
                    <a:pt x="359390" y="4541"/>
                  </a:lnTo>
                  <a:lnTo>
                    <a:pt x="356224" y="8715"/>
                  </a:lnTo>
                  <a:lnTo>
                    <a:pt x="348397" y="41557"/>
                  </a:lnTo>
                  <a:lnTo>
                    <a:pt x="343817" y="74987"/>
                  </a:lnTo>
                  <a:lnTo>
                    <a:pt x="340842" y="112656"/>
                  </a:lnTo>
                  <a:lnTo>
                    <a:pt x="341871" y="150566"/>
                  </a:lnTo>
                  <a:lnTo>
                    <a:pt x="346417" y="190753"/>
                  </a:lnTo>
                  <a:lnTo>
                    <a:pt x="352110" y="205501"/>
                  </a:lnTo>
                  <a:lnTo>
                    <a:pt x="355603" y="210421"/>
                  </a:lnTo>
                  <a:lnTo>
                    <a:pt x="359344" y="212996"/>
                  </a:lnTo>
                  <a:lnTo>
                    <a:pt x="363248" y="214007"/>
                  </a:lnTo>
                  <a:lnTo>
                    <a:pt x="367262" y="213976"/>
                  </a:lnTo>
                  <a:lnTo>
                    <a:pt x="370644" y="211133"/>
                  </a:lnTo>
                  <a:lnTo>
                    <a:pt x="378775" y="193647"/>
                  </a:lnTo>
                  <a:lnTo>
                    <a:pt x="386638" y="160950"/>
                  </a:lnTo>
                  <a:lnTo>
                    <a:pt x="386383" y="157438"/>
                  </a:lnTo>
                  <a:lnTo>
                    <a:pt x="385508" y="155096"/>
                  </a:lnTo>
                  <a:lnTo>
                    <a:pt x="384219" y="153535"/>
                  </a:lnTo>
                  <a:lnTo>
                    <a:pt x="392518" y="171564"/>
                  </a:lnTo>
                  <a:lnTo>
                    <a:pt x="408382" y="190233"/>
                  </a:lnTo>
                  <a:lnTo>
                    <a:pt x="422218" y="196333"/>
                  </a:lnTo>
                  <a:lnTo>
                    <a:pt x="429859" y="197960"/>
                  </a:lnTo>
                  <a:lnTo>
                    <a:pt x="457468" y="193507"/>
                  </a:lnTo>
                  <a:lnTo>
                    <a:pt x="481248" y="179880"/>
                  </a:lnTo>
                  <a:lnTo>
                    <a:pt x="494959" y="165807"/>
                  </a:lnTo>
                  <a:lnTo>
                    <a:pt x="496697" y="161382"/>
                  </a:lnTo>
                  <a:lnTo>
                    <a:pt x="496179" y="146622"/>
                  </a:lnTo>
                  <a:lnTo>
                    <a:pt x="492640" y="158305"/>
                  </a:lnTo>
                  <a:lnTo>
                    <a:pt x="493866" y="193125"/>
                  </a:lnTo>
                  <a:lnTo>
                    <a:pt x="496900" y="225135"/>
                  </a:lnTo>
                  <a:lnTo>
                    <a:pt x="500600" y="261234"/>
                  </a:lnTo>
                  <a:lnTo>
                    <a:pt x="504597" y="300796"/>
                  </a:lnTo>
                  <a:lnTo>
                    <a:pt x="506844" y="340017"/>
                  </a:lnTo>
                  <a:lnTo>
                    <a:pt x="506431" y="375793"/>
                  </a:lnTo>
                  <a:lnTo>
                    <a:pt x="498971" y="414355"/>
                  </a:lnTo>
                  <a:lnTo>
                    <a:pt x="494230" y="432115"/>
                  </a:lnTo>
                  <a:lnTo>
                    <a:pt x="491273" y="436992"/>
                  </a:lnTo>
                  <a:lnTo>
                    <a:pt x="487890" y="439538"/>
                  </a:lnTo>
                  <a:lnTo>
                    <a:pt x="484223" y="440529"/>
                  </a:lnTo>
                  <a:lnTo>
                    <a:pt x="480368" y="439779"/>
                  </a:lnTo>
                  <a:lnTo>
                    <a:pt x="472322" y="435183"/>
                  </a:lnTo>
                  <a:lnTo>
                    <a:pt x="459858" y="421291"/>
                  </a:lnTo>
                  <a:lnTo>
                    <a:pt x="450599" y="403769"/>
                  </a:lnTo>
                  <a:lnTo>
                    <a:pt x="445141" y="37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46"/>
            <p:cNvSpPr/>
            <p:nvPr>
              <p:custDataLst>
                <p:tags r:id="rId105"/>
              </p:custDataLst>
            </p:nvPr>
          </p:nvSpPr>
          <p:spPr>
            <a:xfrm>
              <a:off x="4298950" y="2971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247"/>
            <p:cNvSpPr/>
            <p:nvPr>
              <p:custDataLst>
                <p:tags r:id="rId106"/>
              </p:custDataLst>
            </p:nvPr>
          </p:nvSpPr>
          <p:spPr>
            <a:xfrm>
              <a:off x="4110143" y="2940933"/>
              <a:ext cx="161927" cy="265024"/>
            </a:xfrm>
            <a:custGeom>
              <a:avLst/>
              <a:gdLst/>
              <a:ahLst/>
              <a:cxnLst/>
              <a:rect l="0" t="0" r="0" b="0"/>
              <a:pathLst>
                <a:path w="161927" h="265024">
                  <a:moveTo>
                    <a:pt x="68157" y="5467"/>
                  </a:moveTo>
                  <a:lnTo>
                    <a:pt x="68157" y="5467"/>
                  </a:lnTo>
                  <a:lnTo>
                    <a:pt x="68157" y="2096"/>
                  </a:lnTo>
                  <a:lnTo>
                    <a:pt x="68862" y="1103"/>
                  </a:lnTo>
                  <a:lnTo>
                    <a:pt x="70038" y="441"/>
                  </a:lnTo>
                  <a:lnTo>
                    <a:pt x="71528" y="0"/>
                  </a:lnTo>
                  <a:lnTo>
                    <a:pt x="71815" y="1116"/>
                  </a:lnTo>
                  <a:lnTo>
                    <a:pt x="59137" y="38156"/>
                  </a:lnTo>
                  <a:lnTo>
                    <a:pt x="50275" y="82964"/>
                  </a:lnTo>
                  <a:lnTo>
                    <a:pt x="40454" y="122931"/>
                  </a:lnTo>
                  <a:lnTo>
                    <a:pt x="32796" y="162801"/>
                  </a:lnTo>
                  <a:lnTo>
                    <a:pt x="27747" y="199571"/>
                  </a:lnTo>
                  <a:lnTo>
                    <a:pt x="25609" y="241955"/>
                  </a:lnTo>
                  <a:lnTo>
                    <a:pt x="27610" y="260856"/>
                  </a:lnTo>
                  <a:lnTo>
                    <a:pt x="31247" y="264626"/>
                  </a:lnTo>
                  <a:lnTo>
                    <a:pt x="36495" y="265023"/>
                  </a:lnTo>
                  <a:lnTo>
                    <a:pt x="42815" y="263171"/>
                  </a:lnTo>
                  <a:lnTo>
                    <a:pt x="47735" y="259114"/>
                  </a:lnTo>
                  <a:lnTo>
                    <a:pt x="55082" y="247081"/>
                  </a:lnTo>
                  <a:lnTo>
                    <a:pt x="55055" y="230443"/>
                  </a:lnTo>
                  <a:lnTo>
                    <a:pt x="43540" y="191018"/>
                  </a:lnTo>
                  <a:lnTo>
                    <a:pt x="33933" y="175893"/>
                  </a:lnTo>
                  <a:lnTo>
                    <a:pt x="13889" y="158057"/>
                  </a:lnTo>
                  <a:lnTo>
                    <a:pt x="0" y="152091"/>
                  </a:lnTo>
                  <a:lnTo>
                    <a:pt x="141" y="152605"/>
                  </a:lnTo>
                  <a:lnTo>
                    <a:pt x="2180" y="155058"/>
                  </a:lnTo>
                  <a:lnTo>
                    <a:pt x="14035" y="157035"/>
                  </a:lnTo>
                  <a:lnTo>
                    <a:pt x="49261" y="151222"/>
                  </a:lnTo>
                  <a:lnTo>
                    <a:pt x="90388" y="138259"/>
                  </a:lnTo>
                  <a:lnTo>
                    <a:pt x="137781" y="124484"/>
                  </a:lnTo>
                  <a:lnTo>
                    <a:pt x="146844" y="123745"/>
                  </a:lnTo>
                  <a:lnTo>
                    <a:pt x="150248" y="124536"/>
                  </a:lnTo>
                  <a:lnTo>
                    <a:pt x="153223" y="127180"/>
                  </a:lnTo>
                  <a:lnTo>
                    <a:pt x="158410" y="135761"/>
                  </a:lnTo>
                  <a:lnTo>
                    <a:pt x="161926" y="159235"/>
                  </a:lnTo>
                  <a:lnTo>
                    <a:pt x="154386" y="206794"/>
                  </a:lnTo>
                  <a:lnTo>
                    <a:pt x="150922" y="254231"/>
                  </a:lnTo>
                  <a:lnTo>
                    <a:pt x="150802" y="256435"/>
                  </a:lnTo>
                  <a:lnTo>
                    <a:pt x="15070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248"/>
            <p:cNvSpPr/>
            <p:nvPr>
              <p:custDataLst>
                <p:tags r:id="rId107"/>
              </p:custDataLst>
            </p:nvPr>
          </p:nvSpPr>
          <p:spPr>
            <a:xfrm>
              <a:off x="3968418" y="3036183"/>
              <a:ext cx="69956" cy="164218"/>
            </a:xfrm>
            <a:custGeom>
              <a:avLst/>
              <a:gdLst/>
              <a:ahLst/>
              <a:cxnLst/>
              <a:rect l="0" t="0" r="0" b="0"/>
              <a:pathLst>
                <a:path w="69956" h="164218">
                  <a:moveTo>
                    <a:pt x="57482" y="5467"/>
                  </a:moveTo>
                  <a:lnTo>
                    <a:pt x="57482" y="5467"/>
                  </a:lnTo>
                  <a:lnTo>
                    <a:pt x="54111" y="5467"/>
                  </a:lnTo>
                  <a:lnTo>
                    <a:pt x="33717" y="0"/>
                  </a:lnTo>
                  <a:lnTo>
                    <a:pt x="23636" y="3272"/>
                  </a:lnTo>
                  <a:lnTo>
                    <a:pt x="3289" y="16871"/>
                  </a:lnTo>
                  <a:lnTo>
                    <a:pt x="892" y="20125"/>
                  </a:lnTo>
                  <a:lnTo>
                    <a:pt x="0" y="23000"/>
                  </a:lnTo>
                  <a:lnTo>
                    <a:pt x="111" y="25623"/>
                  </a:lnTo>
                  <a:lnTo>
                    <a:pt x="11133" y="45745"/>
                  </a:lnTo>
                  <a:lnTo>
                    <a:pt x="45173" y="86852"/>
                  </a:lnTo>
                  <a:lnTo>
                    <a:pt x="62536" y="102567"/>
                  </a:lnTo>
                  <a:lnTo>
                    <a:pt x="69841" y="114239"/>
                  </a:lnTo>
                  <a:lnTo>
                    <a:pt x="69955" y="120315"/>
                  </a:lnTo>
                  <a:lnTo>
                    <a:pt x="64437" y="132710"/>
                  </a:lnTo>
                  <a:lnTo>
                    <a:pt x="46059" y="148218"/>
                  </a:lnTo>
                  <a:lnTo>
                    <a:pt x="332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49"/>
            <p:cNvSpPr/>
            <p:nvPr>
              <p:custDataLst>
                <p:tags r:id="rId108"/>
              </p:custDataLst>
            </p:nvPr>
          </p:nvSpPr>
          <p:spPr>
            <a:xfrm>
              <a:off x="3949700" y="29972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50"/>
            <p:cNvSpPr/>
            <p:nvPr>
              <p:custDataLst>
                <p:tags r:id="rId109"/>
              </p:custDataLst>
            </p:nvPr>
          </p:nvSpPr>
          <p:spPr>
            <a:xfrm>
              <a:off x="3899408" y="3079750"/>
              <a:ext cx="12193" cy="114301"/>
            </a:xfrm>
            <a:custGeom>
              <a:avLst/>
              <a:gdLst/>
              <a:ahLst/>
              <a:cxnLst/>
              <a:rect l="0" t="0" r="0" b="0"/>
              <a:pathLst>
                <a:path w="12193" h="114301">
                  <a:moveTo>
                    <a:pt x="12192" y="0"/>
                  </a:moveTo>
                  <a:lnTo>
                    <a:pt x="12192" y="0"/>
                  </a:lnTo>
                  <a:lnTo>
                    <a:pt x="3354" y="24419"/>
                  </a:lnTo>
                  <a:lnTo>
                    <a:pt x="0" y="63928"/>
                  </a:lnTo>
                  <a:lnTo>
                    <a:pt x="584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51"/>
            <p:cNvSpPr/>
            <p:nvPr>
              <p:custDataLst>
                <p:tags r:id="rId110"/>
              </p:custDataLst>
            </p:nvPr>
          </p:nvSpPr>
          <p:spPr>
            <a:xfrm>
              <a:off x="3520148" y="2902043"/>
              <a:ext cx="321603" cy="288759"/>
            </a:xfrm>
            <a:custGeom>
              <a:avLst/>
              <a:gdLst/>
              <a:ahLst/>
              <a:cxnLst/>
              <a:rect l="0" t="0" r="0" b="0"/>
              <a:pathLst>
                <a:path w="321603" h="288759">
                  <a:moveTo>
                    <a:pt x="99352" y="196757"/>
                  </a:moveTo>
                  <a:lnTo>
                    <a:pt x="99352" y="196757"/>
                  </a:lnTo>
                  <a:lnTo>
                    <a:pt x="95981" y="196757"/>
                  </a:lnTo>
                  <a:lnTo>
                    <a:pt x="59855" y="185202"/>
                  </a:lnTo>
                  <a:lnTo>
                    <a:pt x="47931" y="188329"/>
                  </a:lnTo>
                  <a:lnTo>
                    <a:pt x="41788" y="191138"/>
                  </a:lnTo>
                  <a:lnTo>
                    <a:pt x="19658" y="211947"/>
                  </a:lnTo>
                  <a:lnTo>
                    <a:pt x="5340" y="237084"/>
                  </a:lnTo>
                  <a:lnTo>
                    <a:pt x="0" y="262406"/>
                  </a:lnTo>
                  <a:lnTo>
                    <a:pt x="2514" y="275559"/>
                  </a:lnTo>
                  <a:lnTo>
                    <a:pt x="5160" y="281041"/>
                  </a:lnTo>
                  <a:lnTo>
                    <a:pt x="9746" y="284697"/>
                  </a:lnTo>
                  <a:lnTo>
                    <a:pt x="22368" y="288758"/>
                  </a:lnTo>
                  <a:lnTo>
                    <a:pt x="28979" y="287724"/>
                  </a:lnTo>
                  <a:lnTo>
                    <a:pt x="61183" y="268578"/>
                  </a:lnTo>
                  <a:lnTo>
                    <a:pt x="80863" y="247398"/>
                  </a:lnTo>
                  <a:lnTo>
                    <a:pt x="91264" y="231273"/>
                  </a:lnTo>
                  <a:lnTo>
                    <a:pt x="92549" y="231762"/>
                  </a:lnTo>
                  <a:lnTo>
                    <a:pt x="95858" y="236069"/>
                  </a:lnTo>
                  <a:lnTo>
                    <a:pt x="102416" y="263900"/>
                  </a:lnTo>
                  <a:lnTo>
                    <a:pt x="109886" y="270814"/>
                  </a:lnTo>
                  <a:lnTo>
                    <a:pt x="120262" y="275532"/>
                  </a:lnTo>
                  <a:lnTo>
                    <a:pt x="131928" y="277629"/>
                  </a:lnTo>
                  <a:lnTo>
                    <a:pt x="142288" y="276680"/>
                  </a:lnTo>
                  <a:lnTo>
                    <a:pt x="157934" y="270297"/>
                  </a:lnTo>
                  <a:lnTo>
                    <a:pt x="163807" y="266950"/>
                  </a:lnTo>
                  <a:lnTo>
                    <a:pt x="182185" y="245385"/>
                  </a:lnTo>
                  <a:lnTo>
                    <a:pt x="204406" y="209911"/>
                  </a:lnTo>
                  <a:lnTo>
                    <a:pt x="220597" y="174851"/>
                  </a:lnTo>
                  <a:lnTo>
                    <a:pt x="236494" y="132693"/>
                  </a:lnTo>
                  <a:lnTo>
                    <a:pt x="250615" y="85734"/>
                  </a:lnTo>
                  <a:lnTo>
                    <a:pt x="262065" y="46049"/>
                  </a:lnTo>
                  <a:lnTo>
                    <a:pt x="274563" y="9110"/>
                  </a:lnTo>
                  <a:lnTo>
                    <a:pt x="278824" y="1175"/>
                  </a:lnTo>
                  <a:lnTo>
                    <a:pt x="278972" y="46"/>
                  </a:lnTo>
                  <a:lnTo>
                    <a:pt x="278365" y="0"/>
                  </a:lnTo>
                  <a:lnTo>
                    <a:pt x="261615" y="47009"/>
                  </a:lnTo>
                  <a:lnTo>
                    <a:pt x="250491" y="81519"/>
                  </a:lnTo>
                  <a:lnTo>
                    <a:pt x="238492" y="122727"/>
                  </a:lnTo>
                  <a:lnTo>
                    <a:pt x="227984" y="163149"/>
                  </a:lnTo>
                  <a:lnTo>
                    <a:pt x="220022" y="200871"/>
                  </a:lnTo>
                  <a:lnTo>
                    <a:pt x="216951" y="247051"/>
                  </a:lnTo>
                  <a:lnTo>
                    <a:pt x="221233" y="267088"/>
                  </a:lnTo>
                  <a:lnTo>
                    <a:pt x="227840" y="279286"/>
                  </a:lnTo>
                  <a:lnTo>
                    <a:pt x="231577" y="283526"/>
                  </a:lnTo>
                  <a:lnTo>
                    <a:pt x="236186" y="284942"/>
                  </a:lnTo>
                  <a:lnTo>
                    <a:pt x="246950" y="282752"/>
                  </a:lnTo>
                  <a:lnTo>
                    <a:pt x="251373" y="279487"/>
                  </a:lnTo>
                  <a:lnTo>
                    <a:pt x="258169" y="270215"/>
                  </a:lnTo>
                  <a:lnTo>
                    <a:pt x="265961" y="253095"/>
                  </a:lnTo>
                  <a:lnTo>
                    <a:pt x="266769" y="240846"/>
                  </a:lnTo>
                  <a:lnTo>
                    <a:pt x="265996" y="234616"/>
                  </a:lnTo>
                  <a:lnTo>
                    <a:pt x="259494" y="222050"/>
                  </a:lnTo>
                  <a:lnTo>
                    <a:pt x="248843" y="210115"/>
                  </a:lnTo>
                  <a:lnTo>
                    <a:pt x="227685" y="196874"/>
                  </a:lnTo>
                  <a:lnTo>
                    <a:pt x="198148" y="191259"/>
                  </a:lnTo>
                  <a:lnTo>
                    <a:pt x="183653" y="190482"/>
                  </a:lnTo>
                  <a:lnTo>
                    <a:pt x="189163" y="187058"/>
                  </a:lnTo>
                  <a:lnTo>
                    <a:pt x="233257" y="173401"/>
                  </a:lnTo>
                  <a:lnTo>
                    <a:pt x="280398" y="164992"/>
                  </a:lnTo>
                  <a:lnTo>
                    <a:pt x="321602" y="15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52"/>
            <p:cNvSpPr/>
            <p:nvPr>
              <p:custDataLst>
                <p:tags r:id="rId111"/>
              </p:custDataLst>
            </p:nvPr>
          </p:nvSpPr>
          <p:spPr>
            <a:xfrm>
              <a:off x="3341865" y="3098800"/>
              <a:ext cx="125236" cy="38101"/>
            </a:xfrm>
            <a:custGeom>
              <a:avLst/>
              <a:gdLst/>
              <a:ahLst/>
              <a:cxnLst/>
              <a:rect l="0" t="0" r="0" b="0"/>
              <a:pathLst>
                <a:path w="1252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823" y="31633"/>
                  </a:lnTo>
                  <a:lnTo>
                    <a:pt x="22808" y="19618"/>
                  </a:lnTo>
                  <a:lnTo>
                    <a:pt x="69150" y="8997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53"/>
            <p:cNvSpPr/>
            <p:nvPr>
              <p:custDataLst>
                <p:tags r:id="rId112"/>
              </p:custDataLst>
            </p:nvPr>
          </p:nvSpPr>
          <p:spPr>
            <a:xfrm>
              <a:off x="3386331" y="2928233"/>
              <a:ext cx="61720" cy="301205"/>
            </a:xfrm>
            <a:custGeom>
              <a:avLst/>
              <a:gdLst/>
              <a:ahLst/>
              <a:cxnLst/>
              <a:rect l="0" t="0" r="0" b="0"/>
              <a:pathLst>
                <a:path w="61720" h="301205">
                  <a:moveTo>
                    <a:pt x="49019" y="5467"/>
                  </a:moveTo>
                  <a:lnTo>
                    <a:pt x="49019" y="5467"/>
                  </a:lnTo>
                  <a:lnTo>
                    <a:pt x="49019" y="0"/>
                  </a:lnTo>
                  <a:lnTo>
                    <a:pt x="40230" y="20574"/>
                  </a:lnTo>
                  <a:lnTo>
                    <a:pt x="29246" y="58156"/>
                  </a:lnTo>
                  <a:lnTo>
                    <a:pt x="21181" y="92384"/>
                  </a:lnTo>
                  <a:lnTo>
                    <a:pt x="12893" y="131116"/>
                  </a:lnTo>
                  <a:lnTo>
                    <a:pt x="6387" y="171848"/>
                  </a:lnTo>
                  <a:lnTo>
                    <a:pt x="1849" y="210647"/>
                  </a:lnTo>
                  <a:lnTo>
                    <a:pt x="0" y="254879"/>
                  </a:lnTo>
                  <a:lnTo>
                    <a:pt x="4312" y="284370"/>
                  </a:lnTo>
                  <a:lnTo>
                    <a:pt x="10570" y="294759"/>
                  </a:lnTo>
                  <a:lnTo>
                    <a:pt x="14920" y="297812"/>
                  </a:lnTo>
                  <a:lnTo>
                    <a:pt x="25397" y="301204"/>
                  </a:lnTo>
                  <a:lnTo>
                    <a:pt x="30449" y="300697"/>
                  </a:lnTo>
                  <a:lnTo>
                    <a:pt x="39825" y="296371"/>
                  </a:lnTo>
                  <a:lnTo>
                    <a:pt x="53037" y="282631"/>
                  </a:lnTo>
                  <a:lnTo>
                    <a:pt x="57860" y="269292"/>
                  </a:lnTo>
                  <a:lnTo>
                    <a:pt x="61719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54"/>
            <p:cNvSpPr/>
            <p:nvPr>
              <p:custDataLst>
                <p:tags r:id="rId113"/>
              </p:custDataLst>
            </p:nvPr>
          </p:nvSpPr>
          <p:spPr>
            <a:xfrm>
              <a:off x="3211256" y="3069333"/>
              <a:ext cx="82096" cy="178987"/>
            </a:xfrm>
            <a:custGeom>
              <a:avLst/>
              <a:gdLst/>
              <a:ahLst/>
              <a:cxnLst/>
              <a:rect l="0" t="0" r="0" b="0"/>
              <a:pathLst>
                <a:path w="82096" h="178987">
                  <a:moveTo>
                    <a:pt x="46294" y="29467"/>
                  </a:moveTo>
                  <a:lnTo>
                    <a:pt x="46294" y="29467"/>
                  </a:lnTo>
                  <a:lnTo>
                    <a:pt x="49665" y="26096"/>
                  </a:lnTo>
                  <a:lnTo>
                    <a:pt x="49952" y="23692"/>
                  </a:lnTo>
                  <a:lnTo>
                    <a:pt x="48390" y="17258"/>
                  </a:lnTo>
                  <a:lnTo>
                    <a:pt x="40173" y="5702"/>
                  </a:lnTo>
                  <a:lnTo>
                    <a:pt x="30873" y="1266"/>
                  </a:lnTo>
                  <a:lnTo>
                    <a:pt x="20391" y="0"/>
                  </a:lnTo>
                  <a:lnTo>
                    <a:pt x="11028" y="1789"/>
                  </a:lnTo>
                  <a:lnTo>
                    <a:pt x="1194" y="6763"/>
                  </a:lnTo>
                  <a:lnTo>
                    <a:pt x="0" y="10098"/>
                  </a:lnTo>
                  <a:lnTo>
                    <a:pt x="554" y="19447"/>
                  </a:lnTo>
                  <a:lnTo>
                    <a:pt x="15489" y="53896"/>
                  </a:lnTo>
                  <a:lnTo>
                    <a:pt x="24841" y="67135"/>
                  </a:lnTo>
                  <a:lnTo>
                    <a:pt x="67993" y="105629"/>
                  </a:lnTo>
                  <a:lnTo>
                    <a:pt x="76634" y="118351"/>
                  </a:lnTo>
                  <a:lnTo>
                    <a:pt x="82095" y="137412"/>
                  </a:lnTo>
                  <a:lnTo>
                    <a:pt x="79609" y="150115"/>
                  </a:lnTo>
                  <a:lnTo>
                    <a:pt x="76970" y="156466"/>
                  </a:lnTo>
                  <a:lnTo>
                    <a:pt x="66513" y="167285"/>
                  </a:lnTo>
                  <a:lnTo>
                    <a:pt x="53869" y="175386"/>
                  </a:lnTo>
                  <a:lnTo>
                    <a:pt x="43546" y="178986"/>
                  </a:lnTo>
                  <a:lnTo>
                    <a:pt x="36136" y="178705"/>
                  </a:lnTo>
                  <a:lnTo>
                    <a:pt x="33172" y="177643"/>
                  </a:lnTo>
                  <a:lnTo>
                    <a:pt x="31196" y="174817"/>
                  </a:lnTo>
                  <a:lnTo>
                    <a:pt x="27244" y="15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99"/>
          <p:cNvGrpSpPr/>
          <p:nvPr/>
        </p:nvGrpSpPr>
        <p:grpSpPr>
          <a:xfrm>
            <a:off x="5311506" y="2808866"/>
            <a:ext cx="1482995" cy="544461"/>
            <a:chOff x="5311506" y="2808866"/>
            <a:chExt cx="1482995" cy="544461"/>
          </a:xfrm>
        </p:grpSpPr>
        <p:sp>
          <p:nvSpPr>
            <p:cNvPr id="82" name="SMARTInkShape-1255"/>
            <p:cNvSpPr/>
            <p:nvPr>
              <p:custDataLst>
                <p:tags r:id="rId91"/>
              </p:custDataLst>
            </p:nvPr>
          </p:nvSpPr>
          <p:spPr>
            <a:xfrm>
              <a:off x="6699184" y="2817579"/>
              <a:ext cx="76267" cy="306354"/>
            </a:xfrm>
            <a:custGeom>
              <a:avLst/>
              <a:gdLst/>
              <a:ahLst/>
              <a:cxnLst/>
              <a:rect l="0" t="0" r="0" b="0"/>
              <a:pathLst>
                <a:path w="76267" h="306354">
                  <a:moveTo>
                    <a:pt x="76266" y="8171"/>
                  </a:moveTo>
                  <a:lnTo>
                    <a:pt x="76266" y="8171"/>
                  </a:lnTo>
                  <a:lnTo>
                    <a:pt x="76265" y="1429"/>
                  </a:lnTo>
                  <a:lnTo>
                    <a:pt x="75561" y="148"/>
                  </a:lnTo>
                  <a:lnTo>
                    <a:pt x="74384" y="0"/>
                  </a:lnTo>
                  <a:lnTo>
                    <a:pt x="72895" y="607"/>
                  </a:lnTo>
                  <a:lnTo>
                    <a:pt x="54590" y="30457"/>
                  </a:lnTo>
                  <a:lnTo>
                    <a:pt x="40291" y="62761"/>
                  </a:lnTo>
                  <a:lnTo>
                    <a:pt x="26410" y="104400"/>
                  </a:lnTo>
                  <a:lnTo>
                    <a:pt x="13891" y="149717"/>
                  </a:lnTo>
                  <a:lnTo>
                    <a:pt x="3624" y="193376"/>
                  </a:lnTo>
                  <a:lnTo>
                    <a:pt x="0" y="232536"/>
                  </a:lnTo>
                  <a:lnTo>
                    <a:pt x="3809" y="278791"/>
                  </a:lnTo>
                  <a:lnTo>
                    <a:pt x="6795" y="290184"/>
                  </a:lnTo>
                  <a:lnTo>
                    <a:pt x="11607" y="297779"/>
                  </a:lnTo>
                  <a:lnTo>
                    <a:pt x="17638" y="302844"/>
                  </a:lnTo>
                  <a:lnTo>
                    <a:pt x="24480" y="306219"/>
                  </a:lnTo>
                  <a:lnTo>
                    <a:pt x="31864" y="306353"/>
                  </a:lnTo>
                  <a:lnTo>
                    <a:pt x="47594" y="300857"/>
                  </a:lnTo>
                  <a:lnTo>
                    <a:pt x="62112" y="285715"/>
                  </a:lnTo>
                  <a:lnTo>
                    <a:pt x="68946" y="275750"/>
                  </a:lnTo>
                  <a:lnTo>
                    <a:pt x="72777" y="253389"/>
                  </a:lnTo>
                  <a:lnTo>
                    <a:pt x="69070" y="230751"/>
                  </a:lnTo>
                  <a:lnTo>
                    <a:pt x="50866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56"/>
            <p:cNvSpPr/>
            <p:nvPr>
              <p:custDataLst>
                <p:tags r:id="rId92"/>
              </p:custDataLst>
            </p:nvPr>
          </p:nvSpPr>
          <p:spPr>
            <a:xfrm>
              <a:off x="6272596" y="2983072"/>
              <a:ext cx="351943" cy="133671"/>
            </a:xfrm>
            <a:custGeom>
              <a:avLst/>
              <a:gdLst/>
              <a:ahLst/>
              <a:cxnLst/>
              <a:rect l="0" t="0" r="0" b="0"/>
              <a:pathLst>
                <a:path w="351943" h="133671">
                  <a:moveTo>
                    <a:pt x="96454" y="14128"/>
                  </a:moveTo>
                  <a:lnTo>
                    <a:pt x="96454" y="14128"/>
                  </a:lnTo>
                  <a:lnTo>
                    <a:pt x="80874" y="1919"/>
                  </a:lnTo>
                  <a:lnTo>
                    <a:pt x="69774" y="0"/>
                  </a:lnTo>
                  <a:lnTo>
                    <a:pt x="63851" y="476"/>
                  </a:lnTo>
                  <a:lnTo>
                    <a:pt x="38658" y="11259"/>
                  </a:lnTo>
                  <a:lnTo>
                    <a:pt x="12223" y="34602"/>
                  </a:lnTo>
                  <a:lnTo>
                    <a:pt x="2573" y="53801"/>
                  </a:lnTo>
                  <a:lnTo>
                    <a:pt x="0" y="63860"/>
                  </a:lnTo>
                  <a:lnTo>
                    <a:pt x="2785" y="84444"/>
                  </a:lnTo>
                  <a:lnTo>
                    <a:pt x="6492" y="94872"/>
                  </a:lnTo>
                  <a:lnTo>
                    <a:pt x="23781" y="112103"/>
                  </a:lnTo>
                  <a:lnTo>
                    <a:pt x="48632" y="125406"/>
                  </a:lnTo>
                  <a:lnTo>
                    <a:pt x="78493" y="133670"/>
                  </a:lnTo>
                  <a:lnTo>
                    <a:pt x="120296" y="132176"/>
                  </a:lnTo>
                  <a:lnTo>
                    <a:pt x="152750" y="119425"/>
                  </a:lnTo>
                  <a:lnTo>
                    <a:pt x="165689" y="106317"/>
                  </a:lnTo>
                  <a:lnTo>
                    <a:pt x="170127" y="98871"/>
                  </a:lnTo>
                  <a:lnTo>
                    <a:pt x="171675" y="91790"/>
                  </a:lnTo>
                  <a:lnTo>
                    <a:pt x="169632" y="78278"/>
                  </a:lnTo>
                  <a:lnTo>
                    <a:pt x="164995" y="73122"/>
                  </a:lnTo>
                  <a:lnTo>
                    <a:pt x="150435" y="65512"/>
                  </a:lnTo>
                  <a:lnTo>
                    <a:pt x="132205" y="63541"/>
                  </a:lnTo>
                  <a:lnTo>
                    <a:pt x="113048" y="66428"/>
                  </a:lnTo>
                  <a:lnTo>
                    <a:pt x="88515" y="79249"/>
                  </a:lnTo>
                  <a:lnTo>
                    <a:pt x="79285" y="87991"/>
                  </a:lnTo>
                  <a:lnTo>
                    <a:pt x="77952" y="92298"/>
                  </a:lnTo>
                  <a:lnTo>
                    <a:pt x="78475" y="96580"/>
                  </a:lnTo>
                  <a:lnTo>
                    <a:pt x="80234" y="100846"/>
                  </a:lnTo>
                  <a:lnTo>
                    <a:pt x="84230" y="103690"/>
                  </a:lnTo>
                  <a:lnTo>
                    <a:pt x="96195" y="106850"/>
                  </a:lnTo>
                  <a:lnTo>
                    <a:pt x="139964" y="103103"/>
                  </a:lnTo>
                  <a:lnTo>
                    <a:pt x="186524" y="86174"/>
                  </a:lnTo>
                  <a:lnTo>
                    <a:pt x="188251" y="85442"/>
                  </a:lnTo>
                  <a:lnTo>
                    <a:pt x="188696" y="85659"/>
                  </a:lnTo>
                  <a:lnTo>
                    <a:pt x="181376" y="99964"/>
                  </a:lnTo>
                  <a:lnTo>
                    <a:pt x="180058" y="107781"/>
                  </a:lnTo>
                  <a:lnTo>
                    <a:pt x="181117" y="111135"/>
                  </a:lnTo>
                  <a:lnTo>
                    <a:pt x="186058" y="116744"/>
                  </a:lnTo>
                  <a:lnTo>
                    <a:pt x="190056" y="117817"/>
                  </a:lnTo>
                  <a:lnTo>
                    <a:pt x="221095" y="112771"/>
                  </a:lnTo>
                  <a:lnTo>
                    <a:pt x="241805" y="100271"/>
                  </a:lnTo>
                  <a:lnTo>
                    <a:pt x="278588" y="66854"/>
                  </a:lnTo>
                  <a:lnTo>
                    <a:pt x="279260" y="67623"/>
                  </a:lnTo>
                  <a:lnTo>
                    <a:pt x="280006" y="72241"/>
                  </a:lnTo>
                  <a:lnTo>
                    <a:pt x="272742" y="118208"/>
                  </a:lnTo>
                  <a:lnTo>
                    <a:pt x="268858" y="126409"/>
                  </a:lnTo>
                  <a:lnTo>
                    <a:pt x="269246" y="126376"/>
                  </a:lnTo>
                  <a:lnTo>
                    <a:pt x="271558" y="124459"/>
                  </a:lnTo>
                  <a:lnTo>
                    <a:pt x="273056" y="119373"/>
                  </a:lnTo>
                  <a:lnTo>
                    <a:pt x="277388" y="97869"/>
                  </a:lnTo>
                  <a:lnTo>
                    <a:pt x="295882" y="60669"/>
                  </a:lnTo>
                  <a:lnTo>
                    <a:pt x="324099" y="20812"/>
                  </a:lnTo>
                  <a:lnTo>
                    <a:pt x="335918" y="10749"/>
                  </a:lnTo>
                  <a:lnTo>
                    <a:pt x="340059" y="9053"/>
                  </a:lnTo>
                  <a:lnTo>
                    <a:pt x="343523" y="8628"/>
                  </a:lnTo>
                  <a:lnTo>
                    <a:pt x="346540" y="11167"/>
                  </a:lnTo>
                  <a:lnTo>
                    <a:pt x="351771" y="21514"/>
                  </a:lnTo>
                  <a:lnTo>
                    <a:pt x="351942" y="53319"/>
                  </a:lnTo>
                  <a:lnTo>
                    <a:pt x="344153" y="90651"/>
                  </a:lnTo>
                  <a:lnTo>
                    <a:pt x="332847" y="129929"/>
                  </a:lnTo>
                  <a:lnTo>
                    <a:pt x="333072" y="130839"/>
                  </a:lnTo>
                  <a:lnTo>
                    <a:pt x="333927" y="130741"/>
                  </a:lnTo>
                  <a:lnTo>
                    <a:pt x="335203" y="129970"/>
                  </a:lnTo>
                  <a:lnTo>
                    <a:pt x="344104" y="10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57"/>
            <p:cNvSpPr/>
            <p:nvPr>
              <p:custDataLst>
                <p:tags r:id="rId93"/>
              </p:custDataLst>
            </p:nvPr>
          </p:nvSpPr>
          <p:spPr>
            <a:xfrm>
              <a:off x="6203950" y="2933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58"/>
            <p:cNvSpPr/>
            <p:nvPr>
              <p:custDataLst>
                <p:tags r:id="rId94"/>
              </p:custDataLst>
            </p:nvPr>
          </p:nvSpPr>
          <p:spPr>
            <a:xfrm>
              <a:off x="6140450" y="302260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25069" y="455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59"/>
            <p:cNvSpPr/>
            <p:nvPr>
              <p:custDataLst>
                <p:tags r:id="rId95"/>
              </p:custDataLst>
            </p:nvPr>
          </p:nvSpPr>
          <p:spPr>
            <a:xfrm>
              <a:off x="6016351" y="2808866"/>
              <a:ext cx="66950" cy="311076"/>
            </a:xfrm>
            <a:custGeom>
              <a:avLst/>
              <a:gdLst/>
              <a:ahLst/>
              <a:cxnLst/>
              <a:rect l="0" t="0" r="0" b="0"/>
              <a:pathLst>
                <a:path w="66950" h="311076">
                  <a:moveTo>
                    <a:pt x="66949" y="35934"/>
                  </a:moveTo>
                  <a:lnTo>
                    <a:pt x="66949" y="35934"/>
                  </a:lnTo>
                  <a:lnTo>
                    <a:pt x="60482" y="2762"/>
                  </a:lnTo>
                  <a:lnTo>
                    <a:pt x="59109" y="1119"/>
                  </a:lnTo>
                  <a:lnTo>
                    <a:pt x="57489" y="24"/>
                  </a:lnTo>
                  <a:lnTo>
                    <a:pt x="55704" y="0"/>
                  </a:lnTo>
                  <a:lnTo>
                    <a:pt x="51839" y="1854"/>
                  </a:lnTo>
                  <a:lnTo>
                    <a:pt x="45696" y="16977"/>
                  </a:lnTo>
                  <a:lnTo>
                    <a:pt x="42778" y="56188"/>
                  </a:lnTo>
                  <a:lnTo>
                    <a:pt x="40214" y="91973"/>
                  </a:lnTo>
                  <a:lnTo>
                    <a:pt x="37427" y="131396"/>
                  </a:lnTo>
                  <a:lnTo>
                    <a:pt x="36190" y="172435"/>
                  </a:lnTo>
                  <a:lnTo>
                    <a:pt x="35639" y="210431"/>
                  </a:lnTo>
                  <a:lnTo>
                    <a:pt x="34689" y="244722"/>
                  </a:lnTo>
                  <a:lnTo>
                    <a:pt x="30893" y="285004"/>
                  </a:lnTo>
                  <a:lnTo>
                    <a:pt x="29118" y="311061"/>
                  </a:lnTo>
                  <a:lnTo>
                    <a:pt x="28323" y="311075"/>
                  </a:lnTo>
                  <a:lnTo>
                    <a:pt x="16662" y="293911"/>
                  </a:lnTo>
                  <a:lnTo>
                    <a:pt x="5836" y="260423"/>
                  </a:lnTo>
                  <a:lnTo>
                    <a:pt x="3451" y="246382"/>
                  </a:lnTo>
                  <a:lnTo>
                    <a:pt x="2039" y="243966"/>
                  </a:lnTo>
                  <a:lnTo>
                    <a:pt x="393" y="242356"/>
                  </a:lnTo>
                  <a:lnTo>
                    <a:pt x="0" y="240576"/>
                  </a:lnTo>
                  <a:lnTo>
                    <a:pt x="443" y="238684"/>
                  </a:lnTo>
                  <a:lnTo>
                    <a:pt x="1444" y="236718"/>
                  </a:lnTo>
                  <a:lnTo>
                    <a:pt x="12969" y="227208"/>
                  </a:lnTo>
                  <a:lnTo>
                    <a:pt x="47899" y="21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60"/>
            <p:cNvSpPr/>
            <p:nvPr>
              <p:custDataLst>
                <p:tags r:id="rId96"/>
              </p:custDataLst>
            </p:nvPr>
          </p:nvSpPr>
          <p:spPr>
            <a:xfrm>
              <a:off x="5930900" y="2927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61"/>
            <p:cNvSpPr/>
            <p:nvPr>
              <p:custDataLst>
                <p:tags r:id="rId97"/>
              </p:custDataLst>
            </p:nvPr>
          </p:nvSpPr>
          <p:spPr>
            <a:xfrm>
              <a:off x="5937250" y="2990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5" y="648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62"/>
            <p:cNvSpPr/>
            <p:nvPr>
              <p:custDataLst>
                <p:tags r:id="rId98"/>
              </p:custDataLst>
            </p:nvPr>
          </p:nvSpPr>
          <p:spPr>
            <a:xfrm>
              <a:off x="5772150" y="3002445"/>
              <a:ext cx="81340" cy="121756"/>
            </a:xfrm>
            <a:custGeom>
              <a:avLst/>
              <a:gdLst/>
              <a:ahLst/>
              <a:cxnLst/>
              <a:rect l="0" t="0" r="0" b="0"/>
              <a:pathLst>
                <a:path w="81340" h="121756">
                  <a:moveTo>
                    <a:pt x="0" y="7455"/>
                  </a:moveTo>
                  <a:lnTo>
                    <a:pt x="0" y="7455"/>
                  </a:lnTo>
                  <a:lnTo>
                    <a:pt x="12209" y="7455"/>
                  </a:lnTo>
                  <a:lnTo>
                    <a:pt x="15195" y="9572"/>
                  </a:lnTo>
                  <a:lnTo>
                    <a:pt x="20394" y="17568"/>
                  </a:lnTo>
                  <a:lnTo>
                    <a:pt x="23917" y="47454"/>
                  </a:lnTo>
                  <a:lnTo>
                    <a:pt x="20743" y="90249"/>
                  </a:lnTo>
                  <a:lnTo>
                    <a:pt x="19273" y="117188"/>
                  </a:lnTo>
                  <a:lnTo>
                    <a:pt x="19199" y="117299"/>
                  </a:lnTo>
                  <a:lnTo>
                    <a:pt x="19069" y="100307"/>
                  </a:lnTo>
                  <a:lnTo>
                    <a:pt x="30986" y="58087"/>
                  </a:lnTo>
                  <a:lnTo>
                    <a:pt x="37055" y="34192"/>
                  </a:lnTo>
                  <a:lnTo>
                    <a:pt x="46808" y="14164"/>
                  </a:lnTo>
                  <a:lnTo>
                    <a:pt x="56316" y="3381"/>
                  </a:lnTo>
                  <a:lnTo>
                    <a:pt x="60828" y="506"/>
                  </a:lnTo>
                  <a:lnTo>
                    <a:pt x="65247" y="0"/>
                  </a:lnTo>
                  <a:lnTo>
                    <a:pt x="73919" y="3201"/>
                  </a:lnTo>
                  <a:lnTo>
                    <a:pt x="76796" y="7441"/>
                  </a:lnTo>
                  <a:lnTo>
                    <a:pt x="79992" y="19678"/>
                  </a:lnTo>
                  <a:lnTo>
                    <a:pt x="81339" y="59964"/>
                  </a:lnTo>
                  <a:lnTo>
                    <a:pt x="77016" y="106493"/>
                  </a:lnTo>
                  <a:lnTo>
                    <a:pt x="76200" y="121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63"/>
            <p:cNvSpPr/>
            <p:nvPr>
              <p:custDataLst>
                <p:tags r:id="rId99"/>
              </p:custDataLst>
            </p:nvPr>
          </p:nvSpPr>
          <p:spPr>
            <a:xfrm>
              <a:off x="5562857" y="2993438"/>
              <a:ext cx="116191" cy="359889"/>
            </a:xfrm>
            <a:custGeom>
              <a:avLst/>
              <a:gdLst/>
              <a:ahLst/>
              <a:cxnLst/>
              <a:rect l="0" t="0" r="0" b="0"/>
              <a:pathLst>
                <a:path w="116191" h="359889">
                  <a:moveTo>
                    <a:pt x="88643" y="10112"/>
                  </a:moveTo>
                  <a:lnTo>
                    <a:pt x="88643" y="10112"/>
                  </a:lnTo>
                  <a:lnTo>
                    <a:pt x="55987" y="60"/>
                  </a:lnTo>
                  <a:lnTo>
                    <a:pt x="39557" y="0"/>
                  </a:lnTo>
                  <a:lnTo>
                    <a:pt x="22847" y="4677"/>
                  </a:lnTo>
                  <a:lnTo>
                    <a:pt x="9776" y="15222"/>
                  </a:lnTo>
                  <a:lnTo>
                    <a:pt x="4315" y="21986"/>
                  </a:lnTo>
                  <a:lnTo>
                    <a:pt x="129" y="37026"/>
                  </a:lnTo>
                  <a:lnTo>
                    <a:pt x="0" y="44988"/>
                  </a:lnTo>
                  <a:lnTo>
                    <a:pt x="5502" y="61361"/>
                  </a:lnTo>
                  <a:lnTo>
                    <a:pt x="9932" y="69678"/>
                  </a:lnTo>
                  <a:lnTo>
                    <a:pt x="24262" y="82682"/>
                  </a:lnTo>
                  <a:lnTo>
                    <a:pt x="33022" y="88125"/>
                  </a:lnTo>
                  <a:lnTo>
                    <a:pt x="54045" y="92292"/>
                  </a:lnTo>
                  <a:lnTo>
                    <a:pt x="75383" y="91087"/>
                  </a:lnTo>
                  <a:lnTo>
                    <a:pt x="91921" y="85847"/>
                  </a:lnTo>
                  <a:lnTo>
                    <a:pt x="102565" y="78814"/>
                  </a:lnTo>
                  <a:lnTo>
                    <a:pt x="115147" y="62802"/>
                  </a:lnTo>
                  <a:lnTo>
                    <a:pt x="116190" y="60055"/>
                  </a:lnTo>
                  <a:lnTo>
                    <a:pt x="116180" y="58224"/>
                  </a:lnTo>
                  <a:lnTo>
                    <a:pt x="115467" y="57003"/>
                  </a:lnTo>
                  <a:lnTo>
                    <a:pt x="114287" y="58306"/>
                  </a:lnTo>
                  <a:lnTo>
                    <a:pt x="111094" y="65399"/>
                  </a:lnTo>
                  <a:lnTo>
                    <a:pt x="108364" y="100865"/>
                  </a:lnTo>
                  <a:lnTo>
                    <a:pt x="107991" y="133937"/>
                  </a:lnTo>
                  <a:lnTo>
                    <a:pt x="107825" y="172154"/>
                  </a:lnTo>
                  <a:lnTo>
                    <a:pt x="108457" y="212659"/>
                  </a:lnTo>
                  <a:lnTo>
                    <a:pt x="111090" y="254179"/>
                  </a:lnTo>
                  <a:lnTo>
                    <a:pt x="110849" y="292388"/>
                  </a:lnTo>
                  <a:lnTo>
                    <a:pt x="106979" y="324657"/>
                  </a:lnTo>
                  <a:lnTo>
                    <a:pt x="98203" y="346054"/>
                  </a:lnTo>
                  <a:lnTo>
                    <a:pt x="91489" y="352607"/>
                  </a:lnTo>
                  <a:lnTo>
                    <a:pt x="74621" y="359888"/>
                  </a:lnTo>
                  <a:lnTo>
                    <a:pt x="65889" y="359007"/>
                  </a:lnTo>
                  <a:lnTo>
                    <a:pt x="48661" y="350502"/>
                  </a:lnTo>
                  <a:lnTo>
                    <a:pt x="26467" y="323105"/>
                  </a:lnTo>
                  <a:lnTo>
                    <a:pt x="10849" y="275791"/>
                  </a:lnTo>
                  <a:lnTo>
                    <a:pt x="6093" y="25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64"/>
            <p:cNvSpPr/>
            <p:nvPr>
              <p:custDataLst>
                <p:tags r:id="rId100"/>
              </p:custDataLst>
            </p:nvPr>
          </p:nvSpPr>
          <p:spPr>
            <a:xfrm>
              <a:off x="5505450" y="2965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65"/>
            <p:cNvSpPr/>
            <p:nvPr>
              <p:custDataLst>
                <p:tags r:id="rId101"/>
              </p:custDataLst>
            </p:nvPr>
          </p:nvSpPr>
          <p:spPr>
            <a:xfrm>
              <a:off x="5492750" y="30289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0212" y="4209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66"/>
            <p:cNvSpPr/>
            <p:nvPr>
              <p:custDataLst>
                <p:tags r:id="rId102"/>
              </p:custDataLst>
            </p:nvPr>
          </p:nvSpPr>
          <p:spPr>
            <a:xfrm>
              <a:off x="5311506" y="2979295"/>
              <a:ext cx="93102" cy="170553"/>
            </a:xfrm>
            <a:custGeom>
              <a:avLst/>
              <a:gdLst/>
              <a:ahLst/>
              <a:cxnLst/>
              <a:rect l="0" t="0" r="0" b="0"/>
              <a:pathLst>
                <a:path w="93102" h="170553">
                  <a:moveTo>
                    <a:pt x="66944" y="11555"/>
                  </a:moveTo>
                  <a:lnTo>
                    <a:pt x="66944" y="11555"/>
                  </a:lnTo>
                  <a:lnTo>
                    <a:pt x="42525" y="2717"/>
                  </a:lnTo>
                  <a:lnTo>
                    <a:pt x="22785" y="0"/>
                  </a:lnTo>
                  <a:lnTo>
                    <a:pt x="6901" y="2565"/>
                  </a:lnTo>
                  <a:lnTo>
                    <a:pt x="3632" y="4856"/>
                  </a:lnTo>
                  <a:lnTo>
                    <a:pt x="1453" y="7794"/>
                  </a:lnTo>
                  <a:lnTo>
                    <a:pt x="0" y="11165"/>
                  </a:lnTo>
                  <a:lnTo>
                    <a:pt x="442" y="15528"/>
                  </a:lnTo>
                  <a:lnTo>
                    <a:pt x="18397" y="53941"/>
                  </a:lnTo>
                  <a:lnTo>
                    <a:pt x="65150" y="99904"/>
                  </a:lnTo>
                  <a:lnTo>
                    <a:pt x="80963" y="117143"/>
                  </a:lnTo>
                  <a:lnTo>
                    <a:pt x="90343" y="134213"/>
                  </a:lnTo>
                  <a:lnTo>
                    <a:pt x="93101" y="147443"/>
                  </a:lnTo>
                  <a:lnTo>
                    <a:pt x="92848" y="152947"/>
                  </a:lnTo>
                  <a:lnTo>
                    <a:pt x="89858" y="158027"/>
                  </a:lnTo>
                  <a:lnTo>
                    <a:pt x="79009" y="167435"/>
                  </a:lnTo>
                  <a:lnTo>
                    <a:pt x="72871" y="169803"/>
                  </a:lnTo>
                  <a:lnTo>
                    <a:pt x="60406" y="170552"/>
                  </a:lnTo>
                  <a:lnTo>
                    <a:pt x="49692" y="166652"/>
                  </a:lnTo>
                  <a:lnTo>
                    <a:pt x="44859" y="163636"/>
                  </a:lnTo>
                  <a:lnTo>
                    <a:pt x="41637" y="159510"/>
                  </a:lnTo>
                  <a:lnTo>
                    <a:pt x="35194" y="13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67"/>
            <p:cNvSpPr/>
            <p:nvPr>
              <p:custDataLst>
                <p:tags r:id="rId103"/>
              </p:custDataLst>
            </p:nvPr>
          </p:nvSpPr>
          <p:spPr>
            <a:xfrm>
              <a:off x="6660426" y="2946400"/>
              <a:ext cx="134075" cy="44451"/>
            </a:xfrm>
            <a:custGeom>
              <a:avLst/>
              <a:gdLst/>
              <a:ahLst/>
              <a:cxnLst/>
              <a:rect l="0" t="0" r="0" b="0"/>
              <a:pathLst>
                <a:path w="134075" h="44451">
                  <a:moveTo>
                    <a:pt x="19774" y="44450"/>
                  </a:moveTo>
                  <a:lnTo>
                    <a:pt x="19774" y="44450"/>
                  </a:lnTo>
                  <a:lnTo>
                    <a:pt x="2814" y="37543"/>
                  </a:lnTo>
                  <a:lnTo>
                    <a:pt x="0" y="35612"/>
                  </a:lnTo>
                  <a:lnTo>
                    <a:pt x="242" y="32913"/>
                  </a:lnTo>
                  <a:lnTo>
                    <a:pt x="6154" y="26152"/>
                  </a:lnTo>
                  <a:lnTo>
                    <a:pt x="38237" y="17784"/>
                  </a:lnTo>
                  <a:lnTo>
                    <a:pt x="73370" y="11197"/>
                  </a:lnTo>
                  <a:lnTo>
                    <a:pt x="134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300"/>
          <p:cNvGrpSpPr/>
          <p:nvPr/>
        </p:nvGrpSpPr>
        <p:grpSpPr>
          <a:xfrm>
            <a:off x="7239284" y="2990850"/>
            <a:ext cx="1091917" cy="180950"/>
            <a:chOff x="7239284" y="2990850"/>
            <a:chExt cx="1091917" cy="180950"/>
          </a:xfrm>
        </p:grpSpPr>
        <p:sp>
          <p:nvSpPr>
            <p:cNvPr id="96" name="SMARTInkShape-1268"/>
            <p:cNvSpPr/>
            <p:nvPr>
              <p:custDataLst>
                <p:tags r:id="rId84"/>
              </p:custDataLst>
            </p:nvPr>
          </p:nvSpPr>
          <p:spPr>
            <a:xfrm>
              <a:off x="8331200" y="3117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69"/>
            <p:cNvSpPr/>
            <p:nvPr>
              <p:custDataLst>
                <p:tags r:id="rId85"/>
              </p:custDataLst>
            </p:nvPr>
          </p:nvSpPr>
          <p:spPr>
            <a:xfrm>
              <a:off x="8159750" y="2990850"/>
              <a:ext cx="139701" cy="172386"/>
            </a:xfrm>
            <a:custGeom>
              <a:avLst/>
              <a:gdLst/>
              <a:ahLst/>
              <a:cxnLst/>
              <a:rect l="0" t="0" r="0" b="0"/>
              <a:pathLst>
                <a:path w="139701" h="172386">
                  <a:moveTo>
                    <a:pt x="0" y="38100"/>
                  </a:moveTo>
                  <a:lnTo>
                    <a:pt x="0" y="38100"/>
                  </a:lnTo>
                  <a:lnTo>
                    <a:pt x="705" y="24303"/>
                  </a:lnTo>
                  <a:lnTo>
                    <a:pt x="3370" y="18327"/>
                  </a:lnTo>
                  <a:lnTo>
                    <a:pt x="5069" y="16451"/>
                  </a:lnTo>
                  <a:lnTo>
                    <a:pt x="8838" y="14367"/>
                  </a:lnTo>
                  <a:lnTo>
                    <a:pt x="10831" y="15928"/>
                  </a:lnTo>
                  <a:lnTo>
                    <a:pt x="24570" y="46103"/>
                  </a:lnTo>
                  <a:lnTo>
                    <a:pt x="36364" y="85314"/>
                  </a:lnTo>
                  <a:lnTo>
                    <a:pt x="42055" y="125937"/>
                  </a:lnTo>
                  <a:lnTo>
                    <a:pt x="44356" y="172385"/>
                  </a:lnTo>
                  <a:lnTo>
                    <a:pt x="44388" y="172074"/>
                  </a:lnTo>
                  <a:lnTo>
                    <a:pt x="62121" y="134877"/>
                  </a:lnTo>
                  <a:lnTo>
                    <a:pt x="75823" y="102749"/>
                  </a:lnTo>
                  <a:lnTo>
                    <a:pt x="92966" y="66127"/>
                  </a:lnTo>
                  <a:lnTo>
                    <a:pt x="117073" y="2523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70"/>
            <p:cNvSpPr/>
            <p:nvPr>
              <p:custDataLst>
                <p:tags r:id="rId86"/>
              </p:custDataLst>
            </p:nvPr>
          </p:nvSpPr>
          <p:spPr>
            <a:xfrm>
              <a:off x="7986335" y="3028750"/>
              <a:ext cx="116266" cy="137410"/>
            </a:xfrm>
            <a:custGeom>
              <a:avLst/>
              <a:gdLst/>
              <a:ahLst/>
              <a:cxnLst/>
              <a:rect l="0" t="0" r="0" b="0"/>
              <a:pathLst>
                <a:path w="116266" h="137410">
                  <a:moveTo>
                    <a:pt x="52765" y="38300"/>
                  </a:moveTo>
                  <a:lnTo>
                    <a:pt x="52765" y="38300"/>
                  </a:lnTo>
                  <a:lnTo>
                    <a:pt x="47298" y="38300"/>
                  </a:lnTo>
                  <a:lnTo>
                    <a:pt x="47003" y="39006"/>
                  </a:lnTo>
                  <a:lnTo>
                    <a:pt x="46677" y="41671"/>
                  </a:lnTo>
                  <a:lnTo>
                    <a:pt x="47295" y="42664"/>
                  </a:lnTo>
                  <a:lnTo>
                    <a:pt x="48413" y="43326"/>
                  </a:lnTo>
                  <a:lnTo>
                    <a:pt x="52241" y="44062"/>
                  </a:lnTo>
                  <a:lnTo>
                    <a:pt x="63036" y="43770"/>
                  </a:lnTo>
                  <a:lnTo>
                    <a:pt x="73557" y="41201"/>
                  </a:lnTo>
                  <a:lnTo>
                    <a:pt x="81526" y="35827"/>
                  </a:lnTo>
                  <a:lnTo>
                    <a:pt x="84639" y="32418"/>
                  </a:lnTo>
                  <a:lnTo>
                    <a:pt x="88098" y="21104"/>
                  </a:lnTo>
                  <a:lnTo>
                    <a:pt x="89019" y="14136"/>
                  </a:lnTo>
                  <a:lnTo>
                    <a:pt x="88223" y="8785"/>
                  </a:lnTo>
                  <a:lnTo>
                    <a:pt x="83576" y="958"/>
                  </a:lnTo>
                  <a:lnTo>
                    <a:pt x="78245" y="0"/>
                  </a:lnTo>
                  <a:lnTo>
                    <a:pt x="62913" y="2698"/>
                  </a:lnTo>
                  <a:lnTo>
                    <a:pt x="34448" y="22264"/>
                  </a:lnTo>
                  <a:lnTo>
                    <a:pt x="10413" y="53775"/>
                  </a:lnTo>
                  <a:lnTo>
                    <a:pt x="0" y="86551"/>
                  </a:lnTo>
                  <a:lnTo>
                    <a:pt x="3208" y="106076"/>
                  </a:lnTo>
                  <a:lnTo>
                    <a:pt x="7027" y="115234"/>
                  </a:lnTo>
                  <a:lnTo>
                    <a:pt x="13101" y="122045"/>
                  </a:lnTo>
                  <a:lnTo>
                    <a:pt x="29257" y="131494"/>
                  </a:lnTo>
                  <a:lnTo>
                    <a:pt x="61557" y="137409"/>
                  </a:lnTo>
                  <a:lnTo>
                    <a:pt x="116265" y="12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71"/>
            <p:cNvSpPr/>
            <p:nvPr>
              <p:custDataLst>
                <p:tags r:id="rId87"/>
              </p:custDataLst>
            </p:nvPr>
          </p:nvSpPr>
          <p:spPr>
            <a:xfrm>
              <a:off x="7849690" y="3017926"/>
              <a:ext cx="77076" cy="150725"/>
            </a:xfrm>
            <a:custGeom>
              <a:avLst/>
              <a:gdLst/>
              <a:ahLst/>
              <a:cxnLst/>
              <a:rect l="0" t="0" r="0" b="0"/>
              <a:pathLst>
                <a:path w="77076" h="150725">
                  <a:moveTo>
                    <a:pt x="37010" y="23724"/>
                  </a:moveTo>
                  <a:lnTo>
                    <a:pt x="37010" y="23724"/>
                  </a:lnTo>
                  <a:lnTo>
                    <a:pt x="17237" y="70177"/>
                  </a:lnTo>
                  <a:lnTo>
                    <a:pt x="8809" y="98636"/>
                  </a:lnTo>
                  <a:lnTo>
                    <a:pt x="0" y="134697"/>
                  </a:lnTo>
                  <a:lnTo>
                    <a:pt x="342" y="134395"/>
                  </a:lnTo>
                  <a:lnTo>
                    <a:pt x="4194" y="125816"/>
                  </a:lnTo>
                  <a:lnTo>
                    <a:pt x="17237" y="83665"/>
                  </a:lnTo>
                  <a:lnTo>
                    <a:pt x="35698" y="44698"/>
                  </a:lnTo>
                  <a:lnTo>
                    <a:pt x="57081" y="8974"/>
                  </a:lnTo>
                  <a:lnTo>
                    <a:pt x="66157" y="0"/>
                  </a:lnTo>
                  <a:lnTo>
                    <a:pt x="69847" y="147"/>
                  </a:lnTo>
                  <a:lnTo>
                    <a:pt x="73012" y="3067"/>
                  </a:lnTo>
                  <a:lnTo>
                    <a:pt x="75828" y="7836"/>
                  </a:lnTo>
                  <a:lnTo>
                    <a:pt x="77075" y="22542"/>
                  </a:lnTo>
                  <a:lnTo>
                    <a:pt x="72126" y="67469"/>
                  </a:lnTo>
                  <a:lnTo>
                    <a:pt x="68720" y="108696"/>
                  </a:lnTo>
                  <a:lnTo>
                    <a:pt x="62410" y="150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72"/>
            <p:cNvSpPr/>
            <p:nvPr>
              <p:custDataLst>
                <p:tags r:id="rId88"/>
              </p:custDataLst>
            </p:nvPr>
          </p:nvSpPr>
          <p:spPr>
            <a:xfrm>
              <a:off x="7708900" y="3035947"/>
              <a:ext cx="69851" cy="126354"/>
            </a:xfrm>
            <a:custGeom>
              <a:avLst/>
              <a:gdLst/>
              <a:ahLst/>
              <a:cxnLst/>
              <a:rect l="0" t="0" r="0" b="0"/>
              <a:pathLst>
                <a:path w="69851" h="126354">
                  <a:moveTo>
                    <a:pt x="0" y="18403"/>
                  </a:moveTo>
                  <a:lnTo>
                    <a:pt x="0" y="18403"/>
                  </a:lnTo>
                  <a:lnTo>
                    <a:pt x="3370" y="25145"/>
                  </a:lnTo>
                  <a:lnTo>
                    <a:pt x="6088" y="69304"/>
                  </a:lnTo>
                  <a:lnTo>
                    <a:pt x="5593" y="98307"/>
                  </a:lnTo>
                  <a:lnTo>
                    <a:pt x="876" y="111493"/>
                  </a:lnTo>
                  <a:lnTo>
                    <a:pt x="260" y="102900"/>
                  </a:lnTo>
                  <a:lnTo>
                    <a:pt x="3448" y="86949"/>
                  </a:lnTo>
                  <a:lnTo>
                    <a:pt x="20986" y="48092"/>
                  </a:lnTo>
                  <a:lnTo>
                    <a:pt x="47684" y="5240"/>
                  </a:lnTo>
                  <a:lnTo>
                    <a:pt x="52250" y="1867"/>
                  </a:lnTo>
                  <a:lnTo>
                    <a:pt x="56706" y="323"/>
                  </a:lnTo>
                  <a:lnTo>
                    <a:pt x="61086" y="0"/>
                  </a:lnTo>
                  <a:lnTo>
                    <a:pt x="64008" y="2606"/>
                  </a:lnTo>
                  <a:lnTo>
                    <a:pt x="67253" y="13029"/>
                  </a:lnTo>
                  <a:lnTo>
                    <a:pt x="64974" y="52149"/>
                  </a:lnTo>
                  <a:lnTo>
                    <a:pt x="63791" y="92698"/>
                  </a:lnTo>
                  <a:lnTo>
                    <a:pt x="64335" y="108573"/>
                  </a:lnTo>
                  <a:lnTo>
                    <a:pt x="69850" y="126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73"/>
            <p:cNvSpPr/>
            <p:nvPr>
              <p:custDataLst>
                <p:tags r:id="rId89"/>
              </p:custDataLst>
            </p:nvPr>
          </p:nvSpPr>
          <p:spPr>
            <a:xfrm>
              <a:off x="7499714" y="3026237"/>
              <a:ext cx="113937" cy="136064"/>
            </a:xfrm>
            <a:custGeom>
              <a:avLst/>
              <a:gdLst/>
              <a:ahLst/>
              <a:cxnLst/>
              <a:rect l="0" t="0" r="0" b="0"/>
              <a:pathLst>
                <a:path w="113937" h="136064">
                  <a:moveTo>
                    <a:pt x="107586" y="72563"/>
                  </a:moveTo>
                  <a:lnTo>
                    <a:pt x="107586" y="72563"/>
                  </a:lnTo>
                  <a:lnTo>
                    <a:pt x="112612" y="49959"/>
                  </a:lnTo>
                  <a:lnTo>
                    <a:pt x="113053" y="42677"/>
                  </a:lnTo>
                  <a:lnTo>
                    <a:pt x="107899" y="28942"/>
                  </a:lnTo>
                  <a:lnTo>
                    <a:pt x="87344" y="2877"/>
                  </a:lnTo>
                  <a:lnTo>
                    <a:pt x="80685" y="0"/>
                  </a:lnTo>
                  <a:lnTo>
                    <a:pt x="65761" y="567"/>
                  </a:lnTo>
                  <a:lnTo>
                    <a:pt x="49721" y="11167"/>
                  </a:lnTo>
                  <a:lnTo>
                    <a:pt x="24824" y="40730"/>
                  </a:lnTo>
                  <a:lnTo>
                    <a:pt x="5218" y="78889"/>
                  </a:lnTo>
                  <a:lnTo>
                    <a:pt x="0" y="102185"/>
                  </a:lnTo>
                  <a:lnTo>
                    <a:pt x="2385" y="119595"/>
                  </a:lnTo>
                  <a:lnTo>
                    <a:pt x="5702" y="125790"/>
                  </a:lnTo>
                  <a:lnTo>
                    <a:pt x="15032" y="134555"/>
                  </a:lnTo>
                  <a:lnTo>
                    <a:pt x="21894" y="135763"/>
                  </a:lnTo>
                  <a:lnTo>
                    <a:pt x="38926" y="133343"/>
                  </a:lnTo>
                  <a:lnTo>
                    <a:pt x="64978" y="117304"/>
                  </a:lnTo>
                  <a:lnTo>
                    <a:pt x="88221" y="88012"/>
                  </a:lnTo>
                  <a:lnTo>
                    <a:pt x="97066" y="74005"/>
                  </a:lnTo>
                  <a:lnTo>
                    <a:pt x="98456" y="72819"/>
                  </a:lnTo>
                  <a:lnTo>
                    <a:pt x="99383" y="72733"/>
                  </a:lnTo>
                  <a:lnTo>
                    <a:pt x="99294" y="74088"/>
                  </a:lnTo>
                  <a:lnTo>
                    <a:pt x="96505" y="84146"/>
                  </a:lnTo>
                  <a:lnTo>
                    <a:pt x="96071" y="103668"/>
                  </a:lnTo>
                  <a:lnTo>
                    <a:pt x="98470" y="116726"/>
                  </a:lnTo>
                  <a:lnTo>
                    <a:pt x="103769" y="125823"/>
                  </a:lnTo>
                  <a:lnTo>
                    <a:pt x="113936" y="136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74"/>
            <p:cNvSpPr/>
            <p:nvPr>
              <p:custDataLst>
                <p:tags r:id="rId90"/>
              </p:custDataLst>
            </p:nvPr>
          </p:nvSpPr>
          <p:spPr>
            <a:xfrm>
              <a:off x="7239284" y="3034484"/>
              <a:ext cx="202917" cy="137316"/>
            </a:xfrm>
            <a:custGeom>
              <a:avLst/>
              <a:gdLst/>
              <a:ahLst/>
              <a:cxnLst/>
              <a:rect l="0" t="0" r="0" b="0"/>
              <a:pathLst>
                <a:path w="202917" h="137316">
                  <a:moveTo>
                    <a:pt x="12416" y="32566"/>
                  </a:moveTo>
                  <a:lnTo>
                    <a:pt x="12416" y="32566"/>
                  </a:lnTo>
                  <a:lnTo>
                    <a:pt x="7390" y="20633"/>
                  </a:lnTo>
                  <a:lnTo>
                    <a:pt x="6948" y="18261"/>
                  </a:lnTo>
                  <a:lnTo>
                    <a:pt x="4576" y="13743"/>
                  </a:lnTo>
                  <a:lnTo>
                    <a:pt x="0" y="7551"/>
                  </a:lnTo>
                  <a:lnTo>
                    <a:pt x="3171" y="14022"/>
                  </a:lnTo>
                  <a:lnTo>
                    <a:pt x="7567" y="57396"/>
                  </a:lnTo>
                  <a:lnTo>
                    <a:pt x="10979" y="94016"/>
                  </a:lnTo>
                  <a:lnTo>
                    <a:pt x="12332" y="136773"/>
                  </a:lnTo>
                  <a:lnTo>
                    <a:pt x="13066" y="137315"/>
                  </a:lnTo>
                  <a:lnTo>
                    <a:pt x="14260" y="136971"/>
                  </a:lnTo>
                  <a:lnTo>
                    <a:pt x="15762" y="136036"/>
                  </a:lnTo>
                  <a:lnTo>
                    <a:pt x="34083" y="92235"/>
                  </a:lnTo>
                  <a:lnTo>
                    <a:pt x="54662" y="50089"/>
                  </a:lnTo>
                  <a:lnTo>
                    <a:pt x="79537" y="3742"/>
                  </a:lnTo>
                  <a:lnTo>
                    <a:pt x="82564" y="650"/>
                  </a:lnTo>
                  <a:lnTo>
                    <a:pt x="85287" y="0"/>
                  </a:lnTo>
                  <a:lnTo>
                    <a:pt x="87808" y="978"/>
                  </a:lnTo>
                  <a:lnTo>
                    <a:pt x="90193" y="3040"/>
                  </a:lnTo>
                  <a:lnTo>
                    <a:pt x="96922" y="19427"/>
                  </a:lnTo>
                  <a:lnTo>
                    <a:pt x="100738" y="63492"/>
                  </a:lnTo>
                  <a:lnTo>
                    <a:pt x="101282" y="93648"/>
                  </a:lnTo>
                  <a:lnTo>
                    <a:pt x="127994" y="51732"/>
                  </a:lnTo>
                  <a:lnTo>
                    <a:pt x="148026" y="23663"/>
                  </a:lnTo>
                  <a:lnTo>
                    <a:pt x="169966" y="1958"/>
                  </a:lnTo>
                  <a:lnTo>
                    <a:pt x="173894" y="871"/>
                  </a:lnTo>
                  <a:lnTo>
                    <a:pt x="177924" y="1559"/>
                  </a:lnTo>
                  <a:lnTo>
                    <a:pt x="182020" y="3428"/>
                  </a:lnTo>
                  <a:lnTo>
                    <a:pt x="184752" y="8202"/>
                  </a:lnTo>
                  <a:lnTo>
                    <a:pt x="189137" y="41211"/>
                  </a:lnTo>
                  <a:lnTo>
                    <a:pt x="190073" y="87066"/>
                  </a:lnTo>
                  <a:lnTo>
                    <a:pt x="190879" y="110725"/>
                  </a:lnTo>
                  <a:lnTo>
                    <a:pt x="193568" y="119750"/>
                  </a:lnTo>
                  <a:lnTo>
                    <a:pt x="202916" y="13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1275"/>
          <p:cNvSpPr/>
          <p:nvPr>
            <p:custDataLst>
              <p:tags r:id="rId4"/>
            </p:custDataLst>
          </p:nvPr>
        </p:nvSpPr>
        <p:spPr>
          <a:xfrm>
            <a:off x="3340100" y="3361985"/>
            <a:ext cx="3468675" cy="98766"/>
          </a:xfrm>
          <a:custGeom>
            <a:avLst/>
            <a:gdLst/>
            <a:ahLst/>
            <a:cxnLst/>
            <a:rect l="0" t="0" r="0" b="0"/>
            <a:pathLst>
              <a:path w="3468675" h="98766">
                <a:moveTo>
                  <a:pt x="0" y="47965"/>
                </a:moveTo>
                <a:lnTo>
                  <a:pt x="0" y="47965"/>
                </a:lnTo>
                <a:lnTo>
                  <a:pt x="15580" y="60174"/>
                </a:lnTo>
                <a:lnTo>
                  <a:pt x="49458" y="68359"/>
                </a:lnTo>
                <a:lnTo>
                  <a:pt x="88774" y="71140"/>
                </a:lnTo>
                <a:lnTo>
                  <a:pt x="112099" y="71882"/>
                </a:lnTo>
                <a:lnTo>
                  <a:pt x="142466" y="71671"/>
                </a:lnTo>
                <a:lnTo>
                  <a:pt x="177527" y="70824"/>
                </a:lnTo>
                <a:lnTo>
                  <a:pt x="215718" y="69554"/>
                </a:lnTo>
                <a:lnTo>
                  <a:pt x="259523" y="68708"/>
                </a:lnTo>
                <a:lnTo>
                  <a:pt x="307071" y="68144"/>
                </a:lnTo>
                <a:lnTo>
                  <a:pt x="357114" y="67767"/>
                </a:lnTo>
                <a:lnTo>
                  <a:pt x="413053" y="66811"/>
                </a:lnTo>
                <a:lnTo>
                  <a:pt x="472924" y="65467"/>
                </a:lnTo>
                <a:lnTo>
                  <a:pt x="535416" y="63867"/>
                </a:lnTo>
                <a:lnTo>
                  <a:pt x="603888" y="61389"/>
                </a:lnTo>
                <a:lnTo>
                  <a:pt x="676348" y="58325"/>
                </a:lnTo>
                <a:lnTo>
                  <a:pt x="751465" y="54872"/>
                </a:lnTo>
                <a:lnTo>
                  <a:pt x="836115" y="50453"/>
                </a:lnTo>
                <a:lnTo>
                  <a:pt x="927121" y="45390"/>
                </a:lnTo>
                <a:lnTo>
                  <a:pt x="1022364" y="39898"/>
                </a:lnTo>
                <a:lnTo>
                  <a:pt x="1122549" y="34120"/>
                </a:lnTo>
                <a:lnTo>
                  <a:pt x="1226027" y="28152"/>
                </a:lnTo>
                <a:lnTo>
                  <a:pt x="1331701" y="22056"/>
                </a:lnTo>
                <a:lnTo>
                  <a:pt x="1440957" y="16581"/>
                </a:lnTo>
                <a:lnTo>
                  <a:pt x="1552599" y="11520"/>
                </a:lnTo>
                <a:lnTo>
                  <a:pt x="1665832" y="6735"/>
                </a:lnTo>
                <a:lnTo>
                  <a:pt x="1781539" y="3545"/>
                </a:lnTo>
                <a:lnTo>
                  <a:pt x="1898892" y="1418"/>
                </a:lnTo>
                <a:lnTo>
                  <a:pt x="2017345" y="0"/>
                </a:lnTo>
                <a:lnTo>
                  <a:pt x="2132296" y="466"/>
                </a:lnTo>
                <a:lnTo>
                  <a:pt x="2244914" y="2188"/>
                </a:lnTo>
                <a:lnTo>
                  <a:pt x="2355976" y="4747"/>
                </a:lnTo>
                <a:lnTo>
                  <a:pt x="2461061" y="7864"/>
                </a:lnTo>
                <a:lnTo>
                  <a:pt x="2562164" y="11353"/>
                </a:lnTo>
                <a:lnTo>
                  <a:pt x="2660609" y="15090"/>
                </a:lnTo>
                <a:lnTo>
                  <a:pt x="2752345" y="20404"/>
                </a:lnTo>
                <a:lnTo>
                  <a:pt x="2839608" y="26769"/>
                </a:lnTo>
                <a:lnTo>
                  <a:pt x="2923888" y="33834"/>
                </a:lnTo>
                <a:lnTo>
                  <a:pt x="3001242" y="39955"/>
                </a:lnTo>
                <a:lnTo>
                  <a:pt x="3073978" y="45448"/>
                </a:lnTo>
                <a:lnTo>
                  <a:pt x="3143636" y="50520"/>
                </a:lnTo>
                <a:lnTo>
                  <a:pt x="3204890" y="54607"/>
                </a:lnTo>
                <a:lnTo>
                  <a:pt x="3260544" y="58038"/>
                </a:lnTo>
                <a:lnTo>
                  <a:pt x="3312461" y="61030"/>
                </a:lnTo>
                <a:lnTo>
                  <a:pt x="3354130" y="63730"/>
                </a:lnTo>
                <a:lnTo>
                  <a:pt x="3388964" y="66236"/>
                </a:lnTo>
                <a:lnTo>
                  <a:pt x="3419243" y="68613"/>
                </a:lnTo>
                <a:lnTo>
                  <a:pt x="3465229" y="71957"/>
                </a:lnTo>
                <a:lnTo>
                  <a:pt x="3468674" y="71721"/>
                </a:lnTo>
                <a:lnTo>
                  <a:pt x="3467444" y="70858"/>
                </a:lnTo>
                <a:lnTo>
                  <a:pt x="3433805" y="64391"/>
                </a:lnTo>
                <a:lnTo>
                  <a:pt x="3413154" y="61032"/>
                </a:lnTo>
                <a:lnTo>
                  <a:pt x="3385275" y="57382"/>
                </a:lnTo>
                <a:lnTo>
                  <a:pt x="3352578" y="53538"/>
                </a:lnTo>
                <a:lnTo>
                  <a:pt x="3316668" y="49563"/>
                </a:lnTo>
                <a:lnTo>
                  <a:pt x="3273678" y="45503"/>
                </a:lnTo>
                <a:lnTo>
                  <a:pt x="3225969" y="41385"/>
                </a:lnTo>
                <a:lnTo>
                  <a:pt x="3175112" y="37228"/>
                </a:lnTo>
                <a:lnTo>
                  <a:pt x="3118631" y="33751"/>
                </a:lnTo>
                <a:lnTo>
                  <a:pt x="3058398" y="30728"/>
                </a:lnTo>
                <a:lnTo>
                  <a:pt x="2995666" y="28007"/>
                </a:lnTo>
                <a:lnTo>
                  <a:pt x="2926327" y="25487"/>
                </a:lnTo>
                <a:lnTo>
                  <a:pt x="2852584" y="23102"/>
                </a:lnTo>
                <a:lnTo>
                  <a:pt x="2775907" y="20806"/>
                </a:lnTo>
                <a:lnTo>
                  <a:pt x="2695154" y="18570"/>
                </a:lnTo>
                <a:lnTo>
                  <a:pt x="2611686" y="16374"/>
                </a:lnTo>
                <a:lnTo>
                  <a:pt x="2526407" y="14204"/>
                </a:lnTo>
                <a:lnTo>
                  <a:pt x="2434277" y="12052"/>
                </a:lnTo>
                <a:lnTo>
                  <a:pt x="2337579" y="9912"/>
                </a:lnTo>
                <a:lnTo>
                  <a:pt x="2237836" y="7780"/>
                </a:lnTo>
                <a:lnTo>
                  <a:pt x="2134652" y="7769"/>
                </a:lnTo>
                <a:lnTo>
                  <a:pt x="2029173" y="9173"/>
                </a:lnTo>
                <a:lnTo>
                  <a:pt x="1922165" y="11521"/>
                </a:lnTo>
                <a:lnTo>
                  <a:pt x="1813432" y="14497"/>
                </a:lnTo>
                <a:lnTo>
                  <a:pt x="1703549" y="17891"/>
                </a:lnTo>
                <a:lnTo>
                  <a:pt x="1592899" y="21566"/>
                </a:lnTo>
                <a:lnTo>
                  <a:pt x="1479622" y="26132"/>
                </a:lnTo>
                <a:lnTo>
                  <a:pt x="1364592" y="31293"/>
                </a:lnTo>
                <a:lnTo>
                  <a:pt x="1248394" y="36851"/>
                </a:lnTo>
                <a:lnTo>
                  <a:pt x="1136358" y="42672"/>
                </a:lnTo>
                <a:lnTo>
                  <a:pt x="1027094" y="48670"/>
                </a:lnTo>
                <a:lnTo>
                  <a:pt x="919679" y="54785"/>
                </a:lnTo>
                <a:lnTo>
                  <a:pt x="820553" y="60272"/>
                </a:lnTo>
                <a:lnTo>
                  <a:pt x="726952" y="65342"/>
                </a:lnTo>
                <a:lnTo>
                  <a:pt x="637034" y="70133"/>
                </a:lnTo>
                <a:lnTo>
                  <a:pt x="555923" y="75444"/>
                </a:lnTo>
                <a:lnTo>
                  <a:pt x="480682" y="81101"/>
                </a:lnTo>
                <a:lnTo>
                  <a:pt x="409354" y="86989"/>
                </a:lnTo>
                <a:lnTo>
                  <a:pt x="351925" y="90914"/>
                </a:lnTo>
                <a:lnTo>
                  <a:pt x="303761" y="93531"/>
                </a:lnTo>
                <a:lnTo>
                  <a:pt x="261774" y="95276"/>
                </a:lnTo>
                <a:lnTo>
                  <a:pt x="177800" y="987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302"/>
          <p:cNvGrpSpPr/>
          <p:nvPr/>
        </p:nvGrpSpPr>
        <p:grpSpPr>
          <a:xfrm>
            <a:off x="3663950" y="3876469"/>
            <a:ext cx="487300" cy="295329"/>
            <a:chOff x="3663950" y="3876469"/>
            <a:chExt cx="487300" cy="295329"/>
          </a:xfrm>
        </p:grpSpPr>
        <p:sp>
          <p:nvSpPr>
            <p:cNvPr id="105" name="SMARTInkShape-1276"/>
            <p:cNvSpPr/>
            <p:nvPr>
              <p:custDataLst>
                <p:tags r:id="rId81"/>
              </p:custDataLst>
            </p:nvPr>
          </p:nvSpPr>
          <p:spPr>
            <a:xfrm>
              <a:off x="3882282" y="4041292"/>
              <a:ext cx="90406" cy="96747"/>
            </a:xfrm>
            <a:custGeom>
              <a:avLst/>
              <a:gdLst/>
              <a:ahLst/>
              <a:cxnLst/>
              <a:rect l="0" t="0" r="0" b="0"/>
              <a:pathLst>
                <a:path w="90406" h="96747">
                  <a:moveTo>
                    <a:pt x="61068" y="3658"/>
                  </a:moveTo>
                  <a:lnTo>
                    <a:pt x="61068" y="3658"/>
                  </a:lnTo>
                  <a:lnTo>
                    <a:pt x="40346" y="1776"/>
                  </a:lnTo>
                  <a:lnTo>
                    <a:pt x="29280" y="0"/>
                  </a:lnTo>
                  <a:lnTo>
                    <a:pt x="19659" y="1562"/>
                  </a:lnTo>
                  <a:lnTo>
                    <a:pt x="6308" y="9779"/>
                  </a:lnTo>
                  <a:lnTo>
                    <a:pt x="1452" y="20960"/>
                  </a:lnTo>
                  <a:lnTo>
                    <a:pt x="0" y="36042"/>
                  </a:lnTo>
                  <a:lnTo>
                    <a:pt x="1706" y="54505"/>
                  </a:lnTo>
                  <a:lnTo>
                    <a:pt x="10461" y="70707"/>
                  </a:lnTo>
                  <a:lnTo>
                    <a:pt x="16747" y="77990"/>
                  </a:lnTo>
                  <a:lnTo>
                    <a:pt x="33138" y="87965"/>
                  </a:lnTo>
                  <a:lnTo>
                    <a:pt x="60318" y="95666"/>
                  </a:lnTo>
                  <a:lnTo>
                    <a:pt x="69035" y="96746"/>
                  </a:lnTo>
                  <a:lnTo>
                    <a:pt x="75552" y="95350"/>
                  </a:lnTo>
                  <a:lnTo>
                    <a:pt x="80601" y="92303"/>
                  </a:lnTo>
                  <a:lnTo>
                    <a:pt x="84674" y="88154"/>
                  </a:lnTo>
                  <a:lnTo>
                    <a:pt x="89198" y="77901"/>
                  </a:lnTo>
                  <a:lnTo>
                    <a:pt x="90405" y="72203"/>
                  </a:lnTo>
                  <a:lnTo>
                    <a:pt x="84219" y="56465"/>
                  </a:lnTo>
                  <a:lnTo>
                    <a:pt x="63995" y="27729"/>
                  </a:lnTo>
                  <a:lnTo>
                    <a:pt x="55078" y="21412"/>
                  </a:lnTo>
                  <a:lnTo>
                    <a:pt x="42018" y="16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77"/>
            <p:cNvSpPr/>
            <p:nvPr>
              <p:custDataLst>
                <p:tags r:id="rId82"/>
              </p:custDataLst>
            </p:nvPr>
          </p:nvSpPr>
          <p:spPr>
            <a:xfrm>
              <a:off x="4002107" y="4019550"/>
              <a:ext cx="149143" cy="120099"/>
            </a:xfrm>
            <a:custGeom>
              <a:avLst/>
              <a:gdLst/>
              <a:ahLst/>
              <a:cxnLst/>
              <a:rect l="0" t="0" r="0" b="0"/>
              <a:pathLst>
                <a:path w="149143" h="120099">
                  <a:moveTo>
                    <a:pt x="42843" y="0"/>
                  </a:moveTo>
                  <a:lnTo>
                    <a:pt x="42843" y="0"/>
                  </a:lnTo>
                  <a:lnTo>
                    <a:pt x="32704" y="705"/>
                  </a:lnTo>
                  <a:lnTo>
                    <a:pt x="25166" y="3371"/>
                  </a:lnTo>
                  <a:lnTo>
                    <a:pt x="12989" y="15580"/>
                  </a:lnTo>
                  <a:lnTo>
                    <a:pt x="3816" y="39345"/>
                  </a:lnTo>
                  <a:lnTo>
                    <a:pt x="0" y="65358"/>
                  </a:lnTo>
                  <a:lnTo>
                    <a:pt x="2870" y="80554"/>
                  </a:lnTo>
                  <a:lnTo>
                    <a:pt x="9555" y="93657"/>
                  </a:lnTo>
                  <a:lnTo>
                    <a:pt x="19582" y="104185"/>
                  </a:lnTo>
                  <a:lnTo>
                    <a:pt x="29212" y="109804"/>
                  </a:lnTo>
                  <a:lnTo>
                    <a:pt x="33756" y="111303"/>
                  </a:lnTo>
                  <a:lnTo>
                    <a:pt x="36784" y="110891"/>
                  </a:lnTo>
                  <a:lnTo>
                    <a:pt x="38804" y="109205"/>
                  </a:lnTo>
                  <a:lnTo>
                    <a:pt x="46675" y="91756"/>
                  </a:lnTo>
                  <a:lnTo>
                    <a:pt x="48862" y="73153"/>
                  </a:lnTo>
                  <a:lnTo>
                    <a:pt x="49677" y="73463"/>
                  </a:lnTo>
                  <a:lnTo>
                    <a:pt x="81389" y="107579"/>
                  </a:lnTo>
                  <a:lnTo>
                    <a:pt x="90783" y="114370"/>
                  </a:lnTo>
                  <a:lnTo>
                    <a:pt x="101544" y="117859"/>
                  </a:lnTo>
                  <a:lnTo>
                    <a:pt x="122328" y="120098"/>
                  </a:lnTo>
                  <a:lnTo>
                    <a:pt x="126877" y="118166"/>
                  </a:lnTo>
                  <a:lnTo>
                    <a:pt x="135695" y="110374"/>
                  </a:lnTo>
                  <a:lnTo>
                    <a:pt x="145222" y="90715"/>
                  </a:lnTo>
                  <a:lnTo>
                    <a:pt x="149142" y="70388"/>
                  </a:lnTo>
                  <a:lnTo>
                    <a:pt x="145397" y="40898"/>
                  </a:lnTo>
                  <a:lnTo>
                    <a:pt x="138093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78"/>
            <p:cNvSpPr/>
            <p:nvPr>
              <p:custDataLst>
                <p:tags r:id="rId83"/>
              </p:custDataLst>
            </p:nvPr>
          </p:nvSpPr>
          <p:spPr>
            <a:xfrm>
              <a:off x="3663950" y="3876469"/>
              <a:ext cx="164261" cy="295329"/>
            </a:xfrm>
            <a:custGeom>
              <a:avLst/>
              <a:gdLst/>
              <a:ahLst/>
              <a:cxnLst/>
              <a:rect l="0" t="0" r="0" b="0"/>
              <a:pathLst>
                <a:path w="164261" h="295329">
                  <a:moveTo>
                    <a:pt x="0" y="22431"/>
                  </a:moveTo>
                  <a:lnTo>
                    <a:pt x="0" y="22431"/>
                  </a:lnTo>
                  <a:lnTo>
                    <a:pt x="0" y="19060"/>
                  </a:lnTo>
                  <a:lnTo>
                    <a:pt x="705" y="18067"/>
                  </a:lnTo>
                  <a:lnTo>
                    <a:pt x="1881" y="17405"/>
                  </a:lnTo>
                  <a:lnTo>
                    <a:pt x="3371" y="16964"/>
                  </a:lnTo>
                  <a:lnTo>
                    <a:pt x="3658" y="16669"/>
                  </a:lnTo>
                  <a:lnTo>
                    <a:pt x="3144" y="16473"/>
                  </a:lnTo>
                  <a:lnTo>
                    <a:pt x="2096" y="16342"/>
                  </a:lnTo>
                  <a:lnTo>
                    <a:pt x="2103" y="17667"/>
                  </a:lnTo>
                  <a:lnTo>
                    <a:pt x="4778" y="30505"/>
                  </a:lnTo>
                  <a:lnTo>
                    <a:pt x="7295" y="70292"/>
                  </a:lnTo>
                  <a:lnTo>
                    <a:pt x="12885" y="109084"/>
                  </a:lnTo>
                  <a:lnTo>
                    <a:pt x="20073" y="150314"/>
                  </a:lnTo>
                  <a:lnTo>
                    <a:pt x="26560" y="190746"/>
                  </a:lnTo>
                  <a:lnTo>
                    <a:pt x="29443" y="227530"/>
                  </a:lnTo>
                  <a:lnTo>
                    <a:pt x="34437" y="269860"/>
                  </a:lnTo>
                  <a:lnTo>
                    <a:pt x="37015" y="291260"/>
                  </a:lnTo>
                  <a:lnTo>
                    <a:pt x="35965" y="294079"/>
                  </a:lnTo>
                  <a:lnTo>
                    <a:pt x="33855" y="295252"/>
                  </a:lnTo>
                  <a:lnTo>
                    <a:pt x="31036" y="295328"/>
                  </a:lnTo>
                  <a:lnTo>
                    <a:pt x="24142" y="286006"/>
                  </a:lnTo>
                  <a:lnTo>
                    <a:pt x="17080" y="268692"/>
                  </a:lnTo>
                  <a:lnTo>
                    <a:pt x="6797" y="224860"/>
                  </a:lnTo>
                  <a:lnTo>
                    <a:pt x="1343" y="205096"/>
                  </a:lnTo>
                  <a:lnTo>
                    <a:pt x="1601" y="203474"/>
                  </a:lnTo>
                  <a:lnTo>
                    <a:pt x="2478" y="202393"/>
                  </a:lnTo>
                  <a:lnTo>
                    <a:pt x="47676" y="178633"/>
                  </a:lnTo>
                  <a:lnTo>
                    <a:pt x="87421" y="148536"/>
                  </a:lnTo>
                  <a:lnTo>
                    <a:pt x="118722" y="108792"/>
                  </a:lnTo>
                  <a:lnTo>
                    <a:pt x="140226" y="61268"/>
                  </a:lnTo>
                  <a:lnTo>
                    <a:pt x="160849" y="14218"/>
                  </a:lnTo>
                  <a:lnTo>
                    <a:pt x="164260" y="426"/>
                  </a:lnTo>
                  <a:lnTo>
                    <a:pt x="163834" y="0"/>
                  </a:lnTo>
                  <a:lnTo>
                    <a:pt x="161480" y="1408"/>
                  </a:lnTo>
                  <a:lnTo>
                    <a:pt x="154925" y="44959"/>
                  </a:lnTo>
                  <a:lnTo>
                    <a:pt x="153522" y="80656"/>
                  </a:lnTo>
                  <a:lnTo>
                    <a:pt x="151017" y="118158"/>
                  </a:lnTo>
                  <a:lnTo>
                    <a:pt x="148258" y="155287"/>
                  </a:lnTo>
                  <a:lnTo>
                    <a:pt x="147031" y="190604"/>
                  </a:lnTo>
                  <a:lnTo>
                    <a:pt x="142970" y="235478"/>
                  </a:lnTo>
                  <a:lnTo>
                    <a:pt x="139700" y="270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303"/>
          <p:cNvGrpSpPr/>
          <p:nvPr/>
        </p:nvGrpSpPr>
        <p:grpSpPr>
          <a:xfrm>
            <a:off x="4568229" y="3833624"/>
            <a:ext cx="1330922" cy="349326"/>
            <a:chOff x="4568229" y="3833624"/>
            <a:chExt cx="1330922" cy="349326"/>
          </a:xfrm>
        </p:grpSpPr>
        <p:sp>
          <p:nvSpPr>
            <p:cNvPr id="109" name="SMARTInkShape-1279"/>
            <p:cNvSpPr/>
            <p:nvPr>
              <p:custDataLst>
                <p:tags r:id="rId73"/>
              </p:custDataLst>
            </p:nvPr>
          </p:nvSpPr>
          <p:spPr>
            <a:xfrm>
              <a:off x="5754052" y="3833624"/>
              <a:ext cx="145099" cy="340962"/>
            </a:xfrm>
            <a:custGeom>
              <a:avLst/>
              <a:gdLst/>
              <a:ahLst/>
              <a:cxnLst/>
              <a:rect l="0" t="0" r="0" b="0"/>
              <a:pathLst>
                <a:path w="145099" h="340962">
                  <a:moveTo>
                    <a:pt x="56198" y="14476"/>
                  </a:moveTo>
                  <a:lnTo>
                    <a:pt x="56198" y="14476"/>
                  </a:lnTo>
                  <a:lnTo>
                    <a:pt x="81438" y="170"/>
                  </a:lnTo>
                  <a:lnTo>
                    <a:pt x="84313" y="0"/>
                  </a:lnTo>
                  <a:lnTo>
                    <a:pt x="86936" y="1298"/>
                  </a:lnTo>
                  <a:lnTo>
                    <a:pt x="89390" y="3574"/>
                  </a:lnTo>
                  <a:lnTo>
                    <a:pt x="86472" y="17391"/>
                  </a:lnTo>
                  <a:lnTo>
                    <a:pt x="71048" y="58379"/>
                  </a:lnTo>
                  <a:lnTo>
                    <a:pt x="55742" y="98899"/>
                  </a:lnTo>
                  <a:lnTo>
                    <a:pt x="37181" y="145130"/>
                  </a:lnTo>
                  <a:lnTo>
                    <a:pt x="20935" y="190137"/>
                  </a:lnTo>
                  <a:lnTo>
                    <a:pt x="8070" y="232953"/>
                  </a:lnTo>
                  <a:lnTo>
                    <a:pt x="0" y="273149"/>
                  </a:lnTo>
                  <a:lnTo>
                    <a:pt x="1604" y="314624"/>
                  </a:lnTo>
                  <a:lnTo>
                    <a:pt x="11015" y="338045"/>
                  </a:lnTo>
                  <a:lnTo>
                    <a:pt x="16904" y="340961"/>
                  </a:lnTo>
                  <a:lnTo>
                    <a:pt x="32854" y="340437"/>
                  </a:lnTo>
                  <a:lnTo>
                    <a:pt x="47940" y="331738"/>
                  </a:lnTo>
                  <a:lnTo>
                    <a:pt x="78242" y="299787"/>
                  </a:lnTo>
                  <a:lnTo>
                    <a:pt x="92911" y="266464"/>
                  </a:lnTo>
                  <a:lnTo>
                    <a:pt x="94984" y="236522"/>
                  </a:lnTo>
                  <a:lnTo>
                    <a:pt x="88959" y="222289"/>
                  </a:lnTo>
                  <a:lnTo>
                    <a:pt x="67844" y="201654"/>
                  </a:lnTo>
                  <a:lnTo>
                    <a:pt x="44700" y="189764"/>
                  </a:lnTo>
                  <a:lnTo>
                    <a:pt x="35230" y="186357"/>
                  </a:lnTo>
                  <a:lnTo>
                    <a:pt x="33753" y="184803"/>
                  </a:lnTo>
                  <a:lnTo>
                    <a:pt x="32768" y="183060"/>
                  </a:lnTo>
                  <a:lnTo>
                    <a:pt x="34229" y="180488"/>
                  </a:lnTo>
                  <a:lnTo>
                    <a:pt x="41494" y="173866"/>
                  </a:lnTo>
                  <a:lnTo>
                    <a:pt x="80731" y="161776"/>
                  </a:lnTo>
                  <a:lnTo>
                    <a:pt x="123204" y="148431"/>
                  </a:lnTo>
                  <a:lnTo>
                    <a:pt x="145098" y="141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80"/>
            <p:cNvSpPr/>
            <p:nvPr>
              <p:custDataLst>
                <p:tags r:id="rId74"/>
              </p:custDataLst>
            </p:nvPr>
          </p:nvSpPr>
          <p:spPr>
            <a:xfrm>
              <a:off x="4998020" y="3851299"/>
              <a:ext cx="164531" cy="331651"/>
            </a:xfrm>
            <a:custGeom>
              <a:avLst/>
              <a:gdLst/>
              <a:ahLst/>
              <a:cxnLst/>
              <a:rect l="0" t="0" r="0" b="0"/>
              <a:pathLst>
                <a:path w="164531" h="331651">
                  <a:moveTo>
                    <a:pt x="164530" y="66651"/>
                  </a:moveTo>
                  <a:lnTo>
                    <a:pt x="164530" y="66651"/>
                  </a:lnTo>
                  <a:lnTo>
                    <a:pt x="161159" y="25830"/>
                  </a:lnTo>
                  <a:lnTo>
                    <a:pt x="153860" y="12995"/>
                  </a:lnTo>
                  <a:lnTo>
                    <a:pt x="148950" y="7597"/>
                  </a:lnTo>
                  <a:lnTo>
                    <a:pt x="134087" y="1600"/>
                  </a:lnTo>
                  <a:lnTo>
                    <a:pt x="125185" y="0"/>
                  </a:lnTo>
                  <a:lnTo>
                    <a:pt x="117133" y="1050"/>
                  </a:lnTo>
                  <a:lnTo>
                    <a:pt x="102542" y="7862"/>
                  </a:lnTo>
                  <a:lnTo>
                    <a:pt x="82428" y="33710"/>
                  </a:lnTo>
                  <a:lnTo>
                    <a:pt x="66434" y="71550"/>
                  </a:lnTo>
                  <a:lnTo>
                    <a:pt x="56128" y="117413"/>
                  </a:lnTo>
                  <a:lnTo>
                    <a:pt x="52851" y="150125"/>
                  </a:lnTo>
                  <a:lnTo>
                    <a:pt x="51395" y="183478"/>
                  </a:lnTo>
                  <a:lnTo>
                    <a:pt x="50748" y="217117"/>
                  </a:lnTo>
                  <a:lnTo>
                    <a:pt x="53755" y="261046"/>
                  </a:lnTo>
                  <a:lnTo>
                    <a:pt x="55316" y="307336"/>
                  </a:lnTo>
                  <a:lnTo>
                    <a:pt x="51444" y="330799"/>
                  </a:lnTo>
                  <a:lnTo>
                    <a:pt x="51039" y="331650"/>
                  </a:lnTo>
                  <a:lnTo>
                    <a:pt x="50064" y="330806"/>
                  </a:lnTo>
                  <a:lnTo>
                    <a:pt x="23582" y="286832"/>
                  </a:lnTo>
                  <a:lnTo>
                    <a:pt x="1354" y="242486"/>
                  </a:lnTo>
                  <a:lnTo>
                    <a:pt x="0" y="236029"/>
                  </a:lnTo>
                  <a:lnTo>
                    <a:pt x="1927" y="234603"/>
                  </a:lnTo>
                  <a:lnTo>
                    <a:pt x="44955" y="226892"/>
                  </a:lnTo>
                  <a:lnTo>
                    <a:pt x="94680" y="219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81"/>
            <p:cNvSpPr/>
            <p:nvPr>
              <p:custDataLst>
                <p:tags r:id="rId75"/>
              </p:custDataLst>
            </p:nvPr>
          </p:nvSpPr>
          <p:spPr>
            <a:xfrm>
              <a:off x="5175250" y="40830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2535" y="40477"/>
                  </a:lnTo>
                  <a:lnTo>
                    <a:pt x="6301" y="5856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82"/>
            <p:cNvSpPr/>
            <p:nvPr>
              <p:custDataLst>
                <p:tags r:id="rId76"/>
              </p:custDataLst>
            </p:nvPr>
          </p:nvSpPr>
          <p:spPr>
            <a:xfrm>
              <a:off x="5207000" y="4000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83"/>
            <p:cNvSpPr/>
            <p:nvPr>
              <p:custDataLst>
                <p:tags r:id="rId77"/>
              </p:custDataLst>
            </p:nvPr>
          </p:nvSpPr>
          <p:spPr>
            <a:xfrm>
              <a:off x="5268190" y="3906043"/>
              <a:ext cx="135661" cy="265929"/>
            </a:xfrm>
            <a:custGeom>
              <a:avLst/>
              <a:gdLst/>
              <a:ahLst/>
              <a:cxnLst/>
              <a:rect l="0" t="0" r="0" b="0"/>
              <a:pathLst>
                <a:path w="135661" h="265929">
                  <a:moveTo>
                    <a:pt x="110260" y="196057"/>
                  </a:moveTo>
                  <a:lnTo>
                    <a:pt x="110260" y="196057"/>
                  </a:lnTo>
                  <a:lnTo>
                    <a:pt x="94680" y="183847"/>
                  </a:lnTo>
                  <a:lnTo>
                    <a:pt x="74285" y="179034"/>
                  </a:lnTo>
                  <a:lnTo>
                    <a:pt x="53740" y="177608"/>
                  </a:lnTo>
                  <a:lnTo>
                    <a:pt x="30875" y="183927"/>
                  </a:lnTo>
                  <a:lnTo>
                    <a:pt x="9598" y="201478"/>
                  </a:lnTo>
                  <a:lnTo>
                    <a:pt x="2021" y="216576"/>
                  </a:lnTo>
                  <a:lnTo>
                    <a:pt x="0" y="224553"/>
                  </a:lnTo>
                  <a:lnTo>
                    <a:pt x="1519" y="239061"/>
                  </a:lnTo>
                  <a:lnTo>
                    <a:pt x="3899" y="245893"/>
                  </a:lnTo>
                  <a:lnTo>
                    <a:pt x="15951" y="257247"/>
                  </a:lnTo>
                  <a:lnTo>
                    <a:pt x="24104" y="262250"/>
                  </a:lnTo>
                  <a:lnTo>
                    <a:pt x="42571" y="265928"/>
                  </a:lnTo>
                  <a:lnTo>
                    <a:pt x="52433" y="265921"/>
                  </a:lnTo>
                  <a:lnTo>
                    <a:pt x="72800" y="258387"/>
                  </a:lnTo>
                  <a:lnTo>
                    <a:pt x="92200" y="244220"/>
                  </a:lnTo>
                  <a:lnTo>
                    <a:pt x="107878" y="223813"/>
                  </a:lnTo>
                  <a:lnTo>
                    <a:pt x="125234" y="178410"/>
                  </a:lnTo>
                  <a:lnTo>
                    <a:pt x="131026" y="131770"/>
                  </a:lnTo>
                  <a:lnTo>
                    <a:pt x="132571" y="104515"/>
                  </a:lnTo>
                  <a:lnTo>
                    <a:pt x="134287" y="57300"/>
                  </a:lnTo>
                  <a:lnTo>
                    <a:pt x="135253" y="11951"/>
                  </a:lnTo>
                  <a:lnTo>
                    <a:pt x="135389" y="5586"/>
                  </a:lnTo>
                  <a:lnTo>
                    <a:pt x="134068" y="2049"/>
                  </a:lnTo>
                  <a:lnTo>
                    <a:pt x="131776" y="396"/>
                  </a:lnTo>
                  <a:lnTo>
                    <a:pt x="128838" y="0"/>
                  </a:lnTo>
                  <a:lnTo>
                    <a:pt x="125467" y="3263"/>
                  </a:lnTo>
                  <a:lnTo>
                    <a:pt x="117960" y="16297"/>
                  </a:lnTo>
                  <a:lnTo>
                    <a:pt x="109170" y="56952"/>
                  </a:lnTo>
                  <a:lnTo>
                    <a:pt x="106247" y="93075"/>
                  </a:lnTo>
                  <a:lnTo>
                    <a:pt x="105654" y="131237"/>
                  </a:lnTo>
                  <a:lnTo>
                    <a:pt x="107743" y="167013"/>
                  </a:lnTo>
                  <a:lnTo>
                    <a:pt x="116256" y="208775"/>
                  </a:lnTo>
                  <a:lnTo>
                    <a:pt x="135660" y="246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84"/>
            <p:cNvSpPr/>
            <p:nvPr>
              <p:custDataLst>
                <p:tags r:id="rId78"/>
              </p:custDataLst>
            </p:nvPr>
          </p:nvSpPr>
          <p:spPr>
            <a:xfrm>
              <a:off x="5474236" y="4027968"/>
              <a:ext cx="259815" cy="130822"/>
            </a:xfrm>
            <a:custGeom>
              <a:avLst/>
              <a:gdLst/>
              <a:ahLst/>
              <a:cxnLst/>
              <a:rect l="0" t="0" r="0" b="0"/>
              <a:pathLst>
                <a:path w="259815" h="130822">
                  <a:moveTo>
                    <a:pt x="5814" y="80482"/>
                  </a:moveTo>
                  <a:lnTo>
                    <a:pt x="5814" y="80482"/>
                  </a:lnTo>
                  <a:lnTo>
                    <a:pt x="29579" y="56717"/>
                  </a:lnTo>
                  <a:lnTo>
                    <a:pt x="38569" y="37614"/>
                  </a:lnTo>
                  <a:lnTo>
                    <a:pt x="39658" y="27798"/>
                  </a:lnTo>
                  <a:lnTo>
                    <a:pt x="38959" y="24192"/>
                  </a:lnTo>
                  <a:lnTo>
                    <a:pt x="37083" y="21789"/>
                  </a:lnTo>
                  <a:lnTo>
                    <a:pt x="31235" y="19119"/>
                  </a:lnTo>
                  <a:lnTo>
                    <a:pt x="27701" y="20523"/>
                  </a:lnTo>
                  <a:lnTo>
                    <a:pt x="20010" y="27728"/>
                  </a:lnTo>
                  <a:lnTo>
                    <a:pt x="4376" y="57168"/>
                  </a:lnTo>
                  <a:lnTo>
                    <a:pt x="0" y="77646"/>
                  </a:lnTo>
                  <a:lnTo>
                    <a:pt x="2941" y="110417"/>
                  </a:lnTo>
                  <a:lnTo>
                    <a:pt x="6015" y="115255"/>
                  </a:lnTo>
                  <a:lnTo>
                    <a:pt x="10182" y="118481"/>
                  </a:lnTo>
                  <a:lnTo>
                    <a:pt x="15076" y="120631"/>
                  </a:lnTo>
                  <a:lnTo>
                    <a:pt x="28040" y="119258"/>
                  </a:lnTo>
                  <a:lnTo>
                    <a:pt x="42503" y="113238"/>
                  </a:lnTo>
                  <a:lnTo>
                    <a:pt x="62546" y="97243"/>
                  </a:lnTo>
                  <a:lnTo>
                    <a:pt x="96071" y="60258"/>
                  </a:lnTo>
                  <a:lnTo>
                    <a:pt x="98441" y="59238"/>
                  </a:lnTo>
                  <a:lnTo>
                    <a:pt x="100726" y="59264"/>
                  </a:lnTo>
                  <a:lnTo>
                    <a:pt x="105148" y="61174"/>
                  </a:lnTo>
                  <a:lnTo>
                    <a:pt x="109464" y="64375"/>
                  </a:lnTo>
                  <a:lnTo>
                    <a:pt x="111853" y="70031"/>
                  </a:lnTo>
                  <a:lnTo>
                    <a:pt x="112490" y="73514"/>
                  </a:lnTo>
                  <a:lnTo>
                    <a:pt x="106689" y="105313"/>
                  </a:lnTo>
                  <a:lnTo>
                    <a:pt x="101393" y="129251"/>
                  </a:lnTo>
                  <a:lnTo>
                    <a:pt x="100578" y="128517"/>
                  </a:lnTo>
                  <a:lnTo>
                    <a:pt x="97791" y="123938"/>
                  </a:lnTo>
                  <a:lnTo>
                    <a:pt x="99844" y="113437"/>
                  </a:lnTo>
                  <a:lnTo>
                    <a:pt x="116032" y="76957"/>
                  </a:lnTo>
                  <a:lnTo>
                    <a:pt x="140228" y="37966"/>
                  </a:lnTo>
                  <a:lnTo>
                    <a:pt x="169740" y="8618"/>
                  </a:lnTo>
                  <a:lnTo>
                    <a:pt x="190383" y="1035"/>
                  </a:lnTo>
                  <a:lnTo>
                    <a:pt x="200827" y="0"/>
                  </a:lnTo>
                  <a:lnTo>
                    <a:pt x="209906" y="2133"/>
                  </a:lnTo>
                  <a:lnTo>
                    <a:pt x="225638" y="12028"/>
                  </a:lnTo>
                  <a:lnTo>
                    <a:pt x="229975" y="20029"/>
                  </a:lnTo>
                  <a:lnTo>
                    <a:pt x="232911" y="40209"/>
                  </a:lnTo>
                  <a:lnTo>
                    <a:pt x="229753" y="86246"/>
                  </a:lnTo>
                  <a:lnTo>
                    <a:pt x="224554" y="129186"/>
                  </a:lnTo>
                  <a:lnTo>
                    <a:pt x="225018" y="130591"/>
                  </a:lnTo>
                  <a:lnTo>
                    <a:pt x="226034" y="130821"/>
                  </a:lnTo>
                  <a:lnTo>
                    <a:pt x="234204" y="117662"/>
                  </a:lnTo>
                  <a:lnTo>
                    <a:pt x="252560" y="73297"/>
                  </a:lnTo>
                  <a:lnTo>
                    <a:pt x="259814" y="55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85"/>
            <p:cNvSpPr/>
            <p:nvPr>
              <p:custDataLst>
                <p:tags r:id="rId79"/>
              </p:custDataLst>
            </p:nvPr>
          </p:nvSpPr>
          <p:spPr>
            <a:xfrm>
              <a:off x="4826010" y="4042134"/>
              <a:ext cx="88891" cy="110767"/>
            </a:xfrm>
            <a:custGeom>
              <a:avLst/>
              <a:gdLst/>
              <a:ahLst/>
              <a:cxnLst/>
              <a:rect l="0" t="0" r="0" b="0"/>
              <a:pathLst>
                <a:path w="88891" h="110767">
                  <a:moveTo>
                    <a:pt x="31740" y="2816"/>
                  </a:moveTo>
                  <a:lnTo>
                    <a:pt x="31740" y="2816"/>
                  </a:lnTo>
                  <a:lnTo>
                    <a:pt x="28369" y="2816"/>
                  </a:lnTo>
                  <a:lnTo>
                    <a:pt x="19531" y="9558"/>
                  </a:lnTo>
                  <a:lnTo>
                    <a:pt x="11346" y="27235"/>
                  </a:lnTo>
                  <a:lnTo>
                    <a:pt x="1312" y="71697"/>
                  </a:lnTo>
                  <a:lnTo>
                    <a:pt x="67" y="95383"/>
                  </a:lnTo>
                  <a:lnTo>
                    <a:pt x="0" y="82225"/>
                  </a:lnTo>
                  <a:lnTo>
                    <a:pt x="18832" y="39387"/>
                  </a:lnTo>
                  <a:lnTo>
                    <a:pt x="35932" y="8393"/>
                  </a:lnTo>
                  <a:lnTo>
                    <a:pt x="46303" y="1767"/>
                  </a:lnTo>
                  <a:lnTo>
                    <a:pt x="52032" y="0"/>
                  </a:lnTo>
                  <a:lnTo>
                    <a:pt x="57262" y="233"/>
                  </a:lnTo>
                  <a:lnTo>
                    <a:pt x="66837" y="4255"/>
                  </a:lnTo>
                  <a:lnTo>
                    <a:pt x="73915" y="14509"/>
                  </a:lnTo>
                  <a:lnTo>
                    <a:pt x="84207" y="47459"/>
                  </a:lnTo>
                  <a:lnTo>
                    <a:pt x="87218" y="92636"/>
                  </a:lnTo>
                  <a:lnTo>
                    <a:pt x="88890" y="110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86"/>
            <p:cNvSpPr/>
            <p:nvPr>
              <p:custDataLst>
                <p:tags r:id="rId80"/>
              </p:custDataLst>
            </p:nvPr>
          </p:nvSpPr>
          <p:spPr>
            <a:xfrm>
              <a:off x="4568229" y="4020772"/>
              <a:ext cx="210677" cy="156103"/>
            </a:xfrm>
            <a:custGeom>
              <a:avLst/>
              <a:gdLst/>
              <a:ahLst/>
              <a:cxnLst/>
              <a:rect l="0" t="0" r="0" b="0"/>
              <a:pathLst>
                <a:path w="210677" h="156103">
                  <a:moveTo>
                    <a:pt x="60921" y="17828"/>
                  </a:moveTo>
                  <a:lnTo>
                    <a:pt x="60921" y="17828"/>
                  </a:lnTo>
                  <a:lnTo>
                    <a:pt x="64292" y="14457"/>
                  </a:lnTo>
                  <a:lnTo>
                    <a:pt x="65947" y="10920"/>
                  </a:lnTo>
                  <a:lnTo>
                    <a:pt x="66388" y="8990"/>
                  </a:lnTo>
                  <a:lnTo>
                    <a:pt x="65272" y="6997"/>
                  </a:lnTo>
                  <a:lnTo>
                    <a:pt x="60268" y="2901"/>
                  </a:lnTo>
                  <a:lnTo>
                    <a:pt x="53340" y="610"/>
                  </a:lnTo>
                  <a:lnTo>
                    <a:pt x="49517" y="0"/>
                  </a:lnTo>
                  <a:lnTo>
                    <a:pt x="39625" y="3084"/>
                  </a:lnTo>
                  <a:lnTo>
                    <a:pt x="34023" y="5882"/>
                  </a:lnTo>
                  <a:lnTo>
                    <a:pt x="24037" y="16516"/>
                  </a:lnTo>
                  <a:lnTo>
                    <a:pt x="6128" y="53082"/>
                  </a:lnTo>
                  <a:lnTo>
                    <a:pt x="0" y="92087"/>
                  </a:lnTo>
                  <a:lnTo>
                    <a:pt x="4927" y="124811"/>
                  </a:lnTo>
                  <a:lnTo>
                    <a:pt x="17220" y="141575"/>
                  </a:lnTo>
                  <a:lnTo>
                    <a:pt x="25437" y="149010"/>
                  </a:lnTo>
                  <a:lnTo>
                    <a:pt x="43974" y="155388"/>
                  </a:lnTo>
                  <a:lnTo>
                    <a:pt x="53856" y="156102"/>
                  </a:lnTo>
                  <a:lnTo>
                    <a:pt x="72363" y="151249"/>
                  </a:lnTo>
                  <a:lnTo>
                    <a:pt x="110610" y="127517"/>
                  </a:lnTo>
                  <a:lnTo>
                    <a:pt x="150725" y="100016"/>
                  </a:lnTo>
                  <a:lnTo>
                    <a:pt x="172196" y="76360"/>
                  </a:lnTo>
                  <a:lnTo>
                    <a:pt x="182948" y="52888"/>
                  </a:lnTo>
                  <a:lnTo>
                    <a:pt x="185711" y="41406"/>
                  </a:lnTo>
                  <a:lnTo>
                    <a:pt x="185036" y="37780"/>
                  </a:lnTo>
                  <a:lnTo>
                    <a:pt x="183175" y="35363"/>
                  </a:lnTo>
                  <a:lnTo>
                    <a:pt x="180524" y="33751"/>
                  </a:lnTo>
                  <a:lnTo>
                    <a:pt x="171933" y="33842"/>
                  </a:lnTo>
                  <a:lnTo>
                    <a:pt x="166679" y="34854"/>
                  </a:lnTo>
                  <a:lnTo>
                    <a:pt x="157078" y="41623"/>
                  </a:lnTo>
                  <a:lnTo>
                    <a:pt x="148813" y="52392"/>
                  </a:lnTo>
                  <a:lnTo>
                    <a:pt x="142788" y="66586"/>
                  </a:lnTo>
                  <a:lnTo>
                    <a:pt x="141521" y="82302"/>
                  </a:lnTo>
                  <a:lnTo>
                    <a:pt x="144015" y="97988"/>
                  </a:lnTo>
                  <a:lnTo>
                    <a:pt x="149828" y="112016"/>
                  </a:lnTo>
                  <a:lnTo>
                    <a:pt x="154764" y="116603"/>
                  </a:lnTo>
                  <a:lnTo>
                    <a:pt x="167775" y="121700"/>
                  </a:lnTo>
                  <a:lnTo>
                    <a:pt x="181084" y="122084"/>
                  </a:lnTo>
                  <a:lnTo>
                    <a:pt x="187596" y="121198"/>
                  </a:lnTo>
                  <a:lnTo>
                    <a:pt x="198595" y="114571"/>
                  </a:lnTo>
                  <a:lnTo>
                    <a:pt x="203504" y="109839"/>
                  </a:lnTo>
                  <a:lnTo>
                    <a:pt x="208958" y="98939"/>
                  </a:lnTo>
                  <a:lnTo>
                    <a:pt x="210676" y="86333"/>
                  </a:lnTo>
                  <a:lnTo>
                    <a:pt x="209088" y="71322"/>
                  </a:lnTo>
                  <a:lnTo>
                    <a:pt x="202267" y="59007"/>
                  </a:lnTo>
                  <a:lnTo>
                    <a:pt x="192886" y="50241"/>
                  </a:lnTo>
                  <a:lnTo>
                    <a:pt x="181082" y="44600"/>
                  </a:lnTo>
                  <a:lnTo>
                    <a:pt x="175221" y="368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304"/>
          <p:cNvGrpSpPr/>
          <p:nvPr/>
        </p:nvGrpSpPr>
        <p:grpSpPr>
          <a:xfrm>
            <a:off x="6235143" y="4042746"/>
            <a:ext cx="419658" cy="141905"/>
            <a:chOff x="6235143" y="4042746"/>
            <a:chExt cx="419658" cy="141905"/>
          </a:xfrm>
        </p:grpSpPr>
        <p:sp>
          <p:nvSpPr>
            <p:cNvPr id="118" name="SMARTInkShape-1287"/>
            <p:cNvSpPr/>
            <p:nvPr>
              <p:custDataLst>
                <p:tags r:id="rId71"/>
              </p:custDataLst>
            </p:nvPr>
          </p:nvSpPr>
          <p:spPr>
            <a:xfrm>
              <a:off x="6460642" y="4052101"/>
              <a:ext cx="194159" cy="132550"/>
            </a:xfrm>
            <a:custGeom>
              <a:avLst/>
              <a:gdLst/>
              <a:ahLst/>
              <a:cxnLst/>
              <a:rect l="0" t="0" r="0" b="0"/>
              <a:pathLst>
                <a:path w="194159" h="132550">
                  <a:moveTo>
                    <a:pt x="3658" y="18249"/>
                  </a:moveTo>
                  <a:lnTo>
                    <a:pt x="3658" y="18249"/>
                  </a:lnTo>
                  <a:lnTo>
                    <a:pt x="287" y="14878"/>
                  </a:lnTo>
                  <a:lnTo>
                    <a:pt x="0" y="15296"/>
                  </a:lnTo>
                  <a:lnTo>
                    <a:pt x="19436" y="60467"/>
                  </a:lnTo>
                  <a:lnTo>
                    <a:pt x="36397" y="102900"/>
                  </a:lnTo>
                  <a:lnTo>
                    <a:pt x="41288" y="118361"/>
                  </a:lnTo>
                  <a:lnTo>
                    <a:pt x="44989" y="109295"/>
                  </a:lnTo>
                  <a:lnTo>
                    <a:pt x="48903" y="71354"/>
                  </a:lnTo>
                  <a:lnTo>
                    <a:pt x="61801" y="26440"/>
                  </a:lnTo>
                  <a:lnTo>
                    <a:pt x="69716" y="14128"/>
                  </a:lnTo>
                  <a:lnTo>
                    <a:pt x="77936" y="6304"/>
                  </a:lnTo>
                  <a:lnTo>
                    <a:pt x="82105" y="4641"/>
                  </a:lnTo>
                  <a:lnTo>
                    <a:pt x="103158" y="5290"/>
                  </a:lnTo>
                  <a:lnTo>
                    <a:pt x="111615" y="9196"/>
                  </a:lnTo>
                  <a:lnTo>
                    <a:pt x="119372" y="15637"/>
                  </a:lnTo>
                  <a:lnTo>
                    <a:pt x="139008" y="38147"/>
                  </a:lnTo>
                  <a:lnTo>
                    <a:pt x="148159" y="42925"/>
                  </a:lnTo>
                  <a:lnTo>
                    <a:pt x="152619" y="43434"/>
                  </a:lnTo>
                  <a:lnTo>
                    <a:pt x="161781" y="36844"/>
                  </a:lnTo>
                  <a:lnTo>
                    <a:pt x="170061" y="22582"/>
                  </a:lnTo>
                  <a:lnTo>
                    <a:pt x="174665" y="1902"/>
                  </a:lnTo>
                  <a:lnTo>
                    <a:pt x="173401" y="1002"/>
                  </a:lnTo>
                  <a:lnTo>
                    <a:pt x="168234" y="0"/>
                  </a:lnTo>
                  <a:lnTo>
                    <a:pt x="159352" y="5199"/>
                  </a:lnTo>
                  <a:lnTo>
                    <a:pt x="154021" y="9549"/>
                  </a:lnTo>
                  <a:lnTo>
                    <a:pt x="136404" y="39268"/>
                  </a:lnTo>
                  <a:lnTo>
                    <a:pt x="127892" y="72611"/>
                  </a:lnTo>
                  <a:lnTo>
                    <a:pt x="132111" y="104834"/>
                  </a:lnTo>
                  <a:lnTo>
                    <a:pt x="140476" y="120466"/>
                  </a:lnTo>
                  <a:lnTo>
                    <a:pt x="145670" y="126610"/>
                  </a:lnTo>
                  <a:lnTo>
                    <a:pt x="153366" y="130001"/>
                  </a:lnTo>
                  <a:lnTo>
                    <a:pt x="194158" y="132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88"/>
            <p:cNvSpPr/>
            <p:nvPr>
              <p:custDataLst>
                <p:tags r:id="rId72"/>
              </p:custDataLst>
            </p:nvPr>
          </p:nvSpPr>
          <p:spPr>
            <a:xfrm>
              <a:off x="6235143" y="4042746"/>
              <a:ext cx="108508" cy="133361"/>
            </a:xfrm>
            <a:custGeom>
              <a:avLst/>
              <a:gdLst/>
              <a:ahLst/>
              <a:cxnLst/>
              <a:rect l="0" t="0" r="0" b="0"/>
              <a:pathLst>
                <a:path w="108508" h="133361">
                  <a:moveTo>
                    <a:pt x="70407" y="33954"/>
                  </a:moveTo>
                  <a:lnTo>
                    <a:pt x="70407" y="33954"/>
                  </a:lnTo>
                  <a:lnTo>
                    <a:pt x="70407" y="27212"/>
                  </a:lnTo>
                  <a:lnTo>
                    <a:pt x="68526" y="22021"/>
                  </a:lnTo>
                  <a:lnTo>
                    <a:pt x="55480" y="1015"/>
                  </a:lnTo>
                  <a:lnTo>
                    <a:pt x="51989" y="0"/>
                  </a:lnTo>
                  <a:lnTo>
                    <a:pt x="42466" y="754"/>
                  </a:lnTo>
                  <a:lnTo>
                    <a:pt x="31178" y="10967"/>
                  </a:lnTo>
                  <a:lnTo>
                    <a:pt x="14804" y="38432"/>
                  </a:lnTo>
                  <a:lnTo>
                    <a:pt x="0" y="85638"/>
                  </a:lnTo>
                  <a:lnTo>
                    <a:pt x="183" y="131146"/>
                  </a:lnTo>
                  <a:lnTo>
                    <a:pt x="2424" y="133320"/>
                  </a:lnTo>
                  <a:lnTo>
                    <a:pt x="6035" y="133360"/>
                  </a:lnTo>
                  <a:lnTo>
                    <a:pt x="10559" y="131974"/>
                  </a:lnTo>
                  <a:lnTo>
                    <a:pt x="27039" y="119912"/>
                  </a:lnTo>
                  <a:lnTo>
                    <a:pt x="45328" y="99561"/>
                  </a:lnTo>
                  <a:lnTo>
                    <a:pt x="65458" y="58717"/>
                  </a:lnTo>
                  <a:lnTo>
                    <a:pt x="67107" y="57518"/>
                  </a:lnTo>
                  <a:lnTo>
                    <a:pt x="68208" y="57425"/>
                  </a:lnTo>
                  <a:lnTo>
                    <a:pt x="68941" y="58068"/>
                  </a:lnTo>
                  <a:lnTo>
                    <a:pt x="73977" y="79907"/>
                  </a:lnTo>
                  <a:lnTo>
                    <a:pt x="92044" y="108941"/>
                  </a:lnTo>
                  <a:lnTo>
                    <a:pt x="108507" y="1228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305"/>
          <p:cNvGrpSpPr/>
          <p:nvPr/>
        </p:nvGrpSpPr>
        <p:grpSpPr>
          <a:xfrm>
            <a:off x="7048500" y="4066734"/>
            <a:ext cx="368301" cy="130617"/>
            <a:chOff x="7048500" y="4066734"/>
            <a:chExt cx="368301" cy="130617"/>
          </a:xfrm>
        </p:grpSpPr>
        <p:sp>
          <p:nvSpPr>
            <p:cNvPr id="121" name="SMARTInkShape-1289"/>
            <p:cNvSpPr/>
            <p:nvPr>
              <p:custDataLst>
                <p:tags r:id="rId69"/>
              </p:custDataLst>
            </p:nvPr>
          </p:nvSpPr>
          <p:spPr>
            <a:xfrm>
              <a:off x="7308849" y="4066734"/>
              <a:ext cx="107952" cy="130617"/>
            </a:xfrm>
            <a:custGeom>
              <a:avLst/>
              <a:gdLst/>
              <a:ahLst/>
              <a:cxnLst/>
              <a:rect l="0" t="0" r="0" b="0"/>
              <a:pathLst>
                <a:path w="107952" h="130617">
                  <a:moveTo>
                    <a:pt x="1" y="48066"/>
                  </a:moveTo>
                  <a:lnTo>
                    <a:pt x="1" y="48066"/>
                  </a:lnTo>
                  <a:lnTo>
                    <a:pt x="0" y="51437"/>
                  </a:lnTo>
                  <a:lnTo>
                    <a:pt x="1412" y="52430"/>
                  </a:lnTo>
                  <a:lnTo>
                    <a:pt x="6742" y="53533"/>
                  </a:lnTo>
                  <a:lnTo>
                    <a:pt x="33225" y="45500"/>
                  </a:lnTo>
                  <a:lnTo>
                    <a:pt x="47867" y="36095"/>
                  </a:lnTo>
                  <a:lnTo>
                    <a:pt x="54906" y="26517"/>
                  </a:lnTo>
                  <a:lnTo>
                    <a:pt x="57771" y="21000"/>
                  </a:lnTo>
                  <a:lnTo>
                    <a:pt x="59073" y="11107"/>
                  </a:lnTo>
                  <a:lnTo>
                    <a:pt x="58432" y="6493"/>
                  </a:lnTo>
                  <a:lnTo>
                    <a:pt x="55888" y="3418"/>
                  </a:lnTo>
                  <a:lnTo>
                    <a:pt x="47417" y="0"/>
                  </a:lnTo>
                  <a:lnTo>
                    <a:pt x="42901" y="500"/>
                  </a:lnTo>
                  <a:lnTo>
                    <a:pt x="17871" y="15182"/>
                  </a:lnTo>
                  <a:lnTo>
                    <a:pt x="9590" y="28747"/>
                  </a:lnTo>
                  <a:lnTo>
                    <a:pt x="4968" y="47241"/>
                  </a:lnTo>
                  <a:lnTo>
                    <a:pt x="5267" y="69572"/>
                  </a:lnTo>
                  <a:lnTo>
                    <a:pt x="11513" y="89844"/>
                  </a:lnTo>
                  <a:lnTo>
                    <a:pt x="16143" y="99201"/>
                  </a:lnTo>
                  <a:lnTo>
                    <a:pt x="30694" y="113361"/>
                  </a:lnTo>
                  <a:lnTo>
                    <a:pt x="39513" y="119113"/>
                  </a:lnTo>
                  <a:lnTo>
                    <a:pt x="78892" y="127207"/>
                  </a:lnTo>
                  <a:lnTo>
                    <a:pt x="107951" y="130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90"/>
            <p:cNvSpPr/>
            <p:nvPr>
              <p:custDataLst>
                <p:tags r:id="rId70"/>
              </p:custDataLst>
            </p:nvPr>
          </p:nvSpPr>
          <p:spPr>
            <a:xfrm>
              <a:off x="7048500" y="4068217"/>
              <a:ext cx="207621" cy="112840"/>
            </a:xfrm>
            <a:custGeom>
              <a:avLst/>
              <a:gdLst/>
              <a:ahLst/>
              <a:cxnLst/>
              <a:rect l="0" t="0" r="0" b="0"/>
              <a:pathLst>
                <a:path w="207621" h="112840">
                  <a:moveTo>
                    <a:pt x="0" y="27533"/>
                  </a:moveTo>
                  <a:lnTo>
                    <a:pt x="0" y="27533"/>
                  </a:lnTo>
                  <a:lnTo>
                    <a:pt x="14927" y="1051"/>
                  </a:lnTo>
                  <a:lnTo>
                    <a:pt x="16301" y="0"/>
                  </a:lnTo>
                  <a:lnTo>
                    <a:pt x="17218" y="6"/>
                  </a:lnTo>
                  <a:lnTo>
                    <a:pt x="17828" y="715"/>
                  </a:lnTo>
                  <a:lnTo>
                    <a:pt x="18942" y="47474"/>
                  </a:lnTo>
                  <a:lnTo>
                    <a:pt x="24061" y="94504"/>
                  </a:lnTo>
                  <a:lnTo>
                    <a:pt x="25510" y="106686"/>
                  </a:lnTo>
                  <a:lnTo>
                    <a:pt x="26884" y="109935"/>
                  </a:lnTo>
                  <a:lnTo>
                    <a:pt x="28505" y="112101"/>
                  </a:lnTo>
                  <a:lnTo>
                    <a:pt x="30998" y="112839"/>
                  </a:lnTo>
                  <a:lnTo>
                    <a:pt x="37530" y="111779"/>
                  </a:lnTo>
                  <a:lnTo>
                    <a:pt x="49142" y="103843"/>
                  </a:lnTo>
                  <a:lnTo>
                    <a:pt x="55473" y="92728"/>
                  </a:lnTo>
                  <a:lnTo>
                    <a:pt x="61913" y="72710"/>
                  </a:lnTo>
                  <a:lnTo>
                    <a:pt x="63147" y="71056"/>
                  </a:lnTo>
                  <a:lnTo>
                    <a:pt x="64677" y="70659"/>
                  </a:lnTo>
                  <a:lnTo>
                    <a:pt x="66401" y="71101"/>
                  </a:lnTo>
                  <a:lnTo>
                    <a:pt x="99209" y="95797"/>
                  </a:lnTo>
                  <a:lnTo>
                    <a:pt x="113237" y="99501"/>
                  </a:lnTo>
                  <a:lnTo>
                    <a:pt x="149281" y="94430"/>
                  </a:lnTo>
                  <a:lnTo>
                    <a:pt x="173896" y="85297"/>
                  </a:lnTo>
                  <a:lnTo>
                    <a:pt x="186884" y="73902"/>
                  </a:lnTo>
                  <a:lnTo>
                    <a:pt x="196654" y="59430"/>
                  </a:lnTo>
                  <a:lnTo>
                    <a:pt x="205415" y="36122"/>
                  </a:lnTo>
                  <a:lnTo>
                    <a:pt x="207620" y="17613"/>
                  </a:lnTo>
                  <a:lnTo>
                    <a:pt x="206852" y="14570"/>
                  </a:lnTo>
                  <a:lnTo>
                    <a:pt x="205635" y="12541"/>
                  </a:lnTo>
                  <a:lnTo>
                    <a:pt x="204118" y="11188"/>
                  </a:lnTo>
                  <a:lnTo>
                    <a:pt x="196850" y="84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06"/>
          <p:cNvGrpSpPr/>
          <p:nvPr/>
        </p:nvGrpSpPr>
        <p:grpSpPr>
          <a:xfrm>
            <a:off x="7776523" y="3912384"/>
            <a:ext cx="668978" cy="297667"/>
            <a:chOff x="7776523" y="3912384"/>
            <a:chExt cx="668978" cy="297667"/>
          </a:xfrm>
        </p:grpSpPr>
        <p:sp>
          <p:nvSpPr>
            <p:cNvPr id="124" name="SMARTInkShape-1291"/>
            <p:cNvSpPr/>
            <p:nvPr>
              <p:custDataLst>
                <p:tags r:id="rId65"/>
              </p:custDataLst>
            </p:nvPr>
          </p:nvSpPr>
          <p:spPr>
            <a:xfrm>
              <a:off x="8179881" y="3912384"/>
              <a:ext cx="265620" cy="297667"/>
            </a:xfrm>
            <a:custGeom>
              <a:avLst/>
              <a:gdLst/>
              <a:ahLst/>
              <a:cxnLst/>
              <a:rect l="0" t="0" r="0" b="0"/>
              <a:pathLst>
                <a:path w="265620" h="297667">
                  <a:moveTo>
                    <a:pt x="68769" y="18266"/>
                  </a:moveTo>
                  <a:lnTo>
                    <a:pt x="68769" y="18266"/>
                  </a:lnTo>
                  <a:lnTo>
                    <a:pt x="74857" y="0"/>
                  </a:lnTo>
                  <a:lnTo>
                    <a:pt x="55336" y="42555"/>
                  </a:lnTo>
                  <a:lnTo>
                    <a:pt x="45033" y="82613"/>
                  </a:lnTo>
                  <a:lnTo>
                    <a:pt x="39169" y="117420"/>
                  </a:lnTo>
                  <a:lnTo>
                    <a:pt x="31860" y="156408"/>
                  </a:lnTo>
                  <a:lnTo>
                    <a:pt x="25788" y="193492"/>
                  </a:lnTo>
                  <a:lnTo>
                    <a:pt x="22149" y="227378"/>
                  </a:lnTo>
                  <a:lnTo>
                    <a:pt x="24774" y="267432"/>
                  </a:lnTo>
                  <a:lnTo>
                    <a:pt x="30636" y="283288"/>
                  </a:lnTo>
                  <a:lnTo>
                    <a:pt x="36063" y="291276"/>
                  </a:lnTo>
                  <a:lnTo>
                    <a:pt x="38499" y="293406"/>
                  </a:lnTo>
                  <a:lnTo>
                    <a:pt x="41533" y="293415"/>
                  </a:lnTo>
                  <a:lnTo>
                    <a:pt x="48667" y="289661"/>
                  </a:lnTo>
                  <a:lnTo>
                    <a:pt x="52779" y="275764"/>
                  </a:lnTo>
                  <a:lnTo>
                    <a:pt x="53875" y="266131"/>
                  </a:lnTo>
                  <a:lnTo>
                    <a:pt x="45306" y="228977"/>
                  </a:lnTo>
                  <a:lnTo>
                    <a:pt x="29361" y="196802"/>
                  </a:lnTo>
                  <a:lnTo>
                    <a:pt x="17388" y="183928"/>
                  </a:lnTo>
                  <a:lnTo>
                    <a:pt x="7127" y="175855"/>
                  </a:lnTo>
                  <a:lnTo>
                    <a:pt x="2567" y="169915"/>
                  </a:lnTo>
                  <a:lnTo>
                    <a:pt x="0" y="162604"/>
                  </a:lnTo>
                  <a:lnTo>
                    <a:pt x="1755" y="160352"/>
                  </a:lnTo>
                  <a:lnTo>
                    <a:pt x="43025" y="136562"/>
                  </a:lnTo>
                  <a:lnTo>
                    <a:pt x="81759" y="111486"/>
                  </a:lnTo>
                  <a:lnTo>
                    <a:pt x="123104" y="72384"/>
                  </a:lnTo>
                  <a:lnTo>
                    <a:pt x="170190" y="33607"/>
                  </a:lnTo>
                  <a:lnTo>
                    <a:pt x="175188" y="31315"/>
                  </a:lnTo>
                  <a:lnTo>
                    <a:pt x="179226" y="30493"/>
                  </a:lnTo>
                  <a:lnTo>
                    <a:pt x="182623" y="30651"/>
                  </a:lnTo>
                  <a:lnTo>
                    <a:pt x="184888" y="33577"/>
                  </a:lnTo>
                  <a:lnTo>
                    <a:pt x="187406" y="44356"/>
                  </a:lnTo>
                  <a:lnTo>
                    <a:pt x="185451" y="83147"/>
                  </a:lnTo>
                  <a:lnTo>
                    <a:pt x="176602" y="118834"/>
                  </a:lnTo>
                  <a:lnTo>
                    <a:pt x="163968" y="157507"/>
                  </a:lnTo>
                  <a:lnTo>
                    <a:pt x="151297" y="195862"/>
                  </a:lnTo>
                  <a:lnTo>
                    <a:pt x="135633" y="239671"/>
                  </a:lnTo>
                  <a:lnTo>
                    <a:pt x="121305" y="269079"/>
                  </a:lnTo>
                  <a:lnTo>
                    <a:pt x="151471" y="231564"/>
                  </a:lnTo>
                  <a:lnTo>
                    <a:pt x="167144" y="219839"/>
                  </a:lnTo>
                  <a:lnTo>
                    <a:pt x="185398" y="215569"/>
                  </a:lnTo>
                  <a:lnTo>
                    <a:pt x="195205" y="215418"/>
                  </a:lnTo>
                  <a:lnTo>
                    <a:pt x="213628" y="222776"/>
                  </a:lnTo>
                  <a:lnTo>
                    <a:pt x="229812" y="236159"/>
                  </a:lnTo>
                  <a:lnTo>
                    <a:pt x="256339" y="280298"/>
                  </a:lnTo>
                  <a:lnTo>
                    <a:pt x="265619" y="297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92"/>
            <p:cNvSpPr/>
            <p:nvPr>
              <p:custDataLst>
                <p:tags r:id="rId66"/>
              </p:custDataLst>
            </p:nvPr>
          </p:nvSpPr>
          <p:spPr>
            <a:xfrm>
              <a:off x="8077200" y="4013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3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93"/>
            <p:cNvSpPr/>
            <p:nvPr>
              <p:custDataLst>
                <p:tags r:id="rId67"/>
              </p:custDataLst>
            </p:nvPr>
          </p:nvSpPr>
          <p:spPr>
            <a:xfrm>
              <a:off x="8058150" y="40830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94"/>
            <p:cNvSpPr/>
            <p:nvPr>
              <p:custDataLst>
                <p:tags r:id="rId68"/>
              </p:custDataLst>
            </p:nvPr>
          </p:nvSpPr>
          <p:spPr>
            <a:xfrm>
              <a:off x="7776523" y="4057650"/>
              <a:ext cx="164713" cy="116252"/>
            </a:xfrm>
            <a:custGeom>
              <a:avLst/>
              <a:gdLst/>
              <a:ahLst/>
              <a:cxnLst/>
              <a:rect l="0" t="0" r="0" b="0"/>
              <a:pathLst>
                <a:path w="164713" h="116252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19" y="1881"/>
                  </a:lnTo>
                  <a:lnTo>
                    <a:pt x="6088" y="3371"/>
                  </a:lnTo>
                  <a:lnTo>
                    <a:pt x="0" y="18951"/>
                  </a:lnTo>
                  <a:lnTo>
                    <a:pt x="470" y="44812"/>
                  </a:lnTo>
                  <a:lnTo>
                    <a:pt x="13929" y="91813"/>
                  </a:lnTo>
                  <a:lnTo>
                    <a:pt x="16378" y="99309"/>
                  </a:lnTo>
                  <a:lnTo>
                    <a:pt x="19422" y="104306"/>
                  </a:lnTo>
                  <a:lnTo>
                    <a:pt x="22862" y="107637"/>
                  </a:lnTo>
                  <a:lnTo>
                    <a:pt x="32565" y="112326"/>
                  </a:lnTo>
                  <a:lnTo>
                    <a:pt x="35152" y="112984"/>
                  </a:lnTo>
                  <a:lnTo>
                    <a:pt x="37582" y="112011"/>
                  </a:lnTo>
                  <a:lnTo>
                    <a:pt x="42165" y="107168"/>
                  </a:lnTo>
                  <a:lnTo>
                    <a:pt x="58115" y="72544"/>
                  </a:lnTo>
                  <a:lnTo>
                    <a:pt x="59241" y="73058"/>
                  </a:lnTo>
                  <a:lnTo>
                    <a:pt x="62374" y="77391"/>
                  </a:lnTo>
                  <a:lnTo>
                    <a:pt x="77642" y="105241"/>
                  </a:lnTo>
                  <a:lnTo>
                    <a:pt x="92776" y="114987"/>
                  </a:lnTo>
                  <a:lnTo>
                    <a:pt x="104559" y="116251"/>
                  </a:lnTo>
                  <a:lnTo>
                    <a:pt x="116852" y="113756"/>
                  </a:lnTo>
                  <a:lnTo>
                    <a:pt x="129371" y="107943"/>
                  </a:lnTo>
                  <a:lnTo>
                    <a:pt x="144949" y="93366"/>
                  </a:lnTo>
                  <a:lnTo>
                    <a:pt x="158501" y="72271"/>
                  </a:lnTo>
                  <a:lnTo>
                    <a:pt x="164712" y="48146"/>
                  </a:lnTo>
                  <a:lnTo>
                    <a:pt x="164283" y="35274"/>
                  </a:lnTo>
                  <a:lnTo>
                    <a:pt x="161741" y="25555"/>
                  </a:lnTo>
                  <a:lnTo>
                    <a:pt x="158259" y="18884"/>
                  </a:lnTo>
                  <a:lnTo>
                    <a:pt x="156343" y="17528"/>
                  </a:lnTo>
                  <a:lnTo>
                    <a:pt x="154360" y="17330"/>
                  </a:lnTo>
                  <a:lnTo>
                    <a:pt x="148277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1295"/>
          <p:cNvSpPr/>
          <p:nvPr>
            <p:custDataLst>
              <p:tags r:id="rId5"/>
            </p:custDataLst>
          </p:nvPr>
        </p:nvSpPr>
        <p:spPr>
          <a:xfrm>
            <a:off x="8764972" y="3956311"/>
            <a:ext cx="359979" cy="284202"/>
          </a:xfrm>
          <a:custGeom>
            <a:avLst/>
            <a:gdLst/>
            <a:ahLst/>
            <a:cxnLst/>
            <a:rect l="0" t="0" r="0" b="0"/>
            <a:pathLst>
              <a:path w="359979" h="284202">
                <a:moveTo>
                  <a:pt x="93278" y="6089"/>
                </a:moveTo>
                <a:lnTo>
                  <a:pt x="93278" y="6089"/>
                </a:lnTo>
                <a:lnTo>
                  <a:pt x="87189" y="0"/>
                </a:lnTo>
                <a:lnTo>
                  <a:pt x="69275" y="41857"/>
                </a:lnTo>
                <a:lnTo>
                  <a:pt x="61208" y="72551"/>
                </a:lnTo>
                <a:lnTo>
                  <a:pt x="53625" y="109711"/>
                </a:lnTo>
                <a:lnTo>
                  <a:pt x="47902" y="149745"/>
                </a:lnTo>
                <a:lnTo>
                  <a:pt x="44888" y="187293"/>
                </a:lnTo>
                <a:lnTo>
                  <a:pt x="43548" y="221385"/>
                </a:lnTo>
                <a:lnTo>
                  <a:pt x="43501" y="261556"/>
                </a:lnTo>
                <a:lnTo>
                  <a:pt x="45990" y="277439"/>
                </a:lnTo>
                <a:lnTo>
                  <a:pt x="48346" y="281533"/>
                </a:lnTo>
                <a:lnTo>
                  <a:pt x="51329" y="283557"/>
                </a:lnTo>
                <a:lnTo>
                  <a:pt x="54728" y="284201"/>
                </a:lnTo>
                <a:lnTo>
                  <a:pt x="57700" y="282514"/>
                </a:lnTo>
                <a:lnTo>
                  <a:pt x="62885" y="274995"/>
                </a:lnTo>
                <a:lnTo>
                  <a:pt x="63027" y="248748"/>
                </a:lnTo>
                <a:lnTo>
                  <a:pt x="56549" y="218595"/>
                </a:lnTo>
                <a:lnTo>
                  <a:pt x="46616" y="184497"/>
                </a:lnTo>
                <a:lnTo>
                  <a:pt x="29121" y="143617"/>
                </a:lnTo>
                <a:lnTo>
                  <a:pt x="11944" y="119275"/>
                </a:lnTo>
                <a:lnTo>
                  <a:pt x="0" y="109215"/>
                </a:lnTo>
                <a:lnTo>
                  <a:pt x="753" y="108706"/>
                </a:lnTo>
                <a:lnTo>
                  <a:pt x="40084" y="106367"/>
                </a:lnTo>
                <a:lnTo>
                  <a:pt x="76105" y="96870"/>
                </a:lnTo>
                <a:lnTo>
                  <a:pt x="117039" y="79554"/>
                </a:lnTo>
                <a:lnTo>
                  <a:pt x="163510" y="44694"/>
                </a:lnTo>
                <a:lnTo>
                  <a:pt x="182996" y="26464"/>
                </a:lnTo>
                <a:lnTo>
                  <a:pt x="186957" y="23905"/>
                </a:lnTo>
                <a:lnTo>
                  <a:pt x="188892" y="23611"/>
                </a:lnTo>
                <a:lnTo>
                  <a:pt x="189475" y="24826"/>
                </a:lnTo>
                <a:lnTo>
                  <a:pt x="177808" y="67510"/>
                </a:lnTo>
                <a:lnTo>
                  <a:pt x="167536" y="99709"/>
                </a:lnTo>
                <a:lnTo>
                  <a:pt x="155914" y="133306"/>
                </a:lnTo>
                <a:lnTo>
                  <a:pt x="141235" y="178309"/>
                </a:lnTo>
                <a:lnTo>
                  <a:pt x="126488" y="224388"/>
                </a:lnTo>
                <a:lnTo>
                  <a:pt x="127412" y="224294"/>
                </a:lnTo>
                <a:lnTo>
                  <a:pt x="135454" y="216714"/>
                </a:lnTo>
                <a:lnTo>
                  <a:pt x="159067" y="185542"/>
                </a:lnTo>
                <a:lnTo>
                  <a:pt x="167438" y="181096"/>
                </a:lnTo>
                <a:lnTo>
                  <a:pt x="170941" y="181321"/>
                </a:lnTo>
                <a:lnTo>
                  <a:pt x="173981" y="182883"/>
                </a:lnTo>
                <a:lnTo>
                  <a:pt x="176713" y="185335"/>
                </a:lnTo>
                <a:lnTo>
                  <a:pt x="193907" y="227258"/>
                </a:lnTo>
                <a:lnTo>
                  <a:pt x="202429" y="243698"/>
                </a:lnTo>
                <a:lnTo>
                  <a:pt x="210934" y="251158"/>
                </a:lnTo>
                <a:lnTo>
                  <a:pt x="216165" y="254135"/>
                </a:lnTo>
                <a:lnTo>
                  <a:pt x="225741" y="255561"/>
                </a:lnTo>
                <a:lnTo>
                  <a:pt x="235406" y="253137"/>
                </a:lnTo>
                <a:lnTo>
                  <a:pt x="268418" y="232798"/>
                </a:lnTo>
                <a:lnTo>
                  <a:pt x="292711" y="208337"/>
                </a:lnTo>
                <a:lnTo>
                  <a:pt x="313199" y="169958"/>
                </a:lnTo>
                <a:lnTo>
                  <a:pt x="311858" y="168957"/>
                </a:lnTo>
                <a:lnTo>
                  <a:pt x="304725" y="169727"/>
                </a:lnTo>
                <a:lnTo>
                  <a:pt x="296380" y="176183"/>
                </a:lnTo>
                <a:lnTo>
                  <a:pt x="279525" y="200946"/>
                </a:lnTo>
                <a:lnTo>
                  <a:pt x="273581" y="221398"/>
                </a:lnTo>
                <a:lnTo>
                  <a:pt x="275953" y="234426"/>
                </a:lnTo>
                <a:lnTo>
                  <a:pt x="278561" y="240864"/>
                </a:lnTo>
                <a:lnTo>
                  <a:pt x="283122" y="245861"/>
                </a:lnTo>
                <a:lnTo>
                  <a:pt x="295716" y="253295"/>
                </a:lnTo>
                <a:lnTo>
                  <a:pt x="341431" y="254383"/>
                </a:lnTo>
                <a:lnTo>
                  <a:pt x="359978" y="2537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308"/>
          <p:cNvGrpSpPr/>
          <p:nvPr/>
        </p:nvGrpSpPr>
        <p:grpSpPr>
          <a:xfrm>
            <a:off x="9432507" y="3955088"/>
            <a:ext cx="1318044" cy="504408"/>
            <a:chOff x="9432507" y="3955088"/>
            <a:chExt cx="1318044" cy="504408"/>
          </a:xfrm>
        </p:grpSpPr>
        <p:sp>
          <p:nvSpPr>
            <p:cNvPr id="130" name="SMARTInkShape-1296"/>
            <p:cNvSpPr/>
            <p:nvPr>
              <p:custDataLst>
                <p:tags r:id="rId60"/>
              </p:custDataLst>
            </p:nvPr>
          </p:nvSpPr>
          <p:spPr>
            <a:xfrm>
              <a:off x="10482747" y="3995477"/>
              <a:ext cx="267804" cy="464019"/>
            </a:xfrm>
            <a:custGeom>
              <a:avLst/>
              <a:gdLst/>
              <a:ahLst/>
              <a:cxnLst/>
              <a:rect l="0" t="0" r="0" b="0"/>
              <a:pathLst>
                <a:path w="267804" h="464019">
                  <a:moveTo>
                    <a:pt x="90003" y="157423"/>
                  </a:moveTo>
                  <a:lnTo>
                    <a:pt x="90003" y="157423"/>
                  </a:lnTo>
                  <a:lnTo>
                    <a:pt x="54650" y="143117"/>
                  </a:lnTo>
                  <a:lnTo>
                    <a:pt x="40425" y="142363"/>
                  </a:lnTo>
                  <a:lnTo>
                    <a:pt x="27046" y="145085"/>
                  </a:lnTo>
                  <a:lnTo>
                    <a:pt x="14045" y="150999"/>
                  </a:lnTo>
                  <a:lnTo>
                    <a:pt x="4973" y="165856"/>
                  </a:lnTo>
                  <a:lnTo>
                    <a:pt x="0" y="187277"/>
                  </a:lnTo>
                  <a:lnTo>
                    <a:pt x="142" y="213260"/>
                  </a:lnTo>
                  <a:lnTo>
                    <a:pt x="8202" y="235626"/>
                  </a:lnTo>
                  <a:lnTo>
                    <a:pt x="14303" y="245542"/>
                  </a:lnTo>
                  <a:lnTo>
                    <a:pt x="32369" y="260322"/>
                  </a:lnTo>
                  <a:lnTo>
                    <a:pt x="53099" y="269478"/>
                  </a:lnTo>
                  <a:lnTo>
                    <a:pt x="71720" y="271196"/>
                  </a:lnTo>
                  <a:lnTo>
                    <a:pt x="79225" y="269255"/>
                  </a:lnTo>
                  <a:lnTo>
                    <a:pt x="91327" y="261454"/>
                  </a:lnTo>
                  <a:lnTo>
                    <a:pt x="97647" y="245286"/>
                  </a:lnTo>
                  <a:lnTo>
                    <a:pt x="99333" y="235048"/>
                  </a:lnTo>
                  <a:lnTo>
                    <a:pt x="91591" y="197043"/>
                  </a:lnTo>
                  <a:lnTo>
                    <a:pt x="67739" y="154827"/>
                  </a:lnTo>
                  <a:lnTo>
                    <a:pt x="56755" y="134881"/>
                  </a:lnTo>
                  <a:lnTo>
                    <a:pt x="57254" y="130400"/>
                  </a:lnTo>
                  <a:lnTo>
                    <a:pt x="63453" y="121659"/>
                  </a:lnTo>
                  <a:lnTo>
                    <a:pt x="106383" y="79579"/>
                  </a:lnTo>
                  <a:lnTo>
                    <a:pt x="141893" y="48986"/>
                  </a:lnTo>
                  <a:lnTo>
                    <a:pt x="188447" y="13785"/>
                  </a:lnTo>
                  <a:lnTo>
                    <a:pt x="219638" y="0"/>
                  </a:lnTo>
                  <a:lnTo>
                    <a:pt x="220170" y="2380"/>
                  </a:lnTo>
                  <a:lnTo>
                    <a:pt x="218881" y="12550"/>
                  </a:lnTo>
                  <a:lnTo>
                    <a:pt x="200704" y="47626"/>
                  </a:lnTo>
                  <a:lnTo>
                    <a:pt x="182712" y="83460"/>
                  </a:lnTo>
                  <a:lnTo>
                    <a:pt x="162252" y="125256"/>
                  </a:lnTo>
                  <a:lnTo>
                    <a:pt x="139047" y="169702"/>
                  </a:lnTo>
                  <a:lnTo>
                    <a:pt x="128343" y="193832"/>
                  </a:lnTo>
                  <a:lnTo>
                    <a:pt x="118386" y="219090"/>
                  </a:lnTo>
                  <a:lnTo>
                    <a:pt x="108925" y="245101"/>
                  </a:lnTo>
                  <a:lnTo>
                    <a:pt x="100501" y="270202"/>
                  </a:lnTo>
                  <a:lnTo>
                    <a:pt x="92769" y="294698"/>
                  </a:lnTo>
                  <a:lnTo>
                    <a:pt x="79237" y="341906"/>
                  </a:lnTo>
                  <a:lnTo>
                    <a:pt x="68521" y="386406"/>
                  </a:lnTo>
                  <a:lnTo>
                    <a:pt x="64698" y="420295"/>
                  </a:lnTo>
                  <a:lnTo>
                    <a:pt x="64666" y="434271"/>
                  </a:lnTo>
                  <a:lnTo>
                    <a:pt x="67467" y="444999"/>
                  </a:lnTo>
                  <a:lnTo>
                    <a:pt x="78106" y="460682"/>
                  </a:lnTo>
                  <a:lnTo>
                    <a:pt x="84892" y="464018"/>
                  </a:lnTo>
                  <a:lnTo>
                    <a:pt x="99961" y="463962"/>
                  </a:lnTo>
                  <a:lnTo>
                    <a:pt x="127683" y="449254"/>
                  </a:lnTo>
                  <a:lnTo>
                    <a:pt x="158239" y="413538"/>
                  </a:lnTo>
                  <a:lnTo>
                    <a:pt x="182893" y="373949"/>
                  </a:lnTo>
                  <a:lnTo>
                    <a:pt x="196862" y="345522"/>
                  </a:lnTo>
                  <a:lnTo>
                    <a:pt x="199115" y="332509"/>
                  </a:lnTo>
                  <a:lnTo>
                    <a:pt x="198020" y="311662"/>
                  </a:lnTo>
                  <a:lnTo>
                    <a:pt x="208085" y="306996"/>
                  </a:lnTo>
                  <a:lnTo>
                    <a:pt x="243459" y="293267"/>
                  </a:lnTo>
                  <a:lnTo>
                    <a:pt x="267803" y="278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97"/>
            <p:cNvSpPr/>
            <p:nvPr>
              <p:custDataLst>
                <p:tags r:id="rId61"/>
              </p:custDataLst>
            </p:nvPr>
          </p:nvSpPr>
          <p:spPr>
            <a:xfrm>
              <a:off x="10096910" y="3955088"/>
              <a:ext cx="239489" cy="314084"/>
            </a:xfrm>
            <a:custGeom>
              <a:avLst/>
              <a:gdLst/>
              <a:ahLst/>
              <a:cxnLst/>
              <a:rect l="0" t="0" r="0" b="0"/>
              <a:pathLst>
                <a:path w="239489" h="314084">
                  <a:moveTo>
                    <a:pt x="12290" y="178762"/>
                  </a:moveTo>
                  <a:lnTo>
                    <a:pt x="12290" y="178762"/>
                  </a:lnTo>
                  <a:lnTo>
                    <a:pt x="17757" y="178762"/>
                  </a:lnTo>
                  <a:lnTo>
                    <a:pt x="11637" y="185504"/>
                  </a:lnTo>
                  <a:lnTo>
                    <a:pt x="4257" y="206551"/>
                  </a:lnTo>
                  <a:lnTo>
                    <a:pt x="205" y="251792"/>
                  </a:lnTo>
                  <a:lnTo>
                    <a:pt x="0" y="259199"/>
                  </a:lnTo>
                  <a:lnTo>
                    <a:pt x="3535" y="271191"/>
                  </a:lnTo>
                  <a:lnTo>
                    <a:pt x="6453" y="276365"/>
                  </a:lnTo>
                  <a:lnTo>
                    <a:pt x="9809" y="279814"/>
                  </a:lnTo>
                  <a:lnTo>
                    <a:pt x="17303" y="283646"/>
                  </a:lnTo>
                  <a:lnTo>
                    <a:pt x="27219" y="283468"/>
                  </a:lnTo>
                  <a:lnTo>
                    <a:pt x="32825" y="282432"/>
                  </a:lnTo>
                  <a:lnTo>
                    <a:pt x="42818" y="275637"/>
                  </a:lnTo>
                  <a:lnTo>
                    <a:pt x="66859" y="245748"/>
                  </a:lnTo>
                  <a:lnTo>
                    <a:pt x="67721" y="245997"/>
                  </a:lnTo>
                  <a:lnTo>
                    <a:pt x="68675" y="250037"/>
                  </a:lnTo>
                  <a:lnTo>
                    <a:pt x="69995" y="263423"/>
                  </a:lnTo>
                  <a:lnTo>
                    <a:pt x="74465" y="271266"/>
                  </a:lnTo>
                  <a:lnTo>
                    <a:pt x="78258" y="275849"/>
                  </a:lnTo>
                  <a:lnTo>
                    <a:pt x="81669" y="276647"/>
                  </a:lnTo>
                  <a:lnTo>
                    <a:pt x="91103" y="275654"/>
                  </a:lnTo>
                  <a:lnTo>
                    <a:pt x="111685" y="267756"/>
                  </a:lnTo>
                  <a:lnTo>
                    <a:pt x="135657" y="246366"/>
                  </a:lnTo>
                  <a:lnTo>
                    <a:pt x="154139" y="216334"/>
                  </a:lnTo>
                  <a:lnTo>
                    <a:pt x="174817" y="173589"/>
                  </a:lnTo>
                  <a:lnTo>
                    <a:pt x="186258" y="146385"/>
                  </a:lnTo>
                  <a:lnTo>
                    <a:pt x="198118" y="116961"/>
                  </a:lnTo>
                  <a:lnTo>
                    <a:pt x="208142" y="91700"/>
                  </a:lnTo>
                  <a:lnTo>
                    <a:pt x="224924" y="48580"/>
                  </a:lnTo>
                  <a:lnTo>
                    <a:pt x="238788" y="2695"/>
                  </a:lnTo>
                  <a:lnTo>
                    <a:pt x="239488" y="0"/>
                  </a:lnTo>
                  <a:lnTo>
                    <a:pt x="238544" y="321"/>
                  </a:lnTo>
                  <a:lnTo>
                    <a:pt x="233732" y="6321"/>
                  </a:lnTo>
                  <a:lnTo>
                    <a:pt x="216349" y="41825"/>
                  </a:lnTo>
                  <a:lnTo>
                    <a:pt x="201290" y="78625"/>
                  </a:lnTo>
                  <a:lnTo>
                    <a:pt x="185895" y="120851"/>
                  </a:lnTo>
                  <a:lnTo>
                    <a:pt x="171998" y="165488"/>
                  </a:lnTo>
                  <a:lnTo>
                    <a:pt x="162529" y="207435"/>
                  </a:lnTo>
                  <a:lnTo>
                    <a:pt x="157379" y="245128"/>
                  </a:lnTo>
                  <a:lnTo>
                    <a:pt x="159152" y="287326"/>
                  </a:lnTo>
                  <a:lnTo>
                    <a:pt x="164816" y="303683"/>
                  </a:lnTo>
                  <a:lnTo>
                    <a:pt x="169008" y="308609"/>
                  </a:lnTo>
                  <a:lnTo>
                    <a:pt x="179309" y="314083"/>
                  </a:lnTo>
                  <a:lnTo>
                    <a:pt x="183607" y="312720"/>
                  </a:lnTo>
                  <a:lnTo>
                    <a:pt x="187179" y="308990"/>
                  </a:lnTo>
                  <a:lnTo>
                    <a:pt x="192325" y="298024"/>
                  </a:lnTo>
                  <a:lnTo>
                    <a:pt x="194611" y="286095"/>
                  </a:lnTo>
                  <a:lnTo>
                    <a:pt x="192527" y="264108"/>
                  </a:lnTo>
                  <a:lnTo>
                    <a:pt x="185527" y="249854"/>
                  </a:lnTo>
                  <a:lnTo>
                    <a:pt x="152593" y="204359"/>
                  </a:lnTo>
                  <a:lnTo>
                    <a:pt x="150276" y="200060"/>
                  </a:lnTo>
                  <a:lnTo>
                    <a:pt x="149435" y="195783"/>
                  </a:lnTo>
                  <a:lnTo>
                    <a:pt x="150384" y="187267"/>
                  </a:lnTo>
                  <a:lnTo>
                    <a:pt x="158802" y="178779"/>
                  </a:lnTo>
                  <a:lnTo>
                    <a:pt x="164999" y="174540"/>
                  </a:lnTo>
                  <a:lnTo>
                    <a:pt x="221840" y="159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98"/>
            <p:cNvSpPr/>
            <p:nvPr>
              <p:custDataLst>
                <p:tags r:id="rId62"/>
              </p:custDataLst>
            </p:nvPr>
          </p:nvSpPr>
          <p:spPr>
            <a:xfrm>
              <a:off x="9919181" y="4110754"/>
              <a:ext cx="127449" cy="311074"/>
            </a:xfrm>
            <a:custGeom>
              <a:avLst/>
              <a:gdLst/>
              <a:ahLst/>
              <a:cxnLst/>
              <a:rect l="0" t="0" r="0" b="0"/>
              <a:pathLst>
                <a:path w="127449" h="311074">
                  <a:moveTo>
                    <a:pt x="63019" y="61196"/>
                  </a:moveTo>
                  <a:lnTo>
                    <a:pt x="63019" y="61196"/>
                  </a:lnTo>
                  <a:lnTo>
                    <a:pt x="50809" y="103291"/>
                  </a:lnTo>
                  <a:lnTo>
                    <a:pt x="39254" y="141950"/>
                  </a:lnTo>
                  <a:lnTo>
                    <a:pt x="26893" y="188056"/>
                  </a:lnTo>
                  <a:lnTo>
                    <a:pt x="14293" y="234094"/>
                  </a:lnTo>
                  <a:lnTo>
                    <a:pt x="4993" y="275643"/>
                  </a:lnTo>
                  <a:lnTo>
                    <a:pt x="0" y="311073"/>
                  </a:lnTo>
                  <a:lnTo>
                    <a:pt x="1249" y="311036"/>
                  </a:lnTo>
                  <a:lnTo>
                    <a:pt x="6402" y="307232"/>
                  </a:lnTo>
                  <a:lnTo>
                    <a:pt x="17550" y="273145"/>
                  </a:lnTo>
                  <a:lnTo>
                    <a:pt x="27289" y="235123"/>
                  </a:lnTo>
                  <a:lnTo>
                    <a:pt x="33554" y="209603"/>
                  </a:lnTo>
                  <a:lnTo>
                    <a:pt x="40554" y="180595"/>
                  </a:lnTo>
                  <a:lnTo>
                    <a:pt x="48042" y="149262"/>
                  </a:lnTo>
                  <a:lnTo>
                    <a:pt x="55150" y="121318"/>
                  </a:lnTo>
                  <a:lnTo>
                    <a:pt x="62007" y="95633"/>
                  </a:lnTo>
                  <a:lnTo>
                    <a:pt x="74563" y="52512"/>
                  </a:lnTo>
                  <a:lnTo>
                    <a:pt x="92240" y="9360"/>
                  </a:lnTo>
                  <a:lnTo>
                    <a:pt x="95201" y="5472"/>
                  </a:lnTo>
                  <a:lnTo>
                    <a:pt x="102251" y="1152"/>
                  </a:lnTo>
                  <a:lnTo>
                    <a:pt x="106107" y="0"/>
                  </a:lnTo>
                  <a:lnTo>
                    <a:pt x="110089" y="2054"/>
                  </a:lnTo>
                  <a:lnTo>
                    <a:pt x="118276" y="11863"/>
                  </a:lnTo>
                  <a:lnTo>
                    <a:pt x="127448" y="39993"/>
                  </a:lnTo>
                  <a:lnTo>
                    <a:pt x="124521" y="75139"/>
                  </a:lnTo>
                  <a:lnTo>
                    <a:pt x="114577" y="96086"/>
                  </a:lnTo>
                  <a:lnTo>
                    <a:pt x="100750" y="113391"/>
                  </a:lnTo>
                  <a:lnTo>
                    <a:pt x="78510" y="129656"/>
                  </a:lnTo>
                  <a:lnTo>
                    <a:pt x="67317" y="133956"/>
                  </a:lnTo>
                  <a:lnTo>
                    <a:pt x="62356" y="133692"/>
                  </a:lnTo>
                  <a:lnTo>
                    <a:pt x="43969" y="124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99"/>
            <p:cNvSpPr/>
            <p:nvPr>
              <p:custDataLst>
                <p:tags r:id="rId63"/>
              </p:custDataLst>
            </p:nvPr>
          </p:nvSpPr>
          <p:spPr>
            <a:xfrm>
              <a:off x="9583271" y="3971100"/>
              <a:ext cx="290980" cy="283097"/>
            </a:xfrm>
            <a:custGeom>
              <a:avLst/>
              <a:gdLst/>
              <a:ahLst/>
              <a:cxnLst/>
              <a:rect l="0" t="0" r="0" b="0"/>
              <a:pathLst>
                <a:path w="290980" h="283097">
                  <a:moveTo>
                    <a:pt x="24279" y="175450"/>
                  </a:moveTo>
                  <a:lnTo>
                    <a:pt x="24279" y="175450"/>
                  </a:lnTo>
                  <a:lnTo>
                    <a:pt x="20908" y="172079"/>
                  </a:lnTo>
                  <a:lnTo>
                    <a:pt x="17372" y="170424"/>
                  </a:lnTo>
                  <a:lnTo>
                    <a:pt x="15441" y="169983"/>
                  </a:lnTo>
                  <a:lnTo>
                    <a:pt x="9532" y="173255"/>
                  </a:lnTo>
                  <a:lnTo>
                    <a:pt x="5981" y="176103"/>
                  </a:lnTo>
                  <a:lnTo>
                    <a:pt x="2035" y="186794"/>
                  </a:lnTo>
                  <a:lnTo>
                    <a:pt x="0" y="224085"/>
                  </a:lnTo>
                  <a:lnTo>
                    <a:pt x="2435" y="237988"/>
                  </a:lnTo>
                  <a:lnTo>
                    <a:pt x="5482" y="243247"/>
                  </a:lnTo>
                  <a:lnTo>
                    <a:pt x="14514" y="250973"/>
                  </a:lnTo>
                  <a:lnTo>
                    <a:pt x="25583" y="254877"/>
                  </a:lnTo>
                  <a:lnTo>
                    <a:pt x="38264" y="255906"/>
                  </a:lnTo>
                  <a:lnTo>
                    <a:pt x="53307" y="254012"/>
                  </a:lnTo>
                  <a:lnTo>
                    <a:pt x="65638" y="248937"/>
                  </a:lnTo>
                  <a:lnTo>
                    <a:pt x="75821" y="241272"/>
                  </a:lnTo>
                  <a:lnTo>
                    <a:pt x="88076" y="226467"/>
                  </a:lnTo>
                  <a:lnTo>
                    <a:pt x="91438" y="219762"/>
                  </a:lnTo>
                  <a:lnTo>
                    <a:pt x="91630" y="218397"/>
                  </a:lnTo>
                  <a:lnTo>
                    <a:pt x="91052" y="218192"/>
                  </a:lnTo>
                  <a:lnTo>
                    <a:pt x="89961" y="218761"/>
                  </a:lnTo>
                  <a:lnTo>
                    <a:pt x="88749" y="223157"/>
                  </a:lnTo>
                  <a:lnTo>
                    <a:pt x="87971" y="240848"/>
                  </a:lnTo>
                  <a:lnTo>
                    <a:pt x="91628" y="250612"/>
                  </a:lnTo>
                  <a:lnTo>
                    <a:pt x="97956" y="258950"/>
                  </a:lnTo>
                  <a:lnTo>
                    <a:pt x="105472" y="265007"/>
                  </a:lnTo>
                  <a:lnTo>
                    <a:pt x="115399" y="268170"/>
                  </a:lnTo>
                  <a:lnTo>
                    <a:pt x="121009" y="269013"/>
                  </a:lnTo>
                  <a:lnTo>
                    <a:pt x="145758" y="263458"/>
                  </a:lnTo>
                  <a:lnTo>
                    <a:pt x="175436" y="246133"/>
                  </a:lnTo>
                  <a:lnTo>
                    <a:pt x="206571" y="213013"/>
                  </a:lnTo>
                  <a:lnTo>
                    <a:pt x="225712" y="174741"/>
                  </a:lnTo>
                  <a:lnTo>
                    <a:pt x="242216" y="127157"/>
                  </a:lnTo>
                  <a:lnTo>
                    <a:pt x="248592" y="101627"/>
                  </a:lnTo>
                  <a:lnTo>
                    <a:pt x="258029" y="55151"/>
                  </a:lnTo>
                  <a:lnTo>
                    <a:pt x="262207" y="7963"/>
                  </a:lnTo>
                  <a:lnTo>
                    <a:pt x="261214" y="2408"/>
                  </a:lnTo>
                  <a:lnTo>
                    <a:pt x="259141" y="117"/>
                  </a:lnTo>
                  <a:lnTo>
                    <a:pt x="256347" y="0"/>
                  </a:lnTo>
                  <a:lnTo>
                    <a:pt x="253075" y="1333"/>
                  </a:lnTo>
                  <a:lnTo>
                    <a:pt x="241727" y="16694"/>
                  </a:lnTo>
                  <a:lnTo>
                    <a:pt x="229426" y="55974"/>
                  </a:lnTo>
                  <a:lnTo>
                    <a:pt x="222935" y="89894"/>
                  </a:lnTo>
                  <a:lnTo>
                    <a:pt x="218404" y="126136"/>
                  </a:lnTo>
                  <a:lnTo>
                    <a:pt x="216390" y="163410"/>
                  </a:lnTo>
                  <a:lnTo>
                    <a:pt x="221999" y="209983"/>
                  </a:lnTo>
                  <a:lnTo>
                    <a:pt x="236535" y="256459"/>
                  </a:lnTo>
                  <a:lnTo>
                    <a:pt x="248820" y="275496"/>
                  </a:lnTo>
                  <a:lnTo>
                    <a:pt x="257190" y="282945"/>
                  </a:lnTo>
                  <a:lnTo>
                    <a:pt x="260692" y="283096"/>
                  </a:lnTo>
                  <a:lnTo>
                    <a:pt x="263733" y="281081"/>
                  </a:lnTo>
                  <a:lnTo>
                    <a:pt x="266463" y="277621"/>
                  </a:lnTo>
                  <a:lnTo>
                    <a:pt x="269500" y="266249"/>
                  </a:lnTo>
                  <a:lnTo>
                    <a:pt x="270310" y="259266"/>
                  </a:lnTo>
                  <a:lnTo>
                    <a:pt x="263684" y="242100"/>
                  </a:lnTo>
                  <a:lnTo>
                    <a:pt x="236433" y="205706"/>
                  </a:lnTo>
                  <a:lnTo>
                    <a:pt x="220405" y="194071"/>
                  </a:lnTo>
                  <a:lnTo>
                    <a:pt x="191705" y="182518"/>
                  </a:lnTo>
                  <a:lnTo>
                    <a:pt x="203553" y="178641"/>
                  </a:lnTo>
                  <a:lnTo>
                    <a:pt x="242979" y="175375"/>
                  </a:lnTo>
                  <a:lnTo>
                    <a:pt x="290979" y="16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00"/>
            <p:cNvSpPr/>
            <p:nvPr>
              <p:custDataLst>
                <p:tags r:id="rId64"/>
              </p:custDataLst>
            </p:nvPr>
          </p:nvSpPr>
          <p:spPr>
            <a:xfrm>
              <a:off x="9432507" y="4106090"/>
              <a:ext cx="106375" cy="144592"/>
            </a:xfrm>
            <a:custGeom>
              <a:avLst/>
              <a:gdLst/>
              <a:ahLst/>
              <a:cxnLst/>
              <a:rect l="0" t="0" r="0" b="0"/>
              <a:pathLst>
                <a:path w="106375" h="144592">
                  <a:moveTo>
                    <a:pt x="86143" y="15060"/>
                  </a:moveTo>
                  <a:lnTo>
                    <a:pt x="86143" y="15060"/>
                  </a:lnTo>
                  <a:lnTo>
                    <a:pt x="75299" y="5626"/>
                  </a:lnTo>
                  <a:lnTo>
                    <a:pt x="65095" y="755"/>
                  </a:lnTo>
                  <a:lnTo>
                    <a:pt x="55386" y="0"/>
                  </a:lnTo>
                  <a:lnTo>
                    <a:pt x="34285" y="5265"/>
                  </a:lnTo>
                  <a:lnTo>
                    <a:pt x="22172" y="16586"/>
                  </a:lnTo>
                  <a:lnTo>
                    <a:pt x="11144" y="33377"/>
                  </a:lnTo>
                  <a:lnTo>
                    <a:pt x="1675" y="62664"/>
                  </a:lnTo>
                  <a:lnTo>
                    <a:pt x="0" y="104165"/>
                  </a:lnTo>
                  <a:lnTo>
                    <a:pt x="4112" y="123101"/>
                  </a:lnTo>
                  <a:lnTo>
                    <a:pt x="12996" y="136220"/>
                  </a:lnTo>
                  <a:lnTo>
                    <a:pt x="27763" y="142993"/>
                  </a:lnTo>
                  <a:lnTo>
                    <a:pt x="46085" y="144591"/>
                  </a:lnTo>
                  <a:lnTo>
                    <a:pt x="65988" y="140598"/>
                  </a:lnTo>
                  <a:lnTo>
                    <a:pt x="90284" y="127045"/>
                  </a:lnTo>
                  <a:lnTo>
                    <a:pt x="100448" y="113749"/>
                  </a:lnTo>
                  <a:lnTo>
                    <a:pt x="104146" y="106253"/>
                  </a:lnTo>
                  <a:lnTo>
                    <a:pt x="106374" y="88516"/>
                  </a:lnTo>
                  <a:lnTo>
                    <a:pt x="104307" y="70285"/>
                  </a:lnTo>
                  <a:lnTo>
                    <a:pt x="98684" y="55126"/>
                  </a:lnTo>
                  <a:lnTo>
                    <a:pt x="89600" y="45097"/>
                  </a:lnTo>
                  <a:lnTo>
                    <a:pt x="73443" y="34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09"/>
          <p:cNvGrpSpPr/>
          <p:nvPr/>
        </p:nvGrpSpPr>
        <p:grpSpPr>
          <a:xfrm>
            <a:off x="11011071" y="4038600"/>
            <a:ext cx="457030" cy="330948"/>
            <a:chOff x="11011071" y="4038600"/>
            <a:chExt cx="457030" cy="330948"/>
          </a:xfrm>
        </p:grpSpPr>
        <p:sp>
          <p:nvSpPr>
            <p:cNvPr id="136" name="SMARTInkShape-1301"/>
            <p:cNvSpPr/>
            <p:nvPr>
              <p:custDataLst>
                <p:tags r:id="rId56"/>
              </p:custDataLst>
            </p:nvPr>
          </p:nvSpPr>
          <p:spPr>
            <a:xfrm>
              <a:off x="11315700" y="42100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2308"/>
                  </a:lnTo>
                  <a:lnTo>
                    <a:pt x="31159" y="4744"/>
                  </a:lnTo>
                  <a:lnTo>
                    <a:pt x="71949" y="1406"/>
                  </a:lnTo>
                  <a:lnTo>
                    <a:pt x="103474" y="62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02"/>
            <p:cNvSpPr/>
            <p:nvPr>
              <p:custDataLst>
                <p:tags r:id="rId57"/>
              </p:custDataLst>
            </p:nvPr>
          </p:nvSpPr>
          <p:spPr>
            <a:xfrm>
              <a:off x="11373195" y="4067868"/>
              <a:ext cx="74091" cy="301680"/>
            </a:xfrm>
            <a:custGeom>
              <a:avLst/>
              <a:gdLst/>
              <a:ahLst/>
              <a:cxnLst/>
              <a:rect l="0" t="0" r="0" b="0"/>
              <a:pathLst>
                <a:path w="74091" h="301680">
                  <a:moveTo>
                    <a:pt x="63155" y="15182"/>
                  </a:moveTo>
                  <a:lnTo>
                    <a:pt x="63155" y="15182"/>
                  </a:lnTo>
                  <a:lnTo>
                    <a:pt x="71883" y="5748"/>
                  </a:lnTo>
                  <a:lnTo>
                    <a:pt x="74090" y="877"/>
                  </a:lnTo>
                  <a:lnTo>
                    <a:pt x="73972" y="0"/>
                  </a:lnTo>
                  <a:lnTo>
                    <a:pt x="73190" y="122"/>
                  </a:lnTo>
                  <a:lnTo>
                    <a:pt x="71961" y="909"/>
                  </a:lnTo>
                  <a:lnTo>
                    <a:pt x="59145" y="20202"/>
                  </a:lnTo>
                  <a:lnTo>
                    <a:pt x="42917" y="56572"/>
                  </a:lnTo>
                  <a:lnTo>
                    <a:pt x="30877" y="89317"/>
                  </a:lnTo>
                  <a:lnTo>
                    <a:pt x="18469" y="126918"/>
                  </a:lnTo>
                  <a:lnTo>
                    <a:pt x="7311" y="165736"/>
                  </a:lnTo>
                  <a:lnTo>
                    <a:pt x="0" y="201804"/>
                  </a:lnTo>
                  <a:lnTo>
                    <a:pt x="43" y="234768"/>
                  </a:lnTo>
                  <a:lnTo>
                    <a:pt x="8002" y="275448"/>
                  </a:lnTo>
                  <a:lnTo>
                    <a:pt x="11569" y="286059"/>
                  </a:lnTo>
                  <a:lnTo>
                    <a:pt x="16064" y="293133"/>
                  </a:lnTo>
                  <a:lnTo>
                    <a:pt x="21178" y="297850"/>
                  </a:lnTo>
                  <a:lnTo>
                    <a:pt x="26703" y="300994"/>
                  </a:lnTo>
                  <a:lnTo>
                    <a:pt x="32504" y="301679"/>
                  </a:lnTo>
                  <a:lnTo>
                    <a:pt x="56805" y="294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03"/>
            <p:cNvSpPr/>
            <p:nvPr>
              <p:custDataLst>
                <p:tags r:id="rId58"/>
              </p:custDataLst>
            </p:nvPr>
          </p:nvSpPr>
          <p:spPr>
            <a:xfrm>
              <a:off x="11125080" y="4205801"/>
              <a:ext cx="169144" cy="140530"/>
            </a:xfrm>
            <a:custGeom>
              <a:avLst/>
              <a:gdLst/>
              <a:ahLst/>
              <a:cxnLst/>
              <a:rect l="0" t="0" r="0" b="0"/>
              <a:pathLst>
                <a:path w="169144" h="140530">
                  <a:moveTo>
                    <a:pt x="31870" y="4249"/>
                  </a:moveTo>
                  <a:lnTo>
                    <a:pt x="31870" y="4249"/>
                  </a:lnTo>
                  <a:lnTo>
                    <a:pt x="17564" y="13087"/>
                  </a:lnTo>
                  <a:lnTo>
                    <a:pt x="10855" y="19176"/>
                  </a:lnTo>
                  <a:lnTo>
                    <a:pt x="10098" y="20550"/>
                  </a:lnTo>
                  <a:lnTo>
                    <a:pt x="10301" y="21467"/>
                  </a:lnTo>
                  <a:lnTo>
                    <a:pt x="11140" y="22077"/>
                  </a:lnTo>
                  <a:lnTo>
                    <a:pt x="19064" y="22937"/>
                  </a:lnTo>
                  <a:lnTo>
                    <a:pt x="48536" y="16344"/>
                  </a:lnTo>
                  <a:lnTo>
                    <a:pt x="53564" y="14429"/>
                  </a:lnTo>
                  <a:lnTo>
                    <a:pt x="56917" y="11741"/>
                  </a:lnTo>
                  <a:lnTo>
                    <a:pt x="60640" y="4992"/>
                  </a:lnTo>
                  <a:lnTo>
                    <a:pt x="60222" y="2627"/>
                  </a:lnTo>
                  <a:lnTo>
                    <a:pt x="58533" y="1051"/>
                  </a:lnTo>
                  <a:lnTo>
                    <a:pt x="55996" y="0"/>
                  </a:lnTo>
                  <a:lnTo>
                    <a:pt x="38939" y="5263"/>
                  </a:lnTo>
                  <a:lnTo>
                    <a:pt x="25839" y="17635"/>
                  </a:lnTo>
                  <a:lnTo>
                    <a:pt x="3553" y="50951"/>
                  </a:lnTo>
                  <a:lnTo>
                    <a:pt x="0" y="65928"/>
                  </a:lnTo>
                  <a:lnTo>
                    <a:pt x="39" y="72885"/>
                  </a:lnTo>
                  <a:lnTo>
                    <a:pt x="2888" y="78934"/>
                  </a:lnTo>
                  <a:lnTo>
                    <a:pt x="13580" y="89418"/>
                  </a:lnTo>
                  <a:lnTo>
                    <a:pt x="38837" y="99883"/>
                  </a:lnTo>
                  <a:lnTo>
                    <a:pt x="72034" y="100710"/>
                  </a:lnTo>
                  <a:lnTo>
                    <a:pt x="101939" y="93116"/>
                  </a:lnTo>
                  <a:lnTo>
                    <a:pt x="128675" y="78557"/>
                  </a:lnTo>
                  <a:lnTo>
                    <a:pt x="147728" y="57467"/>
                  </a:lnTo>
                  <a:lnTo>
                    <a:pt x="153918" y="41542"/>
                  </a:lnTo>
                  <a:lnTo>
                    <a:pt x="155569" y="33345"/>
                  </a:lnTo>
                  <a:lnTo>
                    <a:pt x="153639" y="20473"/>
                  </a:lnTo>
                  <a:lnTo>
                    <a:pt x="151149" y="15065"/>
                  </a:lnTo>
                  <a:lnTo>
                    <a:pt x="148079" y="11460"/>
                  </a:lnTo>
                  <a:lnTo>
                    <a:pt x="140903" y="7453"/>
                  </a:lnTo>
                  <a:lnTo>
                    <a:pt x="138426" y="7091"/>
                  </a:lnTo>
                  <a:lnTo>
                    <a:pt x="136773" y="7555"/>
                  </a:lnTo>
                  <a:lnTo>
                    <a:pt x="135672" y="8569"/>
                  </a:lnTo>
                  <a:lnTo>
                    <a:pt x="151339" y="49145"/>
                  </a:lnTo>
                  <a:lnTo>
                    <a:pt x="166111" y="93080"/>
                  </a:lnTo>
                  <a:lnTo>
                    <a:pt x="169143" y="112404"/>
                  </a:lnTo>
                  <a:lnTo>
                    <a:pt x="166728" y="126636"/>
                  </a:lnTo>
                  <a:lnTo>
                    <a:pt x="164108" y="132407"/>
                  </a:lnTo>
                  <a:lnTo>
                    <a:pt x="158834" y="136255"/>
                  </a:lnTo>
                  <a:lnTo>
                    <a:pt x="143567" y="140529"/>
                  </a:lnTo>
                  <a:lnTo>
                    <a:pt x="130666" y="138666"/>
                  </a:lnTo>
                  <a:lnTo>
                    <a:pt x="120936" y="133134"/>
                  </a:lnTo>
                  <a:lnTo>
                    <a:pt x="114258" y="125972"/>
                  </a:lnTo>
                  <a:lnTo>
                    <a:pt x="112702" y="110560"/>
                  </a:lnTo>
                  <a:lnTo>
                    <a:pt x="114420" y="80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304"/>
            <p:cNvSpPr/>
            <p:nvPr>
              <p:custDataLst>
                <p:tags r:id="rId59"/>
              </p:custDataLst>
            </p:nvPr>
          </p:nvSpPr>
          <p:spPr>
            <a:xfrm>
              <a:off x="11011071" y="4038600"/>
              <a:ext cx="106328" cy="306886"/>
            </a:xfrm>
            <a:custGeom>
              <a:avLst/>
              <a:gdLst/>
              <a:ahLst/>
              <a:cxnLst/>
              <a:rect l="0" t="0" r="0" b="0"/>
              <a:pathLst>
                <a:path w="106328" h="306886">
                  <a:moveTo>
                    <a:pt x="95079" y="0"/>
                  </a:moveTo>
                  <a:lnTo>
                    <a:pt x="95079" y="0"/>
                  </a:lnTo>
                  <a:lnTo>
                    <a:pt x="88336" y="3371"/>
                  </a:lnTo>
                  <a:lnTo>
                    <a:pt x="67641" y="33226"/>
                  </a:lnTo>
                  <a:lnTo>
                    <a:pt x="46576" y="76245"/>
                  </a:lnTo>
                  <a:lnTo>
                    <a:pt x="35657" y="110792"/>
                  </a:lnTo>
                  <a:lnTo>
                    <a:pt x="26102" y="149194"/>
                  </a:lnTo>
                  <a:lnTo>
                    <a:pt x="17856" y="188370"/>
                  </a:lnTo>
                  <a:lnTo>
                    <a:pt x="11838" y="224596"/>
                  </a:lnTo>
                  <a:lnTo>
                    <a:pt x="7856" y="269982"/>
                  </a:lnTo>
                  <a:lnTo>
                    <a:pt x="10119" y="280883"/>
                  </a:lnTo>
                  <a:lnTo>
                    <a:pt x="20159" y="296757"/>
                  </a:lnTo>
                  <a:lnTo>
                    <a:pt x="35911" y="304753"/>
                  </a:lnTo>
                  <a:lnTo>
                    <a:pt x="45049" y="306885"/>
                  </a:lnTo>
                  <a:lnTo>
                    <a:pt x="64612" y="305491"/>
                  </a:lnTo>
                  <a:lnTo>
                    <a:pt x="74769" y="303144"/>
                  </a:lnTo>
                  <a:lnTo>
                    <a:pt x="91696" y="291129"/>
                  </a:lnTo>
                  <a:lnTo>
                    <a:pt x="99174" y="282986"/>
                  </a:lnTo>
                  <a:lnTo>
                    <a:pt x="105602" y="260768"/>
                  </a:lnTo>
                  <a:lnTo>
                    <a:pt x="106327" y="247928"/>
                  </a:lnTo>
                  <a:lnTo>
                    <a:pt x="99607" y="224255"/>
                  </a:lnTo>
                  <a:lnTo>
                    <a:pt x="93865" y="213003"/>
                  </a:lnTo>
                  <a:lnTo>
                    <a:pt x="76195" y="194857"/>
                  </a:lnTo>
                  <a:lnTo>
                    <a:pt x="44327" y="176504"/>
                  </a:lnTo>
                  <a:lnTo>
                    <a:pt x="85" y="160300"/>
                  </a:lnTo>
                  <a:lnTo>
                    <a:pt x="0" y="159783"/>
                  </a:lnTo>
                  <a:lnTo>
                    <a:pt x="46638" y="158841"/>
                  </a:lnTo>
                  <a:lnTo>
                    <a:pt x="101429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10"/>
          <p:cNvGrpSpPr/>
          <p:nvPr/>
        </p:nvGrpSpPr>
        <p:grpSpPr>
          <a:xfrm>
            <a:off x="5844628" y="4696873"/>
            <a:ext cx="327573" cy="184914"/>
            <a:chOff x="5844628" y="4696873"/>
            <a:chExt cx="327573" cy="184914"/>
          </a:xfrm>
        </p:grpSpPr>
        <p:sp>
          <p:nvSpPr>
            <p:cNvPr id="141" name="SMARTInkShape-1305"/>
            <p:cNvSpPr/>
            <p:nvPr>
              <p:custDataLst>
                <p:tags r:id="rId54"/>
              </p:custDataLst>
            </p:nvPr>
          </p:nvSpPr>
          <p:spPr>
            <a:xfrm>
              <a:off x="6000750" y="4701692"/>
              <a:ext cx="171451" cy="180095"/>
            </a:xfrm>
            <a:custGeom>
              <a:avLst/>
              <a:gdLst/>
              <a:ahLst/>
              <a:cxnLst/>
              <a:rect l="0" t="0" r="0" b="0"/>
              <a:pathLst>
                <a:path w="171451" h="180095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0722" y="24723"/>
                  </a:lnTo>
                  <a:lnTo>
                    <a:pt x="44781" y="68810"/>
                  </a:lnTo>
                  <a:lnTo>
                    <a:pt x="60227" y="105747"/>
                  </a:lnTo>
                  <a:lnTo>
                    <a:pt x="66999" y="140132"/>
                  </a:lnTo>
                  <a:lnTo>
                    <a:pt x="62938" y="158152"/>
                  </a:lnTo>
                  <a:lnTo>
                    <a:pt x="58892" y="165920"/>
                  </a:lnTo>
                  <a:lnTo>
                    <a:pt x="54078" y="171100"/>
                  </a:lnTo>
                  <a:lnTo>
                    <a:pt x="43084" y="176854"/>
                  </a:lnTo>
                  <a:lnTo>
                    <a:pt x="24995" y="180094"/>
                  </a:lnTo>
                  <a:lnTo>
                    <a:pt x="20191" y="178431"/>
                  </a:lnTo>
                  <a:lnTo>
                    <a:pt x="12971" y="170941"/>
                  </a:lnTo>
                  <a:lnTo>
                    <a:pt x="13056" y="153030"/>
                  </a:lnTo>
                  <a:lnTo>
                    <a:pt x="19914" y="127901"/>
                  </a:lnTo>
                  <a:lnTo>
                    <a:pt x="34721" y="97918"/>
                  </a:lnTo>
                  <a:lnTo>
                    <a:pt x="58706" y="73303"/>
                  </a:lnTo>
                  <a:lnTo>
                    <a:pt x="100178" y="47341"/>
                  </a:lnTo>
                  <a:lnTo>
                    <a:pt x="137397" y="30712"/>
                  </a:lnTo>
                  <a:lnTo>
                    <a:pt x="171450" y="16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06"/>
            <p:cNvSpPr/>
            <p:nvPr>
              <p:custDataLst>
                <p:tags r:id="rId55"/>
              </p:custDataLst>
            </p:nvPr>
          </p:nvSpPr>
          <p:spPr>
            <a:xfrm>
              <a:off x="5844628" y="4696873"/>
              <a:ext cx="107788" cy="153614"/>
            </a:xfrm>
            <a:custGeom>
              <a:avLst/>
              <a:gdLst/>
              <a:ahLst/>
              <a:cxnLst/>
              <a:rect l="0" t="0" r="0" b="0"/>
              <a:pathLst>
                <a:path w="107788" h="153614">
                  <a:moveTo>
                    <a:pt x="79922" y="27527"/>
                  </a:moveTo>
                  <a:lnTo>
                    <a:pt x="79922" y="27527"/>
                  </a:lnTo>
                  <a:lnTo>
                    <a:pt x="83293" y="20785"/>
                  </a:lnTo>
                  <a:lnTo>
                    <a:pt x="83067" y="13712"/>
                  </a:lnTo>
                  <a:lnTo>
                    <a:pt x="82017" y="9850"/>
                  </a:lnTo>
                  <a:lnTo>
                    <a:pt x="77091" y="3678"/>
                  </a:lnTo>
                  <a:lnTo>
                    <a:pt x="73801" y="1044"/>
                  </a:lnTo>
                  <a:lnTo>
                    <a:pt x="62620" y="0"/>
                  </a:lnTo>
                  <a:lnTo>
                    <a:pt x="55688" y="708"/>
                  </a:lnTo>
                  <a:lnTo>
                    <a:pt x="42341" y="7141"/>
                  </a:lnTo>
                  <a:lnTo>
                    <a:pt x="35818" y="11820"/>
                  </a:lnTo>
                  <a:lnTo>
                    <a:pt x="19895" y="35259"/>
                  </a:lnTo>
                  <a:lnTo>
                    <a:pt x="6240" y="71289"/>
                  </a:lnTo>
                  <a:lnTo>
                    <a:pt x="0" y="109873"/>
                  </a:lnTo>
                  <a:lnTo>
                    <a:pt x="1946" y="120524"/>
                  </a:lnTo>
                  <a:lnTo>
                    <a:pt x="11635" y="138004"/>
                  </a:lnTo>
                  <a:lnTo>
                    <a:pt x="29111" y="149065"/>
                  </a:lnTo>
                  <a:lnTo>
                    <a:pt x="39698" y="153002"/>
                  </a:lnTo>
                  <a:lnTo>
                    <a:pt x="62750" y="153613"/>
                  </a:lnTo>
                  <a:lnTo>
                    <a:pt x="74825" y="151802"/>
                  </a:lnTo>
                  <a:lnTo>
                    <a:pt x="92003" y="142261"/>
                  </a:lnTo>
                  <a:lnTo>
                    <a:pt x="98559" y="135767"/>
                  </a:lnTo>
                  <a:lnTo>
                    <a:pt x="105844" y="119142"/>
                  </a:lnTo>
                  <a:lnTo>
                    <a:pt x="107787" y="109771"/>
                  </a:lnTo>
                  <a:lnTo>
                    <a:pt x="100537" y="86187"/>
                  </a:lnTo>
                  <a:lnTo>
                    <a:pt x="73572" y="40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11"/>
          <p:cNvGrpSpPr/>
          <p:nvPr/>
        </p:nvGrpSpPr>
        <p:grpSpPr>
          <a:xfrm>
            <a:off x="3799991" y="5092700"/>
            <a:ext cx="523533" cy="317501"/>
            <a:chOff x="3799991" y="5092700"/>
            <a:chExt cx="523533" cy="317501"/>
          </a:xfrm>
        </p:grpSpPr>
        <p:sp>
          <p:nvSpPr>
            <p:cNvPr id="144" name="SMARTInkShape-1307"/>
            <p:cNvSpPr/>
            <p:nvPr>
              <p:custDataLst>
                <p:tags r:id="rId51"/>
              </p:custDataLst>
            </p:nvPr>
          </p:nvSpPr>
          <p:spPr>
            <a:xfrm>
              <a:off x="4191000" y="5245100"/>
              <a:ext cx="132524" cy="141554"/>
            </a:xfrm>
            <a:custGeom>
              <a:avLst/>
              <a:gdLst/>
              <a:ahLst/>
              <a:cxnLst/>
              <a:rect l="0" t="0" r="0" b="0"/>
              <a:pathLst>
                <a:path w="132524" h="141554">
                  <a:moveTo>
                    <a:pt x="0" y="25400"/>
                  </a:moveTo>
                  <a:lnTo>
                    <a:pt x="0" y="25400"/>
                  </a:lnTo>
                  <a:lnTo>
                    <a:pt x="0" y="66827"/>
                  </a:lnTo>
                  <a:lnTo>
                    <a:pt x="1411" y="84734"/>
                  </a:lnTo>
                  <a:lnTo>
                    <a:pt x="10139" y="106010"/>
                  </a:lnTo>
                  <a:lnTo>
                    <a:pt x="26482" y="127328"/>
                  </a:lnTo>
                  <a:lnTo>
                    <a:pt x="28944" y="128629"/>
                  </a:lnTo>
                  <a:lnTo>
                    <a:pt x="31290" y="128792"/>
                  </a:lnTo>
                  <a:lnTo>
                    <a:pt x="33560" y="128195"/>
                  </a:lnTo>
                  <a:lnTo>
                    <a:pt x="37964" y="123768"/>
                  </a:lnTo>
                  <a:lnTo>
                    <a:pt x="41567" y="117097"/>
                  </a:lnTo>
                  <a:lnTo>
                    <a:pt x="44197" y="99488"/>
                  </a:lnTo>
                  <a:lnTo>
                    <a:pt x="44281" y="99487"/>
                  </a:lnTo>
                  <a:lnTo>
                    <a:pt x="44338" y="100191"/>
                  </a:lnTo>
                  <a:lnTo>
                    <a:pt x="62116" y="124620"/>
                  </a:lnTo>
                  <a:lnTo>
                    <a:pt x="92315" y="141422"/>
                  </a:lnTo>
                  <a:lnTo>
                    <a:pt x="97527" y="141553"/>
                  </a:lnTo>
                  <a:lnTo>
                    <a:pt x="108962" y="137937"/>
                  </a:lnTo>
                  <a:lnTo>
                    <a:pt x="123928" y="127967"/>
                  </a:lnTo>
                  <a:lnTo>
                    <a:pt x="129163" y="118258"/>
                  </a:lnTo>
                  <a:lnTo>
                    <a:pt x="132523" y="88035"/>
                  </a:lnTo>
                  <a:lnTo>
                    <a:pt x="123753" y="4880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08"/>
            <p:cNvSpPr/>
            <p:nvPr>
              <p:custDataLst>
                <p:tags r:id="rId52"/>
              </p:custDataLst>
            </p:nvPr>
          </p:nvSpPr>
          <p:spPr>
            <a:xfrm>
              <a:off x="4082040" y="5302250"/>
              <a:ext cx="59949" cy="98303"/>
            </a:xfrm>
            <a:custGeom>
              <a:avLst/>
              <a:gdLst/>
              <a:ahLst/>
              <a:cxnLst/>
              <a:rect l="0" t="0" r="0" b="0"/>
              <a:pathLst>
                <a:path w="59949" h="98303">
                  <a:moveTo>
                    <a:pt x="58160" y="0"/>
                  </a:moveTo>
                  <a:lnTo>
                    <a:pt x="58160" y="0"/>
                  </a:lnTo>
                  <a:lnTo>
                    <a:pt x="37438" y="1881"/>
                  </a:lnTo>
                  <a:lnTo>
                    <a:pt x="31645" y="3371"/>
                  </a:lnTo>
                  <a:lnTo>
                    <a:pt x="19564" y="12552"/>
                  </a:lnTo>
                  <a:lnTo>
                    <a:pt x="8551" y="26745"/>
                  </a:lnTo>
                  <a:lnTo>
                    <a:pt x="1304" y="44812"/>
                  </a:lnTo>
                  <a:lnTo>
                    <a:pt x="0" y="71447"/>
                  </a:lnTo>
                  <a:lnTo>
                    <a:pt x="6205" y="84906"/>
                  </a:lnTo>
                  <a:lnTo>
                    <a:pt x="10824" y="90471"/>
                  </a:lnTo>
                  <a:lnTo>
                    <a:pt x="23481" y="96653"/>
                  </a:lnTo>
                  <a:lnTo>
                    <a:pt x="30807" y="98302"/>
                  </a:lnTo>
                  <a:lnTo>
                    <a:pt x="37103" y="97991"/>
                  </a:lnTo>
                  <a:lnTo>
                    <a:pt x="47860" y="93881"/>
                  </a:lnTo>
                  <a:lnTo>
                    <a:pt x="55464" y="85469"/>
                  </a:lnTo>
                  <a:lnTo>
                    <a:pt x="58479" y="80263"/>
                  </a:lnTo>
                  <a:lnTo>
                    <a:pt x="59948" y="66952"/>
                  </a:lnTo>
                  <a:lnTo>
                    <a:pt x="54927" y="41710"/>
                  </a:lnTo>
                  <a:lnTo>
                    <a:pt x="44502" y="17532"/>
                  </a:lnTo>
                  <a:lnTo>
                    <a:pt x="327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09"/>
            <p:cNvSpPr/>
            <p:nvPr>
              <p:custDataLst>
                <p:tags r:id="rId53"/>
              </p:custDataLst>
            </p:nvPr>
          </p:nvSpPr>
          <p:spPr>
            <a:xfrm>
              <a:off x="3799991" y="5092700"/>
              <a:ext cx="200510" cy="317501"/>
            </a:xfrm>
            <a:custGeom>
              <a:avLst/>
              <a:gdLst/>
              <a:ahLst/>
              <a:cxnLst/>
              <a:rect l="0" t="0" r="0" b="0"/>
              <a:pathLst>
                <a:path w="200510" h="3175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6409" y="10113"/>
                  </a:lnTo>
                  <a:lnTo>
                    <a:pt x="15684" y="43370"/>
                  </a:lnTo>
                  <a:lnTo>
                    <a:pt x="23350" y="78777"/>
                  </a:lnTo>
                  <a:lnTo>
                    <a:pt x="30755" y="123206"/>
                  </a:lnTo>
                  <a:lnTo>
                    <a:pt x="33717" y="149871"/>
                  </a:lnTo>
                  <a:lnTo>
                    <a:pt x="36398" y="178231"/>
                  </a:lnTo>
                  <a:lnTo>
                    <a:pt x="38185" y="203487"/>
                  </a:lnTo>
                  <a:lnTo>
                    <a:pt x="40170" y="248483"/>
                  </a:lnTo>
                  <a:lnTo>
                    <a:pt x="41288" y="292660"/>
                  </a:lnTo>
                  <a:lnTo>
                    <a:pt x="41666" y="315546"/>
                  </a:lnTo>
                  <a:lnTo>
                    <a:pt x="41697" y="315492"/>
                  </a:lnTo>
                  <a:lnTo>
                    <a:pt x="41718" y="314044"/>
                  </a:lnTo>
                  <a:lnTo>
                    <a:pt x="32337" y="267145"/>
                  </a:lnTo>
                  <a:lnTo>
                    <a:pt x="33573" y="256785"/>
                  </a:lnTo>
                  <a:lnTo>
                    <a:pt x="40237" y="247947"/>
                  </a:lnTo>
                  <a:lnTo>
                    <a:pt x="65134" y="230775"/>
                  </a:lnTo>
                  <a:lnTo>
                    <a:pt x="105550" y="207676"/>
                  </a:lnTo>
                  <a:lnTo>
                    <a:pt x="121616" y="193901"/>
                  </a:lnTo>
                  <a:lnTo>
                    <a:pt x="142561" y="160228"/>
                  </a:lnTo>
                  <a:lnTo>
                    <a:pt x="155704" y="128363"/>
                  </a:lnTo>
                  <a:lnTo>
                    <a:pt x="168601" y="93033"/>
                  </a:lnTo>
                  <a:lnTo>
                    <a:pt x="185881" y="46851"/>
                  </a:lnTo>
                  <a:lnTo>
                    <a:pt x="199652" y="3764"/>
                  </a:lnTo>
                  <a:lnTo>
                    <a:pt x="199938" y="4626"/>
                  </a:lnTo>
                  <a:lnTo>
                    <a:pt x="200434" y="40329"/>
                  </a:lnTo>
                  <a:lnTo>
                    <a:pt x="200475" y="72017"/>
                  </a:lnTo>
                  <a:lnTo>
                    <a:pt x="200494" y="111029"/>
                  </a:lnTo>
                  <a:lnTo>
                    <a:pt x="200502" y="156591"/>
                  </a:lnTo>
                  <a:lnTo>
                    <a:pt x="200506" y="201299"/>
                  </a:lnTo>
                  <a:lnTo>
                    <a:pt x="200507" y="241161"/>
                  </a:lnTo>
                  <a:lnTo>
                    <a:pt x="200508" y="281318"/>
                  </a:lnTo>
                  <a:lnTo>
                    <a:pt x="200509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12"/>
          <p:cNvGrpSpPr/>
          <p:nvPr/>
        </p:nvGrpSpPr>
        <p:grpSpPr>
          <a:xfrm>
            <a:off x="4762500" y="5111750"/>
            <a:ext cx="737368" cy="457684"/>
            <a:chOff x="4762500" y="5111750"/>
            <a:chExt cx="737368" cy="457684"/>
          </a:xfrm>
        </p:grpSpPr>
        <p:sp>
          <p:nvSpPr>
            <p:cNvPr id="148" name="SMARTInkShape-1310"/>
            <p:cNvSpPr/>
            <p:nvPr>
              <p:custDataLst>
                <p:tags r:id="rId44"/>
              </p:custDataLst>
            </p:nvPr>
          </p:nvSpPr>
          <p:spPr>
            <a:xfrm>
              <a:off x="5293710" y="5111750"/>
              <a:ext cx="206158" cy="457684"/>
            </a:xfrm>
            <a:custGeom>
              <a:avLst/>
              <a:gdLst/>
              <a:ahLst/>
              <a:cxnLst/>
              <a:rect l="0" t="0" r="0" b="0"/>
              <a:pathLst>
                <a:path w="206158" h="457684">
                  <a:moveTo>
                    <a:pt x="14890" y="0"/>
                  </a:moveTo>
                  <a:lnTo>
                    <a:pt x="14890" y="0"/>
                  </a:lnTo>
                  <a:lnTo>
                    <a:pt x="7983" y="19459"/>
                  </a:lnTo>
                  <a:lnTo>
                    <a:pt x="2025" y="53979"/>
                  </a:lnTo>
                  <a:lnTo>
                    <a:pt x="0" y="87491"/>
                  </a:lnTo>
                  <a:lnTo>
                    <a:pt x="3804" y="125904"/>
                  </a:lnTo>
                  <a:lnTo>
                    <a:pt x="8316" y="166493"/>
                  </a:lnTo>
                  <a:lnTo>
                    <a:pt x="12674" y="208052"/>
                  </a:lnTo>
                  <a:lnTo>
                    <a:pt x="16962" y="250042"/>
                  </a:lnTo>
                  <a:lnTo>
                    <a:pt x="23343" y="296494"/>
                  </a:lnTo>
                  <a:lnTo>
                    <a:pt x="27584" y="311691"/>
                  </a:lnTo>
                  <a:lnTo>
                    <a:pt x="29702" y="315744"/>
                  </a:lnTo>
                  <a:lnTo>
                    <a:pt x="31821" y="316330"/>
                  </a:lnTo>
                  <a:lnTo>
                    <a:pt x="33938" y="314603"/>
                  </a:lnTo>
                  <a:lnTo>
                    <a:pt x="45777" y="293253"/>
                  </a:lnTo>
                  <a:lnTo>
                    <a:pt x="51565" y="248766"/>
                  </a:lnTo>
                  <a:lnTo>
                    <a:pt x="52802" y="215271"/>
                  </a:lnTo>
                  <a:lnTo>
                    <a:pt x="53571" y="214775"/>
                  </a:lnTo>
                  <a:lnTo>
                    <a:pt x="54788" y="215856"/>
                  </a:lnTo>
                  <a:lnTo>
                    <a:pt x="71283" y="242923"/>
                  </a:lnTo>
                  <a:lnTo>
                    <a:pt x="82758" y="250958"/>
                  </a:lnTo>
                  <a:lnTo>
                    <a:pt x="89768" y="254089"/>
                  </a:lnTo>
                  <a:lnTo>
                    <a:pt x="105084" y="255686"/>
                  </a:lnTo>
                  <a:lnTo>
                    <a:pt x="113119" y="255124"/>
                  </a:lnTo>
                  <a:lnTo>
                    <a:pt x="125810" y="248855"/>
                  </a:lnTo>
                  <a:lnTo>
                    <a:pt x="149206" y="225937"/>
                  </a:lnTo>
                  <a:lnTo>
                    <a:pt x="157855" y="210877"/>
                  </a:lnTo>
                  <a:lnTo>
                    <a:pt x="165908" y="204211"/>
                  </a:lnTo>
                  <a:lnTo>
                    <a:pt x="168990" y="238489"/>
                  </a:lnTo>
                  <a:lnTo>
                    <a:pt x="176025" y="284211"/>
                  </a:lnTo>
                  <a:lnTo>
                    <a:pt x="183167" y="319639"/>
                  </a:lnTo>
                  <a:lnTo>
                    <a:pt x="191045" y="356550"/>
                  </a:lnTo>
                  <a:lnTo>
                    <a:pt x="199249" y="390360"/>
                  </a:lnTo>
                  <a:lnTo>
                    <a:pt x="206157" y="429634"/>
                  </a:lnTo>
                  <a:lnTo>
                    <a:pt x="205901" y="438823"/>
                  </a:lnTo>
                  <a:lnTo>
                    <a:pt x="203614" y="445654"/>
                  </a:lnTo>
                  <a:lnTo>
                    <a:pt x="195429" y="455126"/>
                  </a:lnTo>
                  <a:lnTo>
                    <a:pt x="189577" y="457229"/>
                  </a:lnTo>
                  <a:lnTo>
                    <a:pt x="175549" y="457683"/>
                  </a:lnTo>
                  <a:lnTo>
                    <a:pt x="161788" y="451770"/>
                  </a:lnTo>
                  <a:lnTo>
                    <a:pt x="144022" y="436542"/>
                  </a:lnTo>
                  <a:lnTo>
                    <a:pt x="12284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11"/>
            <p:cNvSpPr/>
            <p:nvPr>
              <p:custDataLst>
                <p:tags r:id="rId45"/>
              </p:custDataLst>
            </p:nvPr>
          </p:nvSpPr>
          <p:spPr>
            <a:xfrm>
              <a:off x="5158891" y="5283861"/>
              <a:ext cx="111610" cy="143713"/>
            </a:xfrm>
            <a:custGeom>
              <a:avLst/>
              <a:gdLst/>
              <a:ahLst/>
              <a:cxnLst/>
              <a:rect l="0" t="0" r="0" b="0"/>
              <a:pathLst>
                <a:path w="111610" h="143713">
                  <a:moveTo>
                    <a:pt x="3659" y="56489"/>
                  </a:moveTo>
                  <a:lnTo>
                    <a:pt x="3659" y="56489"/>
                  </a:lnTo>
                  <a:lnTo>
                    <a:pt x="288" y="59860"/>
                  </a:lnTo>
                  <a:lnTo>
                    <a:pt x="0" y="60853"/>
                  </a:lnTo>
                  <a:lnTo>
                    <a:pt x="514" y="61515"/>
                  </a:lnTo>
                  <a:lnTo>
                    <a:pt x="1563" y="61956"/>
                  </a:lnTo>
                  <a:lnTo>
                    <a:pt x="9780" y="62578"/>
                  </a:lnTo>
                  <a:lnTo>
                    <a:pt x="30974" y="57012"/>
                  </a:lnTo>
                  <a:lnTo>
                    <a:pt x="57842" y="43057"/>
                  </a:lnTo>
                  <a:lnTo>
                    <a:pt x="67252" y="34292"/>
                  </a:lnTo>
                  <a:lnTo>
                    <a:pt x="73785" y="23340"/>
                  </a:lnTo>
                  <a:lnTo>
                    <a:pt x="74399" y="17456"/>
                  </a:lnTo>
                  <a:lnTo>
                    <a:pt x="71317" y="5274"/>
                  </a:lnTo>
                  <a:lnTo>
                    <a:pt x="67814" y="1885"/>
                  </a:lnTo>
                  <a:lnTo>
                    <a:pt x="63363" y="330"/>
                  </a:lnTo>
                  <a:lnTo>
                    <a:pt x="58278" y="0"/>
                  </a:lnTo>
                  <a:lnTo>
                    <a:pt x="46984" y="5278"/>
                  </a:lnTo>
                  <a:lnTo>
                    <a:pt x="41009" y="9648"/>
                  </a:lnTo>
                  <a:lnTo>
                    <a:pt x="25858" y="36025"/>
                  </a:lnTo>
                  <a:lnTo>
                    <a:pt x="15802" y="74022"/>
                  </a:lnTo>
                  <a:lnTo>
                    <a:pt x="18228" y="98384"/>
                  </a:lnTo>
                  <a:lnTo>
                    <a:pt x="33661" y="136026"/>
                  </a:lnTo>
                  <a:lnTo>
                    <a:pt x="39889" y="140557"/>
                  </a:lnTo>
                  <a:lnTo>
                    <a:pt x="56214" y="143712"/>
                  </a:lnTo>
                  <a:lnTo>
                    <a:pt x="71467" y="138999"/>
                  </a:lnTo>
                  <a:lnTo>
                    <a:pt x="111609" y="107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12"/>
            <p:cNvSpPr/>
            <p:nvPr>
              <p:custDataLst>
                <p:tags r:id="rId46"/>
              </p:custDataLst>
            </p:nvPr>
          </p:nvSpPr>
          <p:spPr>
            <a:xfrm>
              <a:off x="5024209" y="5264150"/>
              <a:ext cx="74842" cy="138376"/>
            </a:xfrm>
            <a:custGeom>
              <a:avLst/>
              <a:gdLst/>
              <a:ahLst/>
              <a:cxnLst/>
              <a:rect l="0" t="0" r="0" b="0"/>
              <a:pathLst>
                <a:path w="74842" h="138376">
                  <a:moveTo>
                    <a:pt x="49441" y="0"/>
                  </a:moveTo>
                  <a:lnTo>
                    <a:pt x="49441" y="0"/>
                  </a:lnTo>
                  <a:lnTo>
                    <a:pt x="23711" y="47384"/>
                  </a:lnTo>
                  <a:lnTo>
                    <a:pt x="7901" y="91272"/>
                  </a:lnTo>
                  <a:lnTo>
                    <a:pt x="0" y="110989"/>
                  </a:lnTo>
                  <a:lnTo>
                    <a:pt x="1126" y="116591"/>
                  </a:lnTo>
                  <a:lnTo>
                    <a:pt x="2414" y="120061"/>
                  </a:lnTo>
                  <a:lnTo>
                    <a:pt x="7608" y="125797"/>
                  </a:lnTo>
                  <a:lnTo>
                    <a:pt x="22441" y="135229"/>
                  </a:lnTo>
                  <a:lnTo>
                    <a:pt x="38148" y="138375"/>
                  </a:lnTo>
                  <a:lnTo>
                    <a:pt x="74841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13"/>
            <p:cNvSpPr/>
            <p:nvPr>
              <p:custDataLst>
                <p:tags r:id="rId47"/>
              </p:custDataLst>
            </p:nvPr>
          </p:nvSpPr>
          <p:spPr>
            <a:xfrm>
              <a:off x="5013129" y="5168900"/>
              <a:ext cx="24999" cy="260351"/>
            </a:xfrm>
            <a:custGeom>
              <a:avLst/>
              <a:gdLst/>
              <a:ahLst/>
              <a:cxnLst/>
              <a:rect l="0" t="0" r="0" b="0"/>
              <a:pathLst>
                <a:path w="24999" h="2603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7043" y="45455"/>
                  </a:lnTo>
                  <a:lnTo>
                    <a:pt x="13788" y="92255"/>
                  </a:lnTo>
                  <a:lnTo>
                    <a:pt x="18113" y="125434"/>
                  </a:lnTo>
                  <a:lnTo>
                    <a:pt x="22388" y="158995"/>
                  </a:lnTo>
                  <a:lnTo>
                    <a:pt x="24998" y="205859"/>
                  </a:lnTo>
                  <a:lnTo>
                    <a:pt x="22761" y="250874"/>
                  </a:lnTo>
                  <a:lnTo>
                    <a:pt x="22421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14"/>
            <p:cNvSpPr/>
            <p:nvPr>
              <p:custDataLst>
                <p:tags r:id="rId48"/>
              </p:custDataLst>
            </p:nvPr>
          </p:nvSpPr>
          <p:spPr>
            <a:xfrm>
              <a:off x="4874319" y="5207000"/>
              <a:ext cx="15182" cy="6351"/>
            </a:xfrm>
            <a:custGeom>
              <a:avLst/>
              <a:gdLst/>
              <a:ahLst/>
              <a:cxnLst/>
              <a:rect l="0" t="0" r="0" b="0"/>
              <a:pathLst>
                <a:path w="15182" h="6351">
                  <a:moveTo>
                    <a:pt x="15181" y="6350"/>
                  </a:moveTo>
                  <a:lnTo>
                    <a:pt x="15181" y="6350"/>
                  </a:lnTo>
                  <a:lnTo>
                    <a:pt x="3247" y="1324"/>
                  </a:lnTo>
                  <a:lnTo>
                    <a:pt x="0" y="588"/>
                  </a:lnTo>
                  <a:lnTo>
                    <a:pt x="121" y="392"/>
                  </a:lnTo>
                  <a:lnTo>
                    <a:pt x="24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15"/>
            <p:cNvSpPr/>
            <p:nvPr>
              <p:custDataLst>
                <p:tags r:id="rId49"/>
              </p:custDataLst>
            </p:nvPr>
          </p:nvSpPr>
          <p:spPr>
            <a:xfrm>
              <a:off x="4876800" y="53213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5069" y="46983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16"/>
            <p:cNvSpPr/>
            <p:nvPr>
              <p:custDataLst>
                <p:tags r:id="rId50"/>
              </p:custDataLst>
            </p:nvPr>
          </p:nvSpPr>
          <p:spPr>
            <a:xfrm>
              <a:off x="4762500" y="5163433"/>
              <a:ext cx="31751" cy="278518"/>
            </a:xfrm>
            <a:custGeom>
              <a:avLst/>
              <a:gdLst/>
              <a:ahLst/>
              <a:cxnLst/>
              <a:rect l="0" t="0" r="0" b="0"/>
              <a:pathLst>
                <a:path w="31751" h="278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775" y="45001"/>
                  </a:lnTo>
                  <a:lnTo>
                    <a:pt x="15901" y="92205"/>
                  </a:lnTo>
                  <a:lnTo>
                    <a:pt x="23765" y="127978"/>
                  </a:lnTo>
                  <a:lnTo>
                    <a:pt x="28201" y="165044"/>
                  </a:lnTo>
                  <a:lnTo>
                    <a:pt x="30173" y="200568"/>
                  </a:lnTo>
                  <a:lnTo>
                    <a:pt x="31282" y="242251"/>
                  </a:lnTo>
                  <a:lnTo>
                    <a:pt x="31750" y="278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313"/>
          <p:cNvGrpSpPr/>
          <p:nvPr/>
        </p:nvGrpSpPr>
        <p:grpSpPr>
          <a:xfrm>
            <a:off x="5886450" y="5133779"/>
            <a:ext cx="692151" cy="314522"/>
            <a:chOff x="5886450" y="5133779"/>
            <a:chExt cx="692151" cy="314522"/>
          </a:xfrm>
        </p:grpSpPr>
        <p:sp>
          <p:nvSpPr>
            <p:cNvPr id="156" name="SMARTInkShape-1317"/>
            <p:cNvSpPr/>
            <p:nvPr>
              <p:custDataLst>
                <p:tags r:id="rId37"/>
              </p:custDataLst>
            </p:nvPr>
          </p:nvSpPr>
          <p:spPr>
            <a:xfrm>
              <a:off x="6464300" y="52705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40163" y="20208"/>
                  </a:lnTo>
                  <a:lnTo>
                    <a:pt x="76811" y="111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18"/>
            <p:cNvSpPr/>
            <p:nvPr>
              <p:custDataLst>
                <p:tags r:id="rId38"/>
              </p:custDataLst>
            </p:nvPr>
          </p:nvSpPr>
          <p:spPr>
            <a:xfrm>
              <a:off x="6502795" y="5133779"/>
              <a:ext cx="44056" cy="291486"/>
            </a:xfrm>
            <a:custGeom>
              <a:avLst/>
              <a:gdLst/>
              <a:ahLst/>
              <a:cxnLst/>
              <a:rect l="0" t="0" r="0" b="0"/>
              <a:pathLst>
                <a:path w="44056" h="291486">
                  <a:moveTo>
                    <a:pt x="12305" y="3371"/>
                  </a:moveTo>
                  <a:lnTo>
                    <a:pt x="12305" y="3371"/>
                  </a:lnTo>
                  <a:lnTo>
                    <a:pt x="8934" y="0"/>
                  </a:lnTo>
                  <a:lnTo>
                    <a:pt x="7941" y="418"/>
                  </a:lnTo>
                  <a:lnTo>
                    <a:pt x="6838" y="4646"/>
                  </a:lnTo>
                  <a:lnTo>
                    <a:pt x="6217" y="48669"/>
                  </a:lnTo>
                  <a:lnTo>
                    <a:pt x="6070" y="86298"/>
                  </a:lnTo>
                  <a:lnTo>
                    <a:pt x="5301" y="124188"/>
                  </a:lnTo>
                  <a:lnTo>
                    <a:pt x="2606" y="162195"/>
                  </a:lnTo>
                  <a:lnTo>
                    <a:pt x="938" y="198372"/>
                  </a:lnTo>
                  <a:lnTo>
                    <a:pt x="0" y="244829"/>
                  </a:lnTo>
                  <a:lnTo>
                    <a:pt x="3054" y="282018"/>
                  </a:lnTo>
                  <a:lnTo>
                    <a:pt x="5432" y="286503"/>
                  </a:lnTo>
                  <a:lnTo>
                    <a:pt x="8428" y="289492"/>
                  </a:lnTo>
                  <a:lnTo>
                    <a:pt x="11838" y="291485"/>
                  </a:lnTo>
                  <a:lnTo>
                    <a:pt x="16226" y="291403"/>
                  </a:lnTo>
                  <a:lnTo>
                    <a:pt x="26748" y="287548"/>
                  </a:lnTo>
                  <a:lnTo>
                    <a:pt x="31106" y="282428"/>
                  </a:lnTo>
                  <a:lnTo>
                    <a:pt x="44055" y="251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19"/>
            <p:cNvSpPr/>
            <p:nvPr>
              <p:custDataLst>
                <p:tags r:id="rId39"/>
              </p:custDataLst>
            </p:nvPr>
          </p:nvSpPr>
          <p:spPr>
            <a:xfrm>
              <a:off x="6381750" y="5251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1324" y="13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20"/>
            <p:cNvSpPr/>
            <p:nvPr>
              <p:custDataLst>
                <p:tags r:id="rId40"/>
              </p:custDataLst>
            </p:nvPr>
          </p:nvSpPr>
          <p:spPr>
            <a:xfrm>
              <a:off x="6350000" y="53340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1245" y="41927"/>
                  </a:lnTo>
                  <a:lnTo>
                    <a:pt x="21253" y="84613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21"/>
            <p:cNvSpPr/>
            <p:nvPr>
              <p:custDataLst>
                <p:tags r:id="rId41"/>
              </p:custDataLst>
            </p:nvPr>
          </p:nvSpPr>
          <p:spPr>
            <a:xfrm>
              <a:off x="5971160" y="5284083"/>
              <a:ext cx="82089" cy="155251"/>
            </a:xfrm>
            <a:custGeom>
              <a:avLst/>
              <a:gdLst/>
              <a:ahLst/>
              <a:cxnLst/>
              <a:rect l="0" t="0" r="0" b="0"/>
              <a:pathLst>
                <a:path w="82089" h="155251">
                  <a:moveTo>
                    <a:pt x="29590" y="5467"/>
                  </a:moveTo>
                  <a:lnTo>
                    <a:pt x="29590" y="5467"/>
                  </a:lnTo>
                  <a:lnTo>
                    <a:pt x="17657" y="441"/>
                  </a:lnTo>
                  <a:lnTo>
                    <a:pt x="15285" y="0"/>
                  </a:lnTo>
                  <a:lnTo>
                    <a:pt x="8886" y="3271"/>
                  </a:lnTo>
                  <a:lnTo>
                    <a:pt x="5204" y="6120"/>
                  </a:lnTo>
                  <a:lnTo>
                    <a:pt x="1113" y="14930"/>
                  </a:lnTo>
                  <a:lnTo>
                    <a:pt x="0" y="25195"/>
                  </a:lnTo>
                  <a:lnTo>
                    <a:pt x="1857" y="34461"/>
                  </a:lnTo>
                  <a:lnTo>
                    <a:pt x="10241" y="50982"/>
                  </a:lnTo>
                  <a:lnTo>
                    <a:pt x="38618" y="76782"/>
                  </a:lnTo>
                  <a:lnTo>
                    <a:pt x="75804" y="107260"/>
                  </a:lnTo>
                  <a:lnTo>
                    <a:pt x="81880" y="119853"/>
                  </a:lnTo>
                  <a:lnTo>
                    <a:pt x="82088" y="125468"/>
                  </a:lnTo>
                  <a:lnTo>
                    <a:pt x="78558" y="135471"/>
                  </a:lnTo>
                  <a:lnTo>
                    <a:pt x="65265" y="149036"/>
                  </a:lnTo>
                  <a:lnTo>
                    <a:pt x="52030" y="153942"/>
                  </a:lnTo>
                  <a:lnTo>
                    <a:pt x="44550" y="155250"/>
                  </a:lnTo>
                  <a:lnTo>
                    <a:pt x="38858" y="154006"/>
                  </a:lnTo>
                  <a:lnTo>
                    <a:pt x="34357" y="151060"/>
                  </a:lnTo>
                  <a:lnTo>
                    <a:pt x="23240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22"/>
            <p:cNvSpPr/>
            <p:nvPr>
              <p:custDataLst>
                <p:tags r:id="rId42"/>
              </p:custDataLst>
            </p:nvPr>
          </p:nvSpPr>
          <p:spPr>
            <a:xfrm>
              <a:off x="5905500" y="5264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23"/>
            <p:cNvSpPr/>
            <p:nvPr>
              <p:custDataLst>
                <p:tags r:id="rId43"/>
              </p:custDataLst>
            </p:nvPr>
          </p:nvSpPr>
          <p:spPr>
            <a:xfrm>
              <a:off x="5886450" y="53467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4490" y="53864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14"/>
          <p:cNvGrpSpPr/>
          <p:nvPr/>
        </p:nvGrpSpPr>
        <p:grpSpPr>
          <a:xfrm>
            <a:off x="6976130" y="5118100"/>
            <a:ext cx="574021" cy="309308"/>
            <a:chOff x="6976130" y="5118100"/>
            <a:chExt cx="574021" cy="309308"/>
          </a:xfrm>
        </p:grpSpPr>
        <p:sp>
          <p:nvSpPr>
            <p:cNvPr id="164" name="SMARTInkShape-1324"/>
            <p:cNvSpPr/>
            <p:nvPr>
              <p:custDataLst>
                <p:tags r:id="rId34"/>
              </p:custDataLst>
            </p:nvPr>
          </p:nvSpPr>
          <p:spPr>
            <a:xfrm>
              <a:off x="7432779" y="5270500"/>
              <a:ext cx="91972" cy="50801"/>
            </a:xfrm>
            <a:custGeom>
              <a:avLst/>
              <a:gdLst/>
              <a:ahLst/>
              <a:cxnLst/>
              <a:rect l="0" t="0" r="0" b="0"/>
              <a:pathLst>
                <a:path w="91972" h="50801">
                  <a:moveTo>
                    <a:pt x="9421" y="50800"/>
                  </a:moveTo>
                  <a:lnTo>
                    <a:pt x="9421" y="50800"/>
                  </a:lnTo>
                  <a:lnTo>
                    <a:pt x="6050" y="47429"/>
                  </a:lnTo>
                  <a:lnTo>
                    <a:pt x="2514" y="45774"/>
                  </a:lnTo>
                  <a:lnTo>
                    <a:pt x="582" y="45333"/>
                  </a:lnTo>
                  <a:lnTo>
                    <a:pt x="0" y="43627"/>
                  </a:lnTo>
                  <a:lnTo>
                    <a:pt x="1236" y="37969"/>
                  </a:lnTo>
                  <a:lnTo>
                    <a:pt x="22754" y="23480"/>
                  </a:lnTo>
                  <a:lnTo>
                    <a:pt x="62682" y="9152"/>
                  </a:lnTo>
                  <a:lnTo>
                    <a:pt x="91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25"/>
            <p:cNvSpPr/>
            <p:nvPr>
              <p:custDataLst>
                <p:tags r:id="rId35"/>
              </p:custDataLst>
            </p:nvPr>
          </p:nvSpPr>
          <p:spPr>
            <a:xfrm>
              <a:off x="6976130" y="5163269"/>
              <a:ext cx="574021" cy="262349"/>
            </a:xfrm>
            <a:custGeom>
              <a:avLst/>
              <a:gdLst/>
              <a:ahLst/>
              <a:cxnLst/>
              <a:rect l="0" t="0" r="0" b="0"/>
              <a:pathLst>
                <a:path w="574021" h="262349">
                  <a:moveTo>
                    <a:pt x="21570" y="158031"/>
                  </a:moveTo>
                  <a:lnTo>
                    <a:pt x="21570" y="158031"/>
                  </a:lnTo>
                  <a:lnTo>
                    <a:pt x="9637" y="144216"/>
                  </a:lnTo>
                  <a:lnTo>
                    <a:pt x="555" y="124806"/>
                  </a:lnTo>
                  <a:lnTo>
                    <a:pt x="0" y="111044"/>
                  </a:lnTo>
                  <a:lnTo>
                    <a:pt x="839" y="103423"/>
                  </a:lnTo>
                  <a:lnTo>
                    <a:pt x="7418" y="89311"/>
                  </a:lnTo>
                  <a:lnTo>
                    <a:pt x="28887" y="63004"/>
                  </a:lnTo>
                  <a:lnTo>
                    <a:pt x="63650" y="42495"/>
                  </a:lnTo>
                  <a:lnTo>
                    <a:pt x="108207" y="23935"/>
                  </a:lnTo>
                  <a:lnTo>
                    <a:pt x="122107" y="19991"/>
                  </a:lnTo>
                  <a:lnTo>
                    <a:pt x="125283" y="22260"/>
                  </a:lnTo>
                  <a:lnTo>
                    <a:pt x="130694" y="32307"/>
                  </a:lnTo>
                  <a:lnTo>
                    <a:pt x="134336" y="67314"/>
                  </a:lnTo>
                  <a:lnTo>
                    <a:pt x="133307" y="101249"/>
                  </a:lnTo>
                  <a:lnTo>
                    <a:pt x="131908" y="139850"/>
                  </a:lnTo>
                  <a:lnTo>
                    <a:pt x="133638" y="180525"/>
                  </a:lnTo>
                  <a:lnTo>
                    <a:pt x="135208" y="226236"/>
                  </a:lnTo>
                  <a:lnTo>
                    <a:pt x="135812" y="253003"/>
                  </a:lnTo>
                  <a:lnTo>
                    <a:pt x="135852" y="246457"/>
                  </a:lnTo>
                  <a:lnTo>
                    <a:pt x="150174" y="211211"/>
                  </a:lnTo>
                  <a:lnTo>
                    <a:pt x="158455" y="200952"/>
                  </a:lnTo>
                  <a:lnTo>
                    <a:pt x="169190" y="194746"/>
                  </a:lnTo>
                  <a:lnTo>
                    <a:pt x="181018" y="191988"/>
                  </a:lnTo>
                  <a:lnTo>
                    <a:pt x="195211" y="194524"/>
                  </a:lnTo>
                  <a:lnTo>
                    <a:pt x="240006" y="216641"/>
                  </a:lnTo>
                  <a:lnTo>
                    <a:pt x="278997" y="238988"/>
                  </a:lnTo>
                  <a:lnTo>
                    <a:pt x="310922" y="249045"/>
                  </a:lnTo>
                  <a:lnTo>
                    <a:pt x="336375" y="250145"/>
                  </a:lnTo>
                  <a:lnTo>
                    <a:pt x="343623" y="249073"/>
                  </a:lnTo>
                  <a:lnTo>
                    <a:pt x="348455" y="246948"/>
                  </a:lnTo>
                  <a:lnTo>
                    <a:pt x="351676" y="244120"/>
                  </a:lnTo>
                  <a:lnTo>
                    <a:pt x="353825" y="240824"/>
                  </a:lnTo>
                  <a:lnTo>
                    <a:pt x="356847" y="226071"/>
                  </a:lnTo>
                  <a:lnTo>
                    <a:pt x="354371" y="211666"/>
                  </a:lnTo>
                  <a:lnTo>
                    <a:pt x="351388" y="208604"/>
                  </a:lnTo>
                  <a:lnTo>
                    <a:pt x="342428" y="205202"/>
                  </a:lnTo>
                  <a:lnTo>
                    <a:pt x="338486" y="205707"/>
                  </a:lnTo>
                  <a:lnTo>
                    <a:pt x="335153" y="207454"/>
                  </a:lnTo>
                  <a:lnTo>
                    <a:pt x="329568" y="213158"/>
                  </a:lnTo>
                  <a:lnTo>
                    <a:pt x="324734" y="220397"/>
                  </a:lnTo>
                  <a:lnTo>
                    <a:pt x="323869" y="224303"/>
                  </a:lnTo>
                  <a:lnTo>
                    <a:pt x="324787" y="232406"/>
                  </a:lnTo>
                  <a:lnTo>
                    <a:pt x="329272" y="241529"/>
                  </a:lnTo>
                  <a:lnTo>
                    <a:pt x="333069" y="244530"/>
                  </a:lnTo>
                  <a:lnTo>
                    <a:pt x="335069" y="245330"/>
                  </a:lnTo>
                  <a:lnTo>
                    <a:pt x="341054" y="244338"/>
                  </a:lnTo>
                  <a:lnTo>
                    <a:pt x="350476" y="239813"/>
                  </a:lnTo>
                  <a:lnTo>
                    <a:pt x="356609" y="235333"/>
                  </a:lnTo>
                  <a:lnTo>
                    <a:pt x="361043" y="234557"/>
                  </a:lnTo>
                  <a:lnTo>
                    <a:pt x="402931" y="240201"/>
                  </a:lnTo>
                  <a:lnTo>
                    <a:pt x="416136" y="239000"/>
                  </a:lnTo>
                  <a:lnTo>
                    <a:pt x="431412" y="233764"/>
                  </a:lnTo>
                  <a:lnTo>
                    <a:pt x="455879" y="216140"/>
                  </a:lnTo>
                  <a:lnTo>
                    <a:pt x="484374" y="186302"/>
                  </a:lnTo>
                  <a:lnTo>
                    <a:pt x="502897" y="153427"/>
                  </a:lnTo>
                  <a:lnTo>
                    <a:pt x="521243" y="111535"/>
                  </a:lnTo>
                  <a:lnTo>
                    <a:pt x="531075" y="87523"/>
                  </a:lnTo>
                  <a:lnTo>
                    <a:pt x="548583" y="43438"/>
                  </a:lnTo>
                  <a:lnTo>
                    <a:pt x="561809" y="3535"/>
                  </a:lnTo>
                  <a:lnTo>
                    <a:pt x="561646" y="0"/>
                  </a:lnTo>
                  <a:lnTo>
                    <a:pt x="559421" y="1172"/>
                  </a:lnTo>
                  <a:lnTo>
                    <a:pt x="531463" y="47856"/>
                  </a:lnTo>
                  <a:lnTo>
                    <a:pt x="511080" y="94264"/>
                  </a:lnTo>
                  <a:lnTo>
                    <a:pt x="501832" y="128984"/>
                  </a:lnTo>
                  <a:lnTo>
                    <a:pt x="496781" y="164171"/>
                  </a:lnTo>
                  <a:lnTo>
                    <a:pt x="498609" y="209631"/>
                  </a:lnTo>
                  <a:lnTo>
                    <a:pt x="504285" y="231999"/>
                  </a:lnTo>
                  <a:lnTo>
                    <a:pt x="513393" y="247586"/>
                  </a:lnTo>
                  <a:lnTo>
                    <a:pt x="518785" y="253717"/>
                  </a:lnTo>
                  <a:lnTo>
                    <a:pt x="530421" y="260531"/>
                  </a:lnTo>
                  <a:lnTo>
                    <a:pt x="536487" y="262348"/>
                  </a:lnTo>
                  <a:lnTo>
                    <a:pt x="550753" y="260603"/>
                  </a:lnTo>
                  <a:lnTo>
                    <a:pt x="574020" y="253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326"/>
            <p:cNvSpPr/>
            <p:nvPr>
              <p:custDataLst>
                <p:tags r:id="rId36"/>
              </p:custDataLst>
            </p:nvPr>
          </p:nvSpPr>
          <p:spPr>
            <a:xfrm>
              <a:off x="7001956" y="5118100"/>
              <a:ext cx="65595" cy="309308"/>
            </a:xfrm>
            <a:custGeom>
              <a:avLst/>
              <a:gdLst/>
              <a:ahLst/>
              <a:cxnLst/>
              <a:rect l="0" t="0" r="0" b="0"/>
              <a:pathLst>
                <a:path w="65595" h="309308">
                  <a:moveTo>
                    <a:pt x="33844" y="0"/>
                  </a:moveTo>
                  <a:lnTo>
                    <a:pt x="33844" y="0"/>
                  </a:lnTo>
                  <a:lnTo>
                    <a:pt x="30473" y="3371"/>
                  </a:lnTo>
                  <a:lnTo>
                    <a:pt x="14071" y="46139"/>
                  </a:lnTo>
                  <a:lnTo>
                    <a:pt x="6712" y="77656"/>
                  </a:lnTo>
                  <a:lnTo>
                    <a:pt x="1089" y="117534"/>
                  </a:lnTo>
                  <a:lnTo>
                    <a:pt x="0" y="159246"/>
                  </a:lnTo>
                  <a:lnTo>
                    <a:pt x="2575" y="199187"/>
                  </a:lnTo>
                  <a:lnTo>
                    <a:pt x="8422" y="233402"/>
                  </a:lnTo>
                  <a:lnTo>
                    <a:pt x="23018" y="273689"/>
                  </a:lnTo>
                  <a:lnTo>
                    <a:pt x="40749" y="301226"/>
                  </a:lnTo>
                  <a:lnTo>
                    <a:pt x="46208" y="305946"/>
                  </a:lnTo>
                  <a:lnTo>
                    <a:pt x="51259" y="308385"/>
                  </a:lnTo>
                  <a:lnTo>
                    <a:pt x="56036" y="309307"/>
                  </a:lnTo>
                  <a:lnTo>
                    <a:pt x="59222" y="307805"/>
                  </a:lnTo>
                  <a:lnTo>
                    <a:pt x="61346" y="304687"/>
                  </a:lnTo>
                  <a:lnTo>
                    <a:pt x="65594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1327"/>
          <p:cNvSpPr/>
          <p:nvPr>
            <p:custDataLst>
              <p:tags r:id="rId6"/>
            </p:custDataLst>
          </p:nvPr>
        </p:nvSpPr>
        <p:spPr>
          <a:xfrm>
            <a:off x="7976491" y="5111750"/>
            <a:ext cx="342010" cy="325807"/>
          </a:xfrm>
          <a:custGeom>
            <a:avLst/>
            <a:gdLst/>
            <a:ahLst/>
            <a:cxnLst/>
            <a:rect l="0" t="0" r="0" b="0"/>
            <a:pathLst>
              <a:path w="342010" h="325807">
                <a:moveTo>
                  <a:pt x="75309" y="0"/>
                </a:moveTo>
                <a:lnTo>
                  <a:pt x="75309" y="0"/>
                </a:lnTo>
                <a:lnTo>
                  <a:pt x="71938" y="0"/>
                </a:lnTo>
                <a:lnTo>
                  <a:pt x="70945" y="705"/>
                </a:lnTo>
                <a:lnTo>
                  <a:pt x="70283" y="1881"/>
                </a:lnTo>
                <a:lnTo>
                  <a:pt x="60286" y="41113"/>
                </a:lnTo>
                <a:lnTo>
                  <a:pt x="53815" y="71189"/>
                </a:lnTo>
                <a:lnTo>
                  <a:pt x="48587" y="108075"/>
                </a:lnTo>
                <a:lnTo>
                  <a:pt x="42031" y="151750"/>
                </a:lnTo>
                <a:lnTo>
                  <a:pt x="35825" y="197267"/>
                </a:lnTo>
                <a:lnTo>
                  <a:pt x="33066" y="238663"/>
                </a:lnTo>
                <a:lnTo>
                  <a:pt x="35603" y="272583"/>
                </a:lnTo>
                <a:lnTo>
                  <a:pt x="44964" y="307954"/>
                </a:lnTo>
                <a:lnTo>
                  <a:pt x="48729" y="315369"/>
                </a:lnTo>
                <a:lnTo>
                  <a:pt x="53356" y="320313"/>
                </a:lnTo>
                <a:lnTo>
                  <a:pt x="64141" y="325806"/>
                </a:lnTo>
                <a:lnTo>
                  <a:pt x="69274" y="325153"/>
                </a:lnTo>
                <a:lnTo>
                  <a:pt x="78741" y="318785"/>
                </a:lnTo>
                <a:lnTo>
                  <a:pt x="81125" y="312712"/>
                </a:lnTo>
                <a:lnTo>
                  <a:pt x="81892" y="296557"/>
                </a:lnTo>
                <a:lnTo>
                  <a:pt x="71615" y="260886"/>
                </a:lnTo>
                <a:lnTo>
                  <a:pt x="40452" y="216136"/>
                </a:lnTo>
                <a:lnTo>
                  <a:pt x="0" y="178468"/>
                </a:lnTo>
                <a:lnTo>
                  <a:pt x="41502" y="139544"/>
                </a:lnTo>
                <a:lnTo>
                  <a:pt x="72113" y="104140"/>
                </a:lnTo>
                <a:lnTo>
                  <a:pt x="117010" y="61414"/>
                </a:lnTo>
                <a:lnTo>
                  <a:pt x="139093" y="46105"/>
                </a:lnTo>
                <a:lnTo>
                  <a:pt x="143937" y="44143"/>
                </a:lnTo>
                <a:lnTo>
                  <a:pt x="147871" y="43540"/>
                </a:lnTo>
                <a:lnTo>
                  <a:pt x="151201" y="43843"/>
                </a:lnTo>
                <a:lnTo>
                  <a:pt x="154125" y="46162"/>
                </a:lnTo>
                <a:lnTo>
                  <a:pt x="159257" y="54384"/>
                </a:lnTo>
                <a:lnTo>
                  <a:pt x="158245" y="68855"/>
                </a:lnTo>
                <a:lnTo>
                  <a:pt x="149742" y="102481"/>
                </a:lnTo>
                <a:lnTo>
                  <a:pt x="140167" y="150074"/>
                </a:lnTo>
                <a:lnTo>
                  <a:pt x="135884" y="183822"/>
                </a:lnTo>
                <a:lnTo>
                  <a:pt x="133474" y="224505"/>
                </a:lnTo>
                <a:lnTo>
                  <a:pt x="132499" y="258827"/>
                </a:lnTo>
                <a:lnTo>
                  <a:pt x="162648" y="212321"/>
                </a:lnTo>
                <a:lnTo>
                  <a:pt x="163874" y="212809"/>
                </a:lnTo>
                <a:lnTo>
                  <a:pt x="167118" y="217113"/>
                </a:lnTo>
                <a:lnTo>
                  <a:pt x="186963" y="263863"/>
                </a:lnTo>
                <a:lnTo>
                  <a:pt x="207509" y="282890"/>
                </a:lnTo>
                <a:lnTo>
                  <a:pt x="212125" y="285960"/>
                </a:lnTo>
                <a:lnTo>
                  <a:pt x="222899" y="287489"/>
                </a:lnTo>
                <a:lnTo>
                  <a:pt x="247063" y="282723"/>
                </a:lnTo>
                <a:lnTo>
                  <a:pt x="269271" y="266901"/>
                </a:lnTo>
                <a:lnTo>
                  <a:pt x="294740" y="231832"/>
                </a:lnTo>
                <a:lnTo>
                  <a:pt x="302098" y="219047"/>
                </a:lnTo>
                <a:lnTo>
                  <a:pt x="301291" y="217998"/>
                </a:lnTo>
                <a:lnTo>
                  <a:pt x="296630" y="216832"/>
                </a:lnTo>
                <a:lnTo>
                  <a:pt x="294117" y="217227"/>
                </a:lnTo>
                <a:lnTo>
                  <a:pt x="289444" y="219547"/>
                </a:lnTo>
                <a:lnTo>
                  <a:pt x="279476" y="231562"/>
                </a:lnTo>
                <a:lnTo>
                  <a:pt x="275411" y="242617"/>
                </a:lnTo>
                <a:lnTo>
                  <a:pt x="274326" y="248528"/>
                </a:lnTo>
                <a:lnTo>
                  <a:pt x="276885" y="260740"/>
                </a:lnTo>
                <a:lnTo>
                  <a:pt x="283431" y="272518"/>
                </a:lnTo>
                <a:lnTo>
                  <a:pt x="293396" y="282456"/>
                </a:lnTo>
                <a:lnTo>
                  <a:pt x="310526" y="287814"/>
                </a:lnTo>
                <a:lnTo>
                  <a:pt x="342009" y="292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317"/>
          <p:cNvGrpSpPr/>
          <p:nvPr/>
        </p:nvGrpSpPr>
        <p:grpSpPr>
          <a:xfrm>
            <a:off x="9572730" y="5144407"/>
            <a:ext cx="1653466" cy="399144"/>
            <a:chOff x="9572730" y="5144407"/>
            <a:chExt cx="1653466" cy="399144"/>
          </a:xfrm>
        </p:grpSpPr>
        <p:sp>
          <p:nvSpPr>
            <p:cNvPr id="169" name="SMARTInkShape-1328"/>
            <p:cNvSpPr/>
            <p:nvPr>
              <p:custDataLst>
                <p:tags r:id="rId22"/>
              </p:custDataLst>
            </p:nvPr>
          </p:nvSpPr>
          <p:spPr>
            <a:xfrm>
              <a:off x="10921999" y="5241118"/>
              <a:ext cx="304197" cy="283383"/>
            </a:xfrm>
            <a:custGeom>
              <a:avLst/>
              <a:gdLst/>
              <a:ahLst/>
              <a:cxnLst/>
              <a:rect l="0" t="0" r="0" b="0"/>
              <a:pathLst>
                <a:path w="304197" h="283383">
                  <a:moveTo>
                    <a:pt x="1" y="175432"/>
                  </a:moveTo>
                  <a:lnTo>
                    <a:pt x="1" y="175432"/>
                  </a:lnTo>
                  <a:lnTo>
                    <a:pt x="0" y="178803"/>
                  </a:lnTo>
                  <a:lnTo>
                    <a:pt x="3764" y="182339"/>
                  </a:lnTo>
                  <a:lnTo>
                    <a:pt x="6743" y="184271"/>
                  </a:lnTo>
                  <a:lnTo>
                    <a:pt x="21048" y="186988"/>
                  </a:lnTo>
                  <a:lnTo>
                    <a:pt x="59348" y="187201"/>
                  </a:lnTo>
                  <a:lnTo>
                    <a:pt x="89630" y="182290"/>
                  </a:lnTo>
                  <a:lnTo>
                    <a:pt x="111225" y="172211"/>
                  </a:lnTo>
                  <a:lnTo>
                    <a:pt x="119519" y="164358"/>
                  </a:lnTo>
                  <a:lnTo>
                    <a:pt x="120601" y="160994"/>
                  </a:lnTo>
                  <a:lnTo>
                    <a:pt x="119912" y="158045"/>
                  </a:lnTo>
                  <a:lnTo>
                    <a:pt x="118042" y="155374"/>
                  </a:lnTo>
                  <a:lnTo>
                    <a:pt x="108438" y="152406"/>
                  </a:lnTo>
                  <a:lnTo>
                    <a:pt x="101926" y="151615"/>
                  </a:lnTo>
                  <a:lnTo>
                    <a:pt x="87164" y="156380"/>
                  </a:lnTo>
                  <a:lnTo>
                    <a:pt x="79276" y="160614"/>
                  </a:lnTo>
                  <a:lnTo>
                    <a:pt x="68631" y="174726"/>
                  </a:lnTo>
                  <a:lnTo>
                    <a:pt x="60552" y="198741"/>
                  </a:lnTo>
                  <a:lnTo>
                    <a:pt x="59419" y="205788"/>
                  </a:lnTo>
                  <a:lnTo>
                    <a:pt x="63803" y="221143"/>
                  </a:lnTo>
                  <a:lnTo>
                    <a:pt x="67936" y="229189"/>
                  </a:lnTo>
                  <a:lnTo>
                    <a:pt x="80053" y="240011"/>
                  </a:lnTo>
                  <a:lnTo>
                    <a:pt x="104624" y="250070"/>
                  </a:lnTo>
                  <a:lnTo>
                    <a:pt x="147902" y="256419"/>
                  </a:lnTo>
                  <a:lnTo>
                    <a:pt x="184700" y="250777"/>
                  </a:lnTo>
                  <a:lnTo>
                    <a:pt x="202268" y="240199"/>
                  </a:lnTo>
                  <a:lnTo>
                    <a:pt x="208929" y="233426"/>
                  </a:lnTo>
                  <a:lnTo>
                    <a:pt x="216330" y="210850"/>
                  </a:lnTo>
                  <a:lnTo>
                    <a:pt x="218615" y="170168"/>
                  </a:lnTo>
                  <a:lnTo>
                    <a:pt x="213066" y="131981"/>
                  </a:lnTo>
                  <a:lnTo>
                    <a:pt x="210483" y="128826"/>
                  </a:lnTo>
                  <a:lnTo>
                    <a:pt x="207350" y="128133"/>
                  </a:lnTo>
                  <a:lnTo>
                    <a:pt x="203850" y="129083"/>
                  </a:lnTo>
                  <a:lnTo>
                    <a:pt x="188812" y="143903"/>
                  </a:lnTo>
                  <a:lnTo>
                    <a:pt x="170543" y="188697"/>
                  </a:lnTo>
                  <a:lnTo>
                    <a:pt x="163264" y="225694"/>
                  </a:lnTo>
                  <a:lnTo>
                    <a:pt x="164720" y="270803"/>
                  </a:lnTo>
                  <a:lnTo>
                    <a:pt x="165553" y="274996"/>
                  </a:lnTo>
                  <a:lnTo>
                    <a:pt x="166813" y="277792"/>
                  </a:lnTo>
                  <a:lnTo>
                    <a:pt x="168359" y="279655"/>
                  </a:lnTo>
                  <a:lnTo>
                    <a:pt x="170801" y="279486"/>
                  </a:lnTo>
                  <a:lnTo>
                    <a:pt x="177277" y="275536"/>
                  </a:lnTo>
                  <a:lnTo>
                    <a:pt x="195598" y="258636"/>
                  </a:lnTo>
                  <a:lnTo>
                    <a:pt x="218901" y="218900"/>
                  </a:lnTo>
                  <a:lnTo>
                    <a:pt x="237225" y="175466"/>
                  </a:lnTo>
                  <a:lnTo>
                    <a:pt x="247050" y="150054"/>
                  </a:lnTo>
                  <a:lnTo>
                    <a:pt x="257128" y="124647"/>
                  </a:lnTo>
                  <a:lnTo>
                    <a:pt x="267375" y="99242"/>
                  </a:lnTo>
                  <a:lnTo>
                    <a:pt x="286050" y="54081"/>
                  </a:lnTo>
                  <a:lnTo>
                    <a:pt x="303893" y="9618"/>
                  </a:lnTo>
                  <a:lnTo>
                    <a:pt x="304196" y="5623"/>
                  </a:lnTo>
                  <a:lnTo>
                    <a:pt x="302986" y="2960"/>
                  </a:lnTo>
                  <a:lnTo>
                    <a:pt x="300768" y="1183"/>
                  </a:lnTo>
                  <a:lnTo>
                    <a:pt x="297879" y="0"/>
                  </a:lnTo>
                  <a:lnTo>
                    <a:pt x="293836" y="2738"/>
                  </a:lnTo>
                  <a:lnTo>
                    <a:pt x="283699" y="15188"/>
                  </a:lnTo>
                  <a:lnTo>
                    <a:pt x="269464" y="62257"/>
                  </a:lnTo>
                  <a:lnTo>
                    <a:pt x="258757" y="105377"/>
                  </a:lnTo>
                  <a:lnTo>
                    <a:pt x="249059" y="151352"/>
                  </a:lnTo>
                  <a:lnTo>
                    <a:pt x="244748" y="195304"/>
                  </a:lnTo>
                  <a:lnTo>
                    <a:pt x="244715" y="230830"/>
                  </a:lnTo>
                  <a:lnTo>
                    <a:pt x="247651" y="283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329"/>
            <p:cNvSpPr/>
            <p:nvPr>
              <p:custDataLst>
                <p:tags r:id="rId23"/>
              </p:custDataLst>
            </p:nvPr>
          </p:nvSpPr>
          <p:spPr>
            <a:xfrm>
              <a:off x="10817919" y="5365750"/>
              <a:ext cx="97732" cy="44451"/>
            </a:xfrm>
            <a:custGeom>
              <a:avLst/>
              <a:gdLst/>
              <a:ahLst/>
              <a:cxnLst/>
              <a:rect l="0" t="0" r="0" b="0"/>
              <a:pathLst>
                <a:path w="97732" h="44451">
                  <a:moveTo>
                    <a:pt x="15181" y="44450"/>
                  </a:moveTo>
                  <a:lnTo>
                    <a:pt x="15181" y="44450"/>
                  </a:lnTo>
                  <a:lnTo>
                    <a:pt x="875" y="35611"/>
                  </a:lnTo>
                  <a:lnTo>
                    <a:pt x="0" y="32913"/>
                  </a:lnTo>
                  <a:lnTo>
                    <a:pt x="907" y="26152"/>
                  </a:lnTo>
                  <a:lnTo>
                    <a:pt x="9307" y="18444"/>
                  </a:lnTo>
                  <a:lnTo>
                    <a:pt x="44437" y="1997"/>
                  </a:lnTo>
                  <a:lnTo>
                    <a:pt x="977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330"/>
            <p:cNvSpPr/>
            <p:nvPr>
              <p:custDataLst>
                <p:tags r:id="rId24"/>
              </p:custDataLst>
            </p:nvPr>
          </p:nvSpPr>
          <p:spPr>
            <a:xfrm>
              <a:off x="10841950" y="5187950"/>
              <a:ext cx="86401" cy="338038"/>
            </a:xfrm>
            <a:custGeom>
              <a:avLst/>
              <a:gdLst/>
              <a:ahLst/>
              <a:cxnLst/>
              <a:rect l="0" t="0" r="0" b="0"/>
              <a:pathLst>
                <a:path w="86401" h="338038">
                  <a:moveTo>
                    <a:pt x="86400" y="0"/>
                  </a:moveTo>
                  <a:lnTo>
                    <a:pt x="86400" y="0"/>
                  </a:lnTo>
                  <a:lnTo>
                    <a:pt x="83030" y="0"/>
                  </a:lnTo>
                  <a:lnTo>
                    <a:pt x="70820" y="10113"/>
                  </a:lnTo>
                  <a:lnTo>
                    <a:pt x="53797" y="33257"/>
                  </a:lnTo>
                  <a:lnTo>
                    <a:pt x="38717" y="72570"/>
                  </a:lnTo>
                  <a:lnTo>
                    <a:pt x="29694" y="107513"/>
                  </a:lnTo>
                  <a:lnTo>
                    <a:pt x="20981" y="147267"/>
                  </a:lnTo>
                  <a:lnTo>
                    <a:pt x="12405" y="190805"/>
                  </a:lnTo>
                  <a:lnTo>
                    <a:pt x="5770" y="230382"/>
                  </a:lnTo>
                  <a:lnTo>
                    <a:pt x="1175" y="265375"/>
                  </a:lnTo>
                  <a:lnTo>
                    <a:pt x="0" y="306759"/>
                  </a:lnTo>
                  <a:lnTo>
                    <a:pt x="4726" y="325426"/>
                  </a:lnTo>
                  <a:lnTo>
                    <a:pt x="7962" y="331251"/>
                  </a:lnTo>
                  <a:lnTo>
                    <a:pt x="11530" y="335134"/>
                  </a:lnTo>
                  <a:lnTo>
                    <a:pt x="15320" y="337722"/>
                  </a:lnTo>
                  <a:lnTo>
                    <a:pt x="20669" y="338037"/>
                  </a:lnTo>
                  <a:lnTo>
                    <a:pt x="34138" y="334624"/>
                  </a:lnTo>
                  <a:lnTo>
                    <a:pt x="45769" y="322758"/>
                  </a:lnTo>
                  <a:lnTo>
                    <a:pt x="6100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31"/>
            <p:cNvSpPr/>
            <p:nvPr>
              <p:custDataLst>
                <p:tags r:id="rId25"/>
              </p:custDataLst>
            </p:nvPr>
          </p:nvSpPr>
          <p:spPr>
            <a:xfrm>
              <a:off x="10671318" y="5386443"/>
              <a:ext cx="91933" cy="125331"/>
            </a:xfrm>
            <a:custGeom>
              <a:avLst/>
              <a:gdLst/>
              <a:ahLst/>
              <a:cxnLst/>
              <a:rect l="0" t="0" r="0" b="0"/>
              <a:pathLst>
                <a:path w="91933" h="125331">
                  <a:moveTo>
                    <a:pt x="79232" y="17407"/>
                  </a:moveTo>
                  <a:lnTo>
                    <a:pt x="79232" y="17407"/>
                  </a:lnTo>
                  <a:lnTo>
                    <a:pt x="70394" y="3102"/>
                  </a:lnTo>
                  <a:lnTo>
                    <a:pt x="62604" y="466"/>
                  </a:lnTo>
                  <a:lnTo>
                    <a:pt x="52086" y="0"/>
                  </a:lnTo>
                  <a:lnTo>
                    <a:pt x="34264" y="4410"/>
                  </a:lnTo>
                  <a:lnTo>
                    <a:pt x="21851" y="10689"/>
                  </a:lnTo>
                  <a:lnTo>
                    <a:pt x="11160" y="21947"/>
                  </a:lnTo>
                  <a:lnTo>
                    <a:pt x="6335" y="28900"/>
                  </a:lnTo>
                  <a:lnTo>
                    <a:pt x="972" y="46034"/>
                  </a:lnTo>
                  <a:lnTo>
                    <a:pt x="0" y="64702"/>
                  </a:lnTo>
                  <a:lnTo>
                    <a:pt x="7387" y="90373"/>
                  </a:lnTo>
                  <a:lnTo>
                    <a:pt x="19218" y="110994"/>
                  </a:lnTo>
                  <a:lnTo>
                    <a:pt x="29981" y="121560"/>
                  </a:lnTo>
                  <a:lnTo>
                    <a:pt x="36520" y="124237"/>
                  </a:lnTo>
                  <a:lnTo>
                    <a:pt x="51312" y="125330"/>
                  </a:lnTo>
                  <a:lnTo>
                    <a:pt x="67294" y="119700"/>
                  </a:lnTo>
                  <a:lnTo>
                    <a:pt x="91932" y="106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32"/>
            <p:cNvSpPr/>
            <p:nvPr>
              <p:custDataLst>
                <p:tags r:id="rId26"/>
              </p:custDataLst>
            </p:nvPr>
          </p:nvSpPr>
          <p:spPr>
            <a:xfrm>
              <a:off x="10509250" y="5382244"/>
              <a:ext cx="114301" cy="126296"/>
            </a:xfrm>
            <a:custGeom>
              <a:avLst/>
              <a:gdLst/>
              <a:ahLst/>
              <a:cxnLst/>
              <a:rect l="0" t="0" r="0" b="0"/>
              <a:pathLst>
                <a:path w="114301" h="126296">
                  <a:moveTo>
                    <a:pt x="0" y="34306"/>
                  </a:moveTo>
                  <a:lnTo>
                    <a:pt x="0" y="34306"/>
                  </a:lnTo>
                  <a:lnTo>
                    <a:pt x="0" y="37677"/>
                  </a:lnTo>
                  <a:lnTo>
                    <a:pt x="1411" y="37964"/>
                  </a:lnTo>
                  <a:lnTo>
                    <a:pt x="46453" y="32701"/>
                  </a:lnTo>
                  <a:lnTo>
                    <a:pt x="73030" y="25599"/>
                  </a:lnTo>
                  <a:lnTo>
                    <a:pt x="94231" y="13928"/>
                  </a:lnTo>
                  <a:lnTo>
                    <a:pt x="95982" y="11549"/>
                  </a:lnTo>
                  <a:lnTo>
                    <a:pt x="96442" y="9256"/>
                  </a:lnTo>
                  <a:lnTo>
                    <a:pt x="96045" y="7023"/>
                  </a:lnTo>
                  <a:lnTo>
                    <a:pt x="89959" y="2660"/>
                  </a:lnTo>
                  <a:lnTo>
                    <a:pt x="85372" y="509"/>
                  </a:lnTo>
                  <a:lnTo>
                    <a:pt x="74632" y="0"/>
                  </a:lnTo>
                  <a:lnTo>
                    <a:pt x="62803" y="2831"/>
                  </a:lnTo>
                  <a:lnTo>
                    <a:pt x="44244" y="13064"/>
                  </a:lnTo>
                  <a:lnTo>
                    <a:pt x="31659" y="23454"/>
                  </a:lnTo>
                  <a:lnTo>
                    <a:pt x="24654" y="38890"/>
                  </a:lnTo>
                  <a:lnTo>
                    <a:pt x="22247" y="56805"/>
                  </a:lnTo>
                  <a:lnTo>
                    <a:pt x="23529" y="74174"/>
                  </a:lnTo>
                  <a:lnTo>
                    <a:pt x="34958" y="99819"/>
                  </a:lnTo>
                  <a:lnTo>
                    <a:pt x="51750" y="118550"/>
                  </a:lnTo>
                  <a:lnTo>
                    <a:pt x="65803" y="124664"/>
                  </a:lnTo>
                  <a:lnTo>
                    <a:pt x="73502" y="126295"/>
                  </a:lnTo>
                  <a:lnTo>
                    <a:pt x="89582" y="124344"/>
                  </a:lnTo>
                  <a:lnTo>
                    <a:pt x="114300" y="116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33"/>
            <p:cNvSpPr/>
            <p:nvPr>
              <p:custDataLst>
                <p:tags r:id="rId27"/>
              </p:custDataLst>
            </p:nvPr>
          </p:nvSpPr>
          <p:spPr>
            <a:xfrm>
              <a:off x="10388599" y="5410200"/>
              <a:ext cx="95252" cy="25401"/>
            </a:xfrm>
            <a:custGeom>
              <a:avLst/>
              <a:gdLst/>
              <a:ahLst/>
              <a:cxnLst/>
              <a:rect l="0" t="0" r="0" b="0"/>
              <a:pathLst>
                <a:path w="952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3764" y="18492"/>
                  </a:lnTo>
                  <a:lnTo>
                    <a:pt x="11551" y="14569"/>
                  </a:lnTo>
                  <a:lnTo>
                    <a:pt x="50902" y="4200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334"/>
            <p:cNvSpPr/>
            <p:nvPr>
              <p:custDataLst>
                <p:tags r:id="rId28"/>
              </p:custDataLst>
            </p:nvPr>
          </p:nvSpPr>
          <p:spPr>
            <a:xfrm>
              <a:off x="10445750" y="5188967"/>
              <a:ext cx="68558" cy="354584"/>
            </a:xfrm>
            <a:custGeom>
              <a:avLst/>
              <a:gdLst/>
              <a:ahLst/>
              <a:cxnLst/>
              <a:rect l="0" t="0" r="0" b="0"/>
              <a:pathLst>
                <a:path w="68558" h="354584">
                  <a:moveTo>
                    <a:pt x="63500" y="37083"/>
                  </a:moveTo>
                  <a:lnTo>
                    <a:pt x="63500" y="37083"/>
                  </a:lnTo>
                  <a:lnTo>
                    <a:pt x="68525" y="16360"/>
                  </a:lnTo>
                  <a:lnTo>
                    <a:pt x="68557" y="6707"/>
                  </a:lnTo>
                  <a:lnTo>
                    <a:pt x="67576" y="4132"/>
                  </a:lnTo>
                  <a:lnTo>
                    <a:pt x="66218" y="2415"/>
                  </a:lnTo>
                  <a:lnTo>
                    <a:pt x="59063" y="508"/>
                  </a:lnTo>
                  <a:lnTo>
                    <a:pt x="54191" y="0"/>
                  </a:lnTo>
                  <a:lnTo>
                    <a:pt x="49533" y="1778"/>
                  </a:lnTo>
                  <a:lnTo>
                    <a:pt x="40594" y="9397"/>
                  </a:lnTo>
                  <a:lnTo>
                    <a:pt x="27722" y="43086"/>
                  </a:lnTo>
                  <a:lnTo>
                    <a:pt x="17073" y="83939"/>
                  </a:lnTo>
                  <a:lnTo>
                    <a:pt x="11586" y="120232"/>
                  </a:lnTo>
                  <a:lnTo>
                    <a:pt x="8677" y="159881"/>
                  </a:lnTo>
                  <a:lnTo>
                    <a:pt x="7384" y="200315"/>
                  </a:lnTo>
                  <a:lnTo>
                    <a:pt x="6810" y="239453"/>
                  </a:lnTo>
                  <a:lnTo>
                    <a:pt x="8435" y="274251"/>
                  </a:lnTo>
                  <a:lnTo>
                    <a:pt x="9554" y="317846"/>
                  </a:lnTo>
                  <a:lnTo>
                    <a:pt x="5417" y="343698"/>
                  </a:lnTo>
                  <a:lnTo>
                    <a:pt x="0" y="354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35"/>
            <p:cNvSpPr/>
            <p:nvPr>
              <p:custDataLst>
                <p:tags r:id="rId29"/>
              </p:custDataLst>
            </p:nvPr>
          </p:nvSpPr>
          <p:spPr>
            <a:xfrm>
              <a:off x="10249143" y="5144407"/>
              <a:ext cx="145808" cy="365148"/>
            </a:xfrm>
            <a:custGeom>
              <a:avLst/>
              <a:gdLst/>
              <a:ahLst/>
              <a:cxnLst/>
              <a:rect l="0" t="0" r="0" b="0"/>
              <a:pathLst>
                <a:path w="145808" h="365148">
                  <a:moveTo>
                    <a:pt x="145807" y="43543"/>
                  </a:moveTo>
                  <a:lnTo>
                    <a:pt x="145807" y="43543"/>
                  </a:lnTo>
                  <a:lnTo>
                    <a:pt x="145102" y="24676"/>
                  </a:lnTo>
                  <a:lnTo>
                    <a:pt x="142437" y="14932"/>
                  </a:lnTo>
                  <a:lnTo>
                    <a:pt x="133254" y="5897"/>
                  </a:lnTo>
                  <a:lnTo>
                    <a:pt x="126855" y="1513"/>
                  </a:lnTo>
                  <a:lnTo>
                    <a:pt x="119767" y="0"/>
                  </a:lnTo>
                  <a:lnTo>
                    <a:pt x="104365" y="2084"/>
                  </a:lnTo>
                  <a:lnTo>
                    <a:pt x="89994" y="13357"/>
                  </a:lnTo>
                  <a:lnTo>
                    <a:pt x="76551" y="32949"/>
                  </a:lnTo>
                  <a:lnTo>
                    <a:pt x="58494" y="80386"/>
                  </a:lnTo>
                  <a:lnTo>
                    <a:pt x="51027" y="118714"/>
                  </a:lnTo>
                  <a:lnTo>
                    <a:pt x="45357" y="161148"/>
                  </a:lnTo>
                  <a:lnTo>
                    <a:pt x="41895" y="205173"/>
                  </a:lnTo>
                  <a:lnTo>
                    <a:pt x="42709" y="248258"/>
                  </a:lnTo>
                  <a:lnTo>
                    <a:pt x="49185" y="287163"/>
                  </a:lnTo>
                  <a:lnTo>
                    <a:pt x="59088" y="333273"/>
                  </a:lnTo>
                  <a:lnTo>
                    <a:pt x="62433" y="364024"/>
                  </a:lnTo>
                  <a:lnTo>
                    <a:pt x="60590" y="365147"/>
                  </a:lnTo>
                  <a:lnTo>
                    <a:pt x="52899" y="360750"/>
                  </a:lnTo>
                  <a:lnTo>
                    <a:pt x="29655" y="320954"/>
                  </a:lnTo>
                  <a:lnTo>
                    <a:pt x="5992" y="276245"/>
                  </a:lnTo>
                  <a:lnTo>
                    <a:pt x="0" y="254079"/>
                  </a:lnTo>
                  <a:lnTo>
                    <a:pt x="624" y="253750"/>
                  </a:lnTo>
                  <a:lnTo>
                    <a:pt x="39109" y="249748"/>
                  </a:lnTo>
                  <a:lnTo>
                    <a:pt x="79444" y="236492"/>
                  </a:lnTo>
                  <a:lnTo>
                    <a:pt x="126757" y="214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36"/>
            <p:cNvSpPr/>
            <p:nvPr>
              <p:custDataLst>
                <p:tags r:id="rId30"/>
              </p:custDataLst>
            </p:nvPr>
          </p:nvSpPr>
          <p:spPr>
            <a:xfrm>
              <a:off x="10036752" y="5301492"/>
              <a:ext cx="148649" cy="146066"/>
            </a:xfrm>
            <a:custGeom>
              <a:avLst/>
              <a:gdLst/>
              <a:ahLst/>
              <a:cxnLst/>
              <a:rect l="0" t="0" r="0" b="0"/>
              <a:pathLst>
                <a:path w="148649" h="146066">
                  <a:moveTo>
                    <a:pt x="78798" y="45208"/>
                  </a:moveTo>
                  <a:lnTo>
                    <a:pt x="78798" y="45208"/>
                  </a:lnTo>
                  <a:lnTo>
                    <a:pt x="78798" y="26910"/>
                  </a:lnTo>
                  <a:lnTo>
                    <a:pt x="75035" y="19202"/>
                  </a:lnTo>
                  <a:lnTo>
                    <a:pt x="70071" y="11072"/>
                  </a:lnTo>
                  <a:lnTo>
                    <a:pt x="67864" y="2755"/>
                  </a:lnTo>
                  <a:lnTo>
                    <a:pt x="66569" y="678"/>
                  </a:lnTo>
                  <a:lnTo>
                    <a:pt x="65001" y="0"/>
                  </a:lnTo>
                  <a:lnTo>
                    <a:pt x="63250" y="252"/>
                  </a:lnTo>
                  <a:lnTo>
                    <a:pt x="27776" y="36145"/>
                  </a:lnTo>
                  <a:lnTo>
                    <a:pt x="6530" y="75135"/>
                  </a:lnTo>
                  <a:lnTo>
                    <a:pt x="0" y="108952"/>
                  </a:lnTo>
                  <a:lnTo>
                    <a:pt x="973" y="128101"/>
                  </a:lnTo>
                  <a:lnTo>
                    <a:pt x="3630" y="135043"/>
                  </a:lnTo>
                  <a:lnTo>
                    <a:pt x="12228" y="144636"/>
                  </a:lnTo>
                  <a:lnTo>
                    <a:pt x="18191" y="146065"/>
                  </a:lnTo>
                  <a:lnTo>
                    <a:pt x="32340" y="143891"/>
                  </a:lnTo>
                  <a:lnTo>
                    <a:pt x="52803" y="131362"/>
                  </a:lnTo>
                  <a:lnTo>
                    <a:pt x="73611" y="103096"/>
                  </a:lnTo>
                  <a:lnTo>
                    <a:pt x="88863" y="75444"/>
                  </a:lnTo>
                  <a:lnTo>
                    <a:pt x="89742" y="74537"/>
                  </a:lnTo>
                  <a:lnTo>
                    <a:pt x="90328" y="74638"/>
                  </a:lnTo>
                  <a:lnTo>
                    <a:pt x="90717" y="75412"/>
                  </a:lnTo>
                  <a:lnTo>
                    <a:pt x="93276" y="95595"/>
                  </a:lnTo>
                  <a:lnTo>
                    <a:pt x="100316" y="112859"/>
                  </a:lnTo>
                  <a:lnTo>
                    <a:pt x="106236" y="119490"/>
                  </a:lnTo>
                  <a:lnTo>
                    <a:pt x="109790" y="122246"/>
                  </a:lnTo>
                  <a:lnTo>
                    <a:pt x="123146" y="121545"/>
                  </a:lnTo>
                  <a:lnTo>
                    <a:pt x="148648" y="115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337"/>
            <p:cNvSpPr/>
            <p:nvPr>
              <p:custDataLst>
                <p:tags r:id="rId31"/>
              </p:custDataLst>
            </p:nvPr>
          </p:nvSpPr>
          <p:spPr>
            <a:xfrm>
              <a:off x="9666212" y="5271383"/>
              <a:ext cx="47424" cy="155202"/>
            </a:xfrm>
            <a:custGeom>
              <a:avLst/>
              <a:gdLst/>
              <a:ahLst/>
              <a:cxnLst/>
              <a:rect l="0" t="0" r="0" b="0"/>
              <a:pathLst>
                <a:path w="47424" h="155202">
                  <a:moveTo>
                    <a:pt x="36588" y="5467"/>
                  </a:moveTo>
                  <a:lnTo>
                    <a:pt x="36588" y="5467"/>
                  </a:lnTo>
                  <a:lnTo>
                    <a:pt x="33217" y="2096"/>
                  </a:lnTo>
                  <a:lnTo>
                    <a:pt x="29681" y="441"/>
                  </a:lnTo>
                  <a:lnTo>
                    <a:pt x="27750" y="0"/>
                  </a:lnTo>
                  <a:lnTo>
                    <a:pt x="25757" y="411"/>
                  </a:lnTo>
                  <a:lnTo>
                    <a:pt x="12017" y="8033"/>
                  </a:lnTo>
                  <a:lnTo>
                    <a:pt x="6147" y="13898"/>
                  </a:lnTo>
                  <a:lnTo>
                    <a:pt x="1892" y="21209"/>
                  </a:lnTo>
                  <a:lnTo>
                    <a:pt x="0" y="29161"/>
                  </a:lnTo>
                  <a:lnTo>
                    <a:pt x="5678" y="48314"/>
                  </a:lnTo>
                  <a:lnTo>
                    <a:pt x="31752" y="94619"/>
                  </a:lnTo>
                  <a:lnTo>
                    <a:pt x="45092" y="124207"/>
                  </a:lnTo>
                  <a:lnTo>
                    <a:pt x="47423" y="134910"/>
                  </a:lnTo>
                  <a:lnTo>
                    <a:pt x="46634" y="139740"/>
                  </a:lnTo>
                  <a:lnTo>
                    <a:pt x="41993" y="148870"/>
                  </a:lnTo>
                  <a:lnTo>
                    <a:pt x="37109" y="153868"/>
                  </a:lnTo>
                  <a:lnTo>
                    <a:pt x="34818" y="155201"/>
                  </a:lnTo>
                  <a:lnTo>
                    <a:pt x="32586" y="153973"/>
                  </a:lnTo>
                  <a:lnTo>
                    <a:pt x="23888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338"/>
            <p:cNvSpPr/>
            <p:nvPr>
              <p:custDataLst>
                <p:tags r:id="rId32"/>
              </p:custDataLst>
            </p:nvPr>
          </p:nvSpPr>
          <p:spPr>
            <a:xfrm>
              <a:off x="9591191" y="52260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3658" y="2979"/>
                  </a:lnTo>
                  <a:lnTo>
                    <a:pt x="2954" y="1986"/>
                  </a:lnTo>
                  <a:lnTo>
                    <a:pt x="1778" y="1324"/>
                  </a:lnTo>
                  <a:lnTo>
                    <a:pt x="288" y="883"/>
                  </a:lnTo>
                  <a:lnTo>
                    <a:pt x="0" y="588"/>
                  </a:lnTo>
                  <a:lnTo>
                    <a:pt x="514" y="39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39"/>
            <p:cNvSpPr/>
            <p:nvPr>
              <p:custDataLst>
                <p:tags r:id="rId33"/>
              </p:custDataLst>
            </p:nvPr>
          </p:nvSpPr>
          <p:spPr>
            <a:xfrm>
              <a:off x="9572730" y="5334000"/>
              <a:ext cx="9421" cy="95251"/>
            </a:xfrm>
            <a:custGeom>
              <a:avLst/>
              <a:gdLst/>
              <a:ahLst/>
              <a:cxnLst/>
              <a:rect l="0" t="0" r="0" b="0"/>
              <a:pathLst>
                <a:path w="9421" h="95251">
                  <a:moveTo>
                    <a:pt x="9420" y="0"/>
                  </a:moveTo>
                  <a:lnTo>
                    <a:pt x="9420" y="0"/>
                  </a:lnTo>
                  <a:lnTo>
                    <a:pt x="2513" y="19459"/>
                  </a:lnTo>
                  <a:lnTo>
                    <a:pt x="0" y="36871"/>
                  </a:lnTo>
                  <a:lnTo>
                    <a:pt x="5897" y="80437"/>
                  </a:lnTo>
                  <a:lnTo>
                    <a:pt x="942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18"/>
          <p:cNvGrpSpPr/>
          <p:nvPr/>
        </p:nvGrpSpPr>
        <p:grpSpPr>
          <a:xfrm>
            <a:off x="8966199" y="5685898"/>
            <a:ext cx="270043" cy="569672"/>
            <a:chOff x="8966199" y="5685898"/>
            <a:chExt cx="270043" cy="569672"/>
          </a:xfrm>
        </p:grpSpPr>
        <p:sp>
          <p:nvSpPr>
            <p:cNvPr id="182" name="SMARTInkShape-1340"/>
            <p:cNvSpPr/>
            <p:nvPr>
              <p:custDataLst>
                <p:tags r:id="rId20"/>
              </p:custDataLst>
            </p:nvPr>
          </p:nvSpPr>
          <p:spPr>
            <a:xfrm>
              <a:off x="9153329" y="5920891"/>
              <a:ext cx="82913" cy="334679"/>
            </a:xfrm>
            <a:custGeom>
              <a:avLst/>
              <a:gdLst/>
              <a:ahLst/>
              <a:cxnLst/>
              <a:rect l="0" t="0" r="0" b="0"/>
              <a:pathLst>
                <a:path w="82913" h="334679">
                  <a:moveTo>
                    <a:pt x="3371" y="3659"/>
                  </a:moveTo>
                  <a:lnTo>
                    <a:pt x="3371" y="3659"/>
                  </a:lnTo>
                  <a:lnTo>
                    <a:pt x="3370" y="0"/>
                  </a:lnTo>
                  <a:lnTo>
                    <a:pt x="3370" y="1563"/>
                  </a:lnTo>
                  <a:lnTo>
                    <a:pt x="1490" y="4609"/>
                  </a:lnTo>
                  <a:lnTo>
                    <a:pt x="0" y="6409"/>
                  </a:lnTo>
                  <a:lnTo>
                    <a:pt x="226" y="15935"/>
                  </a:lnTo>
                  <a:lnTo>
                    <a:pt x="8733" y="52417"/>
                  </a:lnTo>
                  <a:lnTo>
                    <a:pt x="19148" y="71493"/>
                  </a:lnTo>
                  <a:lnTo>
                    <a:pt x="27081" y="79197"/>
                  </a:lnTo>
                  <a:lnTo>
                    <a:pt x="31172" y="80830"/>
                  </a:lnTo>
                  <a:lnTo>
                    <a:pt x="39481" y="80760"/>
                  </a:lnTo>
                  <a:lnTo>
                    <a:pt x="42966" y="79049"/>
                  </a:lnTo>
                  <a:lnTo>
                    <a:pt x="62669" y="58891"/>
                  </a:lnTo>
                  <a:lnTo>
                    <a:pt x="68531" y="47256"/>
                  </a:lnTo>
                  <a:lnTo>
                    <a:pt x="71843" y="37147"/>
                  </a:lnTo>
                  <a:lnTo>
                    <a:pt x="78414" y="30124"/>
                  </a:lnTo>
                  <a:lnTo>
                    <a:pt x="79469" y="71248"/>
                  </a:lnTo>
                  <a:lnTo>
                    <a:pt x="82912" y="116584"/>
                  </a:lnTo>
                  <a:lnTo>
                    <a:pt x="82701" y="153801"/>
                  </a:lnTo>
                  <a:lnTo>
                    <a:pt x="80256" y="193861"/>
                  </a:lnTo>
                  <a:lnTo>
                    <a:pt x="76818" y="235184"/>
                  </a:lnTo>
                  <a:lnTo>
                    <a:pt x="71057" y="269542"/>
                  </a:lnTo>
                  <a:lnTo>
                    <a:pt x="57998" y="308922"/>
                  </a:lnTo>
                  <a:lnTo>
                    <a:pt x="44486" y="330939"/>
                  </a:lnTo>
                  <a:lnTo>
                    <a:pt x="41365" y="334028"/>
                  </a:lnTo>
                  <a:lnTo>
                    <a:pt x="37873" y="334678"/>
                  </a:lnTo>
                  <a:lnTo>
                    <a:pt x="34133" y="333699"/>
                  </a:lnTo>
                  <a:lnTo>
                    <a:pt x="30229" y="331636"/>
                  </a:lnTo>
                  <a:lnTo>
                    <a:pt x="27626" y="326732"/>
                  </a:lnTo>
                  <a:lnTo>
                    <a:pt x="23449" y="287870"/>
                  </a:lnTo>
                  <a:lnTo>
                    <a:pt x="23262" y="241176"/>
                  </a:lnTo>
                  <a:lnTo>
                    <a:pt x="25853" y="233165"/>
                  </a:lnTo>
                  <a:lnTo>
                    <a:pt x="41471" y="2132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41"/>
            <p:cNvSpPr/>
            <p:nvPr>
              <p:custDataLst>
                <p:tags r:id="rId21"/>
              </p:custDataLst>
            </p:nvPr>
          </p:nvSpPr>
          <p:spPr>
            <a:xfrm>
              <a:off x="8966199" y="5685898"/>
              <a:ext cx="100943" cy="355017"/>
            </a:xfrm>
            <a:custGeom>
              <a:avLst/>
              <a:gdLst/>
              <a:ahLst/>
              <a:cxnLst/>
              <a:rect l="0" t="0" r="0" b="0"/>
              <a:pathLst>
                <a:path w="100943" h="355017">
                  <a:moveTo>
                    <a:pt x="1" y="16402"/>
                  </a:moveTo>
                  <a:lnTo>
                    <a:pt x="1" y="16402"/>
                  </a:lnTo>
                  <a:lnTo>
                    <a:pt x="0" y="0"/>
                  </a:lnTo>
                  <a:lnTo>
                    <a:pt x="10114" y="14992"/>
                  </a:lnTo>
                  <a:lnTo>
                    <a:pt x="23145" y="58631"/>
                  </a:lnTo>
                  <a:lnTo>
                    <a:pt x="29807" y="101963"/>
                  </a:lnTo>
                  <a:lnTo>
                    <a:pt x="32571" y="126359"/>
                  </a:lnTo>
                  <a:lnTo>
                    <a:pt x="34414" y="150385"/>
                  </a:lnTo>
                  <a:lnTo>
                    <a:pt x="36463" y="197775"/>
                  </a:lnTo>
                  <a:lnTo>
                    <a:pt x="35492" y="242827"/>
                  </a:lnTo>
                  <a:lnTo>
                    <a:pt x="33414" y="282841"/>
                  </a:lnTo>
                  <a:lnTo>
                    <a:pt x="32080" y="329748"/>
                  </a:lnTo>
                  <a:lnTo>
                    <a:pt x="31815" y="343273"/>
                  </a:lnTo>
                  <a:lnTo>
                    <a:pt x="31770" y="335503"/>
                  </a:lnTo>
                  <a:lnTo>
                    <a:pt x="50594" y="295943"/>
                  </a:lnTo>
                  <a:lnTo>
                    <a:pt x="64322" y="272076"/>
                  </a:lnTo>
                  <a:lnTo>
                    <a:pt x="67576" y="269402"/>
                  </a:lnTo>
                  <a:lnTo>
                    <a:pt x="78192" y="265637"/>
                  </a:lnTo>
                  <a:lnTo>
                    <a:pt x="83671" y="264756"/>
                  </a:lnTo>
                  <a:lnTo>
                    <a:pt x="94093" y="267632"/>
                  </a:lnTo>
                  <a:lnTo>
                    <a:pt x="96596" y="270672"/>
                  </a:lnTo>
                  <a:lnTo>
                    <a:pt x="99376" y="279694"/>
                  </a:lnTo>
                  <a:lnTo>
                    <a:pt x="100942" y="303415"/>
                  </a:lnTo>
                  <a:lnTo>
                    <a:pt x="94664" y="329415"/>
                  </a:lnTo>
                  <a:lnTo>
                    <a:pt x="87238" y="344881"/>
                  </a:lnTo>
                  <a:lnTo>
                    <a:pt x="77198" y="353931"/>
                  </a:lnTo>
                  <a:lnTo>
                    <a:pt x="72633" y="355016"/>
                  </a:lnTo>
                  <a:lnTo>
                    <a:pt x="61915" y="354340"/>
                  </a:lnTo>
                  <a:lnTo>
                    <a:pt x="50096" y="346043"/>
                  </a:lnTo>
                  <a:lnTo>
                    <a:pt x="31751" y="327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319"/>
          <p:cNvGrpSpPr/>
          <p:nvPr/>
        </p:nvGrpSpPr>
        <p:grpSpPr>
          <a:xfrm>
            <a:off x="9580245" y="5803899"/>
            <a:ext cx="846456" cy="292102"/>
            <a:chOff x="9580245" y="5803899"/>
            <a:chExt cx="846456" cy="292102"/>
          </a:xfrm>
        </p:grpSpPr>
        <p:sp>
          <p:nvSpPr>
            <p:cNvPr id="185" name="SMARTInkShape-1342"/>
            <p:cNvSpPr/>
            <p:nvPr>
              <p:custDataLst>
                <p:tags r:id="rId14"/>
              </p:custDataLst>
            </p:nvPr>
          </p:nvSpPr>
          <p:spPr>
            <a:xfrm>
              <a:off x="10260709" y="5932705"/>
              <a:ext cx="165992" cy="163296"/>
            </a:xfrm>
            <a:custGeom>
              <a:avLst/>
              <a:gdLst/>
              <a:ahLst/>
              <a:cxnLst/>
              <a:rect l="0" t="0" r="0" b="0"/>
              <a:pathLst>
                <a:path w="165992" h="163296">
                  <a:moveTo>
                    <a:pt x="7241" y="80745"/>
                  </a:moveTo>
                  <a:lnTo>
                    <a:pt x="7241" y="80745"/>
                  </a:lnTo>
                  <a:lnTo>
                    <a:pt x="19450" y="80744"/>
                  </a:lnTo>
                  <a:lnTo>
                    <a:pt x="53020" y="60022"/>
                  </a:lnTo>
                  <a:lnTo>
                    <a:pt x="67803" y="47546"/>
                  </a:lnTo>
                  <a:lnTo>
                    <a:pt x="82649" y="26066"/>
                  </a:lnTo>
                  <a:lnTo>
                    <a:pt x="86616" y="15051"/>
                  </a:lnTo>
                  <a:lnTo>
                    <a:pt x="85557" y="10844"/>
                  </a:lnTo>
                  <a:lnTo>
                    <a:pt x="82735" y="7333"/>
                  </a:lnTo>
                  <a:lnTo>
                    <a:pt x="78737" y="4287"/>
                  </a:lnTo>
                  <a:lnTo>
                    <a:pt x="66768" y="903"/>
                  </a:lnTo>
                  <a:lnTo>
                    <a:pt x="59626" y="0"/>
                  </a:lnTo>
                  <a:lnTo>
                    <a:pt x="44164" y="6523"/>
                  </a:lnTo>
                  <a:lnTo>
                    <a:pt x="36089" y="12214"/>
                  </a:lnTo>
                  <a:lnTo>
                    <a:pt x="14613" y="43820"/>
                  </a:lnTo>
                  <a:lnTo>
                    <a:pt x="1586" y="87835"/>
                  </a:lnTo>
                  <a:lnTo>
                    <a:pt x="0" y="126512"/>
                  </a:lnTo>
                  <a:lnTo>
                    <a:pt x="7369" y="153572"/>
                  </a:lnTo>
                  <a:lnTo>
                    <a:pt x="14381" y="158224"/>
                  </a:lnTo>
                  <a:lnTo>
                    <a:pt x="35344" y="161512"/>
                  </a:lnTo>
                  <a:lnTo>
                    <a:pt x="81655" y="159395"/>
                  </a:lnTo>
                  <a:lnTo>
                    <a:pt x="115338" y="159915"/>
                  </a:lnTo>
                  <a:lnTo>
                    <a:pt x="165991" y="163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343"/>
            <p:cNvSpPr/>
            <p:nvPr>
              <p:custDataLst>
                <p:tags r:id="rId15"/>
              </p:custDataLst>
            </p:nvPr>
          </p:nvSpPr>
          <p:spPr>
            <a:xfrm>
              <a:off x="10142909" y="5943600"/>
              <a:ext cx="67892" cy="117852"/>
            </a:xfrm>
            <a:custGeom>
              <a:avLst/>
              <a:gdLst/>
              <a:ahLst/>
              <a:cxnLst/>
              <a:rect l="0" t="0" r="0" b="0"/>
              <a:pathLst>
                <a:path w="67892" h="117852">
                  <a:moveTo>
                    <a:pt x="67891" y="0"/>
                  </a:moveTo>
                  <a:lnTo>
                    <a:pt x="67891" y="0"/>
                  </a:lnTo>
                  <a:lnTo>
                    <a:pt x="50214" y="0"/>
                  </a:lnTo>
                  <a:lnTo>
                    <a:pt x="34666" y="6742"/>
                  </a:lnTo>
                  <a:lnTo>
                    <a:pt x="16655" y="24419"/>
                  </a:lnTo>
                  <a:lnTo>
                    <a:pt x="4653" y="47530"/>
                  </a:lnTo>
                  <a:lnTo>
                    <a:pt x="0" y="75623"/>
                  </a:lnTo>
                  <a:lnTo>
                    <a:pt x="1993" y="96176"/>
                  </a:lnTo>
                  <a:lnTo>
                    <a:pt x="7051" y="111204"/>
                  </a:lnTo>
                  <a:lnTo>
                    <a:pt x="9692" y="114352"/>
                  </a:lnTo>
                  <a:lnTo>
                    <a:pt x="16389" y="117851"/>
                  </a:lnTo>
                  <a:lnTo>
                    <a:pt x="48841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344"/>
            <p:cNvSpPr/>
            <p:nvPr>
              <p:custDataLst>
                <p:tags r:id="rId16"/>
              </p:custDataLst>
            </p:nvPr>
          </p:nvSpPr>
          <p:spPr>
            <a:xfrm>
              <a:off x="9994900" y="5946071"/>
              <a:ext cx="84607" cy="128327"/>
            </a:xfrm>
            <a:custGeom>
              <a:avLst/>
              <a:gdLst/>
              <a:ahLst/>
              <a:cxnLst/>
              <a:rect l="0" t="0" r="0" b="0"/>
              <a:pathLst>
                <a:path w="84607" h="128327">
                  <a:moveTo>
                    <a:pt x="0" y="16579"/>
                  </a:moveTo>
                  <a:lnTo>
                    <a:pt x="0" y="16579"/>
                  </a:lnTo>
                  <a:lnTo>
                    <a:pt x="5467" y="177"/>
                  </a:lnTo>
                  <a:lnTo>
                    <a:pt x="5762" y="0"/>
                  </a:lnTo>
                  <a:lnTo>
                    <a:pt x="6088" y="1685"/>
                  </a:lnTo>
                  <a:lnTo>
                    <a:pt x="9697" y="40314"/>
                  </a:lnTo>
                  <a:lnTo>
                    <a:pt x="11401" y="85943"/>
                  </a:lnTo>
                  <a:lnTo>
                    <a:pt x="6588" y="128326"/>
                  </a:lnTo>
                  <a:lnTo>
                    <a:pt x="21106" y="84657"/>
                  </a:lnTo>
                  <a:lnTo>
                    <a:pt x="39760" y="38650"/>
                  </a:lnTo>
                  <a:lnTo>
                    <a:pt x="47775" y="26388"/>
                  </a:lnTo>
                  <a:lnTo>
                    <a:pt x="50899" y="23119"/>
                  </a:lnTo>
                  <a:lnTo>
                    <a:pt x="54394" y="21644"/>
                  </a:lnTo>
                  <a:lnTo>
                    <a:pt x="62040" y="21888"/>
                  </a:lnTo>
                  <a:lnTo>
                    <a:pt x="70141" y="28111"/>
                  </a:lnTo>
                  <a:lnTo>
                    <a:pt x="77741" y="38637"/>
                  </a:lnTo>
                  <a:lnTo>
                    <a:pt x="83469" y="52724"/>
                  </a:lnTo>
                  <a:lnTo>
                    <a:pt x="84606" y="68391"/>
                  </a:lnTo>
                  <a:lnTo>
                    <a:pt x="82114" y="98295"/>
                  </a:lnTo>
                  <a:lnTo>
                    <a:pt x="80849" y="100690"/>
                  </a:lnTo>
                  <a:lnTo>
                    <a:pt x="76200" y="105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345"/>
            <p:cNvSpPr/>
            <p:nvPr>
              <p:custDataLst>
                <p:tags r:id="rId17"/>
              </p:custDataLst>
            </p:nvPr>
          </p:nvSpPr>
          <p:spPr>
            <a:xfrm>
              <a:off x="9869868" y="5937635"/>
              <a:ext cx="86933" cy="107566"/>
            </a:xfrm>
            <a:custGeom>
              <a:avLst/>
              <a:gdLst/>
              <a:ahLst/>
              <a:cxnLst/>
              <a:rect l="0" t="0" r="0" b="0"/>
              <a:pathLst>
                <a:path w="86933" h="107566">
                  <a:moveTo>
                    <a:pt x="86932" y="25015"/>
                  </a:moveTo>
                  <a:lnTo>
                    <a:pt x="86932" y="25015"/>
                  </a:lnTo>
                  <a:lnTo>
                    <a:pt x="86932" y="18273"/>
                  </a:lnTo>
                  <a:lnTo>
                    <a:pt x="85051" y="13082"/>
                  </a:lnTo>
                  <a:lnTo>
                    <a:pt x="78093" y="4000"/>
                  </a:lnTo>
                  <a:lnTo>
                    <a:pt x="70303" y="1564"/>
                  </a:lnTo>
                  <a:lnTo>
                    <a:pt x="51427" y="0"/>
                  </a:lnTo>
                  <a:lnTo>
                    <a:pt x="35020" y="6472"/>
                  </a:lnTo>
                  <a:lnTo>
                    <a:pt x="16753" y="17325"/>
                  </a:lnTo>
                  <a:lnTo>
                    <a:pt x="7999" y="29123"/>
                  </a:lnTo>
                  <a:lnTo>
                    <a:pt x="985" y="47870"/>
                  </a:lnTo>
                  <a:lnTo>
                    <a:pt x="0" y="52951"/>
                  </a:lnTo>
                  <a:lnTo>
                    <a:pt x="755" y="57750"/>
                  </a:lnTo>
                  <a:lnTo>
                    <a:pt x="7855" y="70541"/>
                  </a:lnTo>
                  <a:lnTo>
                    <a:pt x="12510" y="76529"/>
                  </a:lnTo>
                  <a:lnTo>
                    <a:pt x="16150" y="77702"/>
                  </a:lnTo>
                  <a:lnTo>
                    <a:pt x="25840" y="77124"/>
                  </a:lnTo>
                  <a:lnTo>
                    <a:pt x="35320" y="72633"/>
                  </a:lnTo>
                  <a:lnTo>
                    <a:pt x="53508" y="58205"/>
                  </a:lnTo>
                  <a:lnTo>
                    <a:pt x="54067" y="58430"/>
                  </a:lnTo>
                  <a:lnTo>
                    <a:pt x="59448" y="73456"/>
                  </a:lnTo>
                  <a:lnTo>
                    <a:pt x="64628" y="98369"/>
                  </a:lnTo>
                  <a:lnTo>
                    <a:pt x="68317" y="103478"/>
                  </a:lnTo>
                  <a:lnTo>
                    <a:pt x="74232" y="107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46"/>
            <p:cNvSpPr/>
            <p:nvPr>
              <p:custDataLst>
                <p:tags r:id="rId18"/>
              </p:custDataLst>
            </p:nvPr>
          </p:nvSpPr>
          <p:spPr>
            <a:xfrm>
              <a:off x="9728569" y="5803899"/>
              <a:ext cx="56782" cy="234952"/>
            </a:xfrm>
            <a:custGeom>
              <a:avLst/>
              <a:gdLst/>
              <a:ahLst/>
              <a:cxnLst/>
              <a:rect l="0" t="0" r="0" b="0"/>
              <a:pathLst>
                <a:path w="56782" h="234952">
                  <a:moveTo>
                    <a:pt x="25031" y="1"/>
                  </a:moveTo>
                  <a:lnTo>
                    <a:pt x="25031" y="1"/>
                  </a:lnTo>
                  <a:lnTo>
                    <a:pt x="30498" y="0"/>
                  </a:lnTo>
                  <a:lnTo>
                    <a:pt x="25836" y="38725"/>
                  </a:lnTo>
                  <a:lnTo>
                    <a:pt x="21899" y="78659"/>
                  </a:lnTo>
                  <a:lnTo>
                    <a:pt x="16263" y="126240"/>
                  </a:lnTo>
                  <a:lnTo>
                    <a:pt x="10125" y="165973"/>
                  </a:lnTo>
                  <a:lnTo>
                    <a:pt x="1500" y="211138"/>
                  </a:lnTo>
                  <a:lnTo>
                    <a:pt x="0" y="225152"/>
                  </a:lnTo>
                  <a:lnTo>
                    <a:pt x="582" y="225595"/>
                  </a:lnTo>
                  <a:lnTo>
                    <a:pt x="1677" y="225186"/>
                  </a:lnTo>
                  <a:lnTo>
                    <a:pt x="3111" y="224208"/>
                  </a:lnTo>
                  <a:lnTo>
                    <a:pt x="38844" y="180000"/>
                  </a:lnTo>
                  <a:lnTo>
                    <a:pt x="42707" y="177151"/>
                  </a:lnTo>
                  <a:lnTo>
                    <a:pt x="45281" y="176662"/>
                  </a:lnTo>
                  <a:lnTo>
                    <a:pt x="46997" y="177747"/>
                  </a:lnTo>
                  <a:lnTo>
                    <a:pt x="53123" y="189628"/>
                  </a:lnTo>
                  <a:lnTo>
                    <a:pt x="56299" y="216622"/>
                  </a:lnTo>
                  <a:lnTo>
                    <a:pt x="56781" y="234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347"/>
            <p:cNvSpPr/>
            <p:nvPr>
              <p:custDataLst>
                <p:tags r:id="rId19"/>
              </p:custDataLst>
            </p:nvPr>
          </p:nvSpPr>
          <p:spPr>
            <a:xfrm>
              <a:off x="9580245" y="5894022"/>
              <a:ext cx="103506" cy="149122"/>
            </a:xfrm>
            <a:custGeom>
              <a:avLst/>
              <a:gdLst/>
              <a:ahLst/>
              <a:cxnLst/>
              <a:rect l="0" t="0" r="0" b="0"/>
              <a:pathLst>
                <a:path w="103506" h="149122">
                  <a:moveTo>
                    <a:pt x="71755" y="17828"/>
                  </a:moveTo>
                  <a:lnTo>
                    <a:pt x="71755" y="17828"/>
                  </a:lnTo>
                  <a:lnTo>
                    <a:pt x="57009" y="4963"/>
                  </a:lnTo>
                  <a:lnTo>
                    <a:pt x="47630" y="611"/>
                  </a:lnTo>
                  <a:lnTo>
                    <a:pt x="45088" y="0"/>
                  </a:lnTo>
                  <a:lnTo>
                    <a:pt x="43394" y="298"/>
                  </a:lnTo>
                  <a:lnTo>
                    <a:pt x="42264" y="1202"/>
                  </a:lnTo>
                  <a:lnTo>
                    <a:pt x="41511" y="2511"/>
                  </a:lnTo>
                  <a:lnTo>
                    <a:pt x="22141" y="19820"/>
                  </a:lnTo>
                  <a:lnTo>
                    <a:pt x="14897" y="31413"/>
                  </a:lnTo>
                  <a:lnTo>
                    <a:pt x="2222" y="76209"/>
                  </a:lnTo>
                  <a:lnTo>
                    <a:pt x="0" y="86383"/>
                  </a:lnTo>
                  <a:lnTo>
                    <a:pt x="635" y="95281"/>
                  </a:lnTo>
                  <a:lnTo>
                    <a:pt x="6985" y="110813"/>
                  </a:lnTo>
                  <a:lnTo>
                    <a:pt x="22460" y="131457"/>
                  </a:lnTo>
                  <a:lnTo>
                    <a:pt x="40451" y="144237"/>
                  </a:lnTo>
                  <a:lnTo>
                    <a:pt x="62557" y="149121"/>
                  </a:lnTo>
                  <a:lnTo>
                    <a:pt x="78721" y="144620"/>
                  </a:lnTo>
                  <a:lnTo>
                    <a:pt x="103505" y="132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320"/>
          <p:cNvGrpSpPr/>
          <p:nvPr/>
        </p:nvGrpSpPr>
        <p:grpSpPr>
          <a:xfrm>
            <a:off x="8515350" y="5181600"/>
            <a:ext cx="657107" cy="233033"/>
            <a:chOff x="8515350" y="5181600"/>
            <a:chExt cx="657107" cy="233033"/>
          </a:xfrm>
        </p:grpSpPr>
        <p:sp>
          <p:nvSpPr>
            <p:cNvPr id="192" name="SMARTInkShape-1348"/>
            <p:cNvSpPr/>
            <p:nvPr>
              <p:custDataLst>
                <p:tags r:id="rId8"/>
              </p:custDataLst>
            </p:nvPr>
          </p:nvSpPr>
          <p:spPr>
            <a:xfrm>
              <a:off x="8515350" y="5289550"/>
              <a:ext cx="101601" cy="119486"/>
            </a:xfrm>
            <a:custGeom>
              <a:avLst/>
              <a:gdLst/>
              <a:ahLst/>
              <a:cxnLst/>
              <a:rect l="0" t="0" r="0" b="0"/>
              <a:pathLst>
                <a:path w="101601" h="119486">
                  <a:moveTo>
                    <a:pt x="0" y="6350"/>
                  </a:moveTo>
                  <a:lnTo>
                    <a:pt x="0" y="6350"/>
                  </a:lnTo>
                  <a:lnTo>
                    <a:pt x="0" y="78"/>
                  </a:lnTo>
                  <a:lnTo>
                    <a:pt x="0" y="3394"/>
                  </a:lnTo>
                  <a:lnTo>
                    <a:pt x="3763" y="6918"/>
                  </a:lnTo>
                  <a:lnTo>
                    <a:pt x="10139" y="12247"/>
                  </a:lnTo>
                  <a:lnTo>
                    <a:pt x="38198" y="53027"/>
                  </a:lnTo>
                  <a:lnTo>
                    <a:pt x="42398" y="60751"/>
                  </a:lnTo>
                  <a:lnTo>
                    <a:pt x="45185" y="76860"/>
                  </a:lnTo>
                  <a:lnTo>
                    <a:pt x="42786" y="98032"/>
                  </a:lnTo>
                  <a:lnTo>
                    <a:pt x="39477" y="107070"/>
                  </a:lnTo>
                  <a:lnTo>
                    <a:pt x="34354" y="112863"/>
                  </a:lnTo>
                  <a:lnTo>
                    <a:pt x="32093" y="119485"/>
                  </a:lnTo>
                  <a:lnTo>
                    <a:pt x="31979" y="119168"/>
                  </a:lnTo>
                  <a:lnTo>
                    <a:pt x="31779" y="108338"/>
                  </a:lnTo>
                  <a:lnTo>
                    <a:pt x="42601" y="73925"/>
                  </a:lnTo>
                  <a:lnTo>
                    <a:pt x="70442" y="3326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349"/>
            <p:cNvSpPr/>
            <p:nvPr>
              <p:custDataLst>
                <p:tags r:id="rId9"/>
              </p:custDataLst>
            </p:nvPr>
          </p:nvSpPr>
          <p:spPr>
            <a:xfrm>
              <a:off x="8645444" y="5287897"/>
              <a:ext cx="73107" cy="118969"/>
            </a:xfrm>
            <a:custGeom>
              <a:avLst/>
              <a:gdLst/>
              <a:ahLst/>
              <a:cxnLst/>
              <a:rect l="0" t="0" r="0" b="0"/>
              <a:pathLst>
                <a:path w="73107" h="118969">
                  <a:moveTo>
                    <a:pt x="9606" y="65153"/>
                  </a:moveTo>
                  <a:lnTo>
                    <a:pt x="9606" y="65153"/>
                  </a:lnTo>
                  <a:lnTo>
                    <a:pt x="33992" y="50226"/>
                  </a:lnTo>
                  <a:lnTo>
                    <a:pt x="39965" y="44172"/>
                  </a:lnTo>
                  <a:lnTo>
                    <a:pt x="44265" y="36778"/>
                  </a:lnTo>
                  <a:lnTo>
                    <a:pt x="46177" y="28788"/>
                  </a:lnTo>
                  <a:lnTo>
                    <a:pt x="43881" y="12986"/>
                  </a:lnTo>
                  <a:lnTo>
                    <a:pt x="38733" y="1640"/>
                  </a:lnTo>
                  <a:lnTo>
                    <a:pt x="36080" y="233"/>
                  </a:lnTo>
                  <a:lnTo>
                    <a:pt x="32899" y="0"/>
                  </a:lnTo>
                  <a:lnTo>
                    <a:pt x="29368" y="551"/>
                  </a:lnTo>
                  <a:lnTo>
                    <a:pt x="26308" y="3035"/>
                  </a:lnTo>
                  <a:lnTo>
                    <a:pt x="7346" y="34813"/>
                  </a:lnTo>
                  <a:lnTo>
                    <a:pt x="0" y="64081"/>
                  </a:lnTo>
                  <a:lnTo>
                    <a:pt x="1193" y="91725"/>
                  </a:lnTo>
                  <a:lnTo>
                    <a:pt x="6102" y="105420"/>
                  </a:lnTo>
                  <a:lnTo>
                    <a:pt x="9387" y="111047"/>
                  </a:lnTo>
                  <a:lnTo>
                    <a:pt x="13693" y="114799"/>
                  </a:lnTo>
                  <a:lnTo>
                    <a:pt x="24122" y="118968"/>
                  </a:lnTo>
                  <a:lnTo>
                    <a:pt x="37693" y="117058"/>
                  </a:lnTo>
                  <a:lnTo>
                    <a:pt x="51723" y="110799"/>
                  </a:lnTo>
                  <a:lnTo>
                    <a:pt x="73106" y="905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350"/>
            <p:cNvSpPr/>
            <p:nvPr>
              <p:custDataLst>
                <p:tags r:id="rId10"/>
              </p:custDataLst>
            </p:nvPr>
          </p:nvSpPr>
          <p:spPr>
            <a:xfrm>
              <a:off x="8775700" y="5290150"/>
              <a:ext cx="40545" cy="124483"/>
            </a:xfrm>
            <a:custGeom>
              <a:avLst/>
              <a:gdLst/>
              <a:ahLst/>
              <a:cxnLst/>
              <a:rect l="0" t="0" r="0" b="0"/>
              <a:pathLst>
                <a:path w="40545" h="124483">
                  <a:moveTo>
                    <a:pt x="38100" y="18450"/>
                  </a:moveTo>
                  <a:lnTo>
                    <a:pt x="38100" y="18450"/>
                  </a:lnTo>
                  <a:lnTo>
                    <a:pt x="33031" y="12675"/>
                  </a:lnTo>
                  <a:lnTo>
                    <a:pt x="27268" y="3961"/>
                  </a:lnTo>
                  <a:lnTo>
                    <a:pt x="23172" y="1427"/>
                  </a:lnTo>
                  <a:lnTo>
                    <a:pt x="13529" y="0"/>
                  </a:lnTo>
                  <a:lnTo>
                    <a:pt x="11136" y="506"/>
                  </a:lnTo>
                  <a:lnTo>
                    <a:pt x="9541" y="1548"/>
                  </a:lnTo>
                  <a:lnTo>
                    <a:pt x="3610" y="8292"/>
                  </a:lnTo>
                  <a:lnTo>
                    <a:pt x="3112" y="10972"/>
                  </a:lnTo>
                  <a:lnTo>
                    <a:pt x="4441" y="17713"/>
                  </a:lnTo>
                  <a:lnTo>
                    <a:pt x="16112" y="33539"/>
                  </a:lnTo>
                  <a:lnTo>
                    <a:pt x="27195" y="46753"/>
                  </a:lnTo>
                  <a:lnTo>
                    <a:pt x="39895" y="75982"/>
                  </a:lnTo>
                  <a:lnTo>
                    <a:pt x="40544" y="86588"/>
                  </a:lnTo>
                  <a:lnTo>
                    <a:pt x="35211" y="108266"/>
                  </a:lnTo>
                  <a:lnTo>
                    <a:pt x="29525" y="116694"/>
                  </a:lnTo>
                  <a:lnTo>
                    <a:pt x="22295" y="122086"/>
                  </a:lnTo>
                  <a:lnTo>
                    <a:pt x="14377" y="124482"/>
                  </a:lnTo>
                  <a:lnTo>
                    <a:pt x="10995" y="124416"/>
                  </a:lnTo>
                  <a:lnTo>
                    <a:pt x="0" y="12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351"/>
            <p:cNvSpPr/>
            <p:nvPr>
              <p:custDataLst>
                <p:tags r:id="rId11"/>
              </p:custDataLst>
            </p:nvPr>
          </p:nvSpPr>
          <p:spPr>
            <a:xfrm>
              <a:off x="8877823" y="5308600"/>
              <a:ext cx="88378" cy="104977"/>
            </a:xfrm>
            <a:custGeom>
              <a:avLst/>
              <a:gdLst/>
              <a:ahLst/>
              <a:cxnLst/>
              <a:rect l="0" t="0" r="0" b="0"/>
              <a:pathLst>
                <a:path w="88378" h="104977">
                  <a:moveTo>
                    <a:pt x="12177" y="0"/>
                  </a:moveTo>
                  <a:lnTo>
                    <a:pt x="12177" y="0"/>
                  </a:lnTo>
                  <a:lnTo>
                    <a:pt x="12176" y="3371"/>
                  </a:lnTo>
                  <a:lnTo>
                    <a:pt x="3449" y="21676"/>
                  </a:lnTo>
                  <a:lnTo>
                    <a:pt x="0" y="59891"/>
                  </a:lnTo>
                  <a:lnTo>
                    <a:pt x="4650" y="87481"/>
                  </a:lnTo>
                  <a:lnTo>
                    <a:pt x="10338" y="101258"/>
                  </a:lnTo>
                  <a:lnTo>
                    <a:pt x="14418" y="104976"/>
                  </a:lnTo>
                  <a:lnTo>
                    <a:pt x="16492" y="104556"/>
                  </a:lnTo>
                  <a:lnTo>
                    <a:pt x="30375" y="90012"/>
                  </a:lnTo>
                  <a:lnTo>
                    <a:pt x="38814" y="74648"/>
                  </a:lnTo>
                  <a:lnTo>
                    <a:pt x="46849" y="50173"/>
                  </a:lnTo>
                  <a:lnTo>
                    <a:pt x="47991" y="48971"/>
                  </a:lnTo>
                  <a:lnTo>
                    <a:pt x="48753" y="48875"/>
                  </a:lnTo>
                  <a:lnTo>
                    <a:pt x="49261" y="49516"/>
                  </a:lnTo>
                  <a:lnTo>
                    <a:pt x="53558" y="82670"/>
                  </a:lnTo>
                  <a:lnTo>
                    <a:pt x="59027" y="91540"/>
                  </a:lnTo>
                  <a:lnTo>
                    <a:pt x="70663" y="102984"/>
                  </a:lnTo>
                  <a:lnTo>
                    <a:pt x="73745" y="103228"/>
                  </a:lnTo>
                  <a:lnTo>
                    <a:pt x="88377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352"/>
            <p:cNvSpPr/>
            <p:nvPr>
              <p:custDataLst>
                <p:tags r:id="rId12"/>
              </p:custDataLst>
            </p:nvPr>
          </p:nvSpPr>
          <p:spPr>
            <a:xfrm>
              <a:off x="9055100" y="51816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8100" y="0"/>
                  </a:lnTo>
                  <a:lnTo>
                    <a:pt x="29262" y="36628"/>
                  </a:lnTo>
                  <a:lnTo>
                    <a:pt x="21093" y="84219"/>
                  </a:lnTo>
                  <a:lnTo>
                    <a:pt x="15500" y="125299"/>
                  </a:lnTo>
                  <a:lnTo>
                    <a:pt x="11372" y="17182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353"/>
            <p:cNvSpPr/>
            <p:nvPr>
              <p:custDataLst>
                <p:tags r:id="rId13"/>
              </p:custDataLst>
            </p:nvPr>
          </p:nvSpPr>
          <p:spPr>
            <a:xfrm>
              <a:off x="9125610" y="5184292"/>
              <a:ext cx="46847" cy="220451"/>
            </a:xfrm>
            <a:custGeom>
              <a:avLst/>
              <a:gdLst/>
              <a:ahLst/>
              <a:cxnLst/>
              <a:rect l="0" t="0" r="0" b="0"/>
              <a:pathLst>
                <a:path w="46847" h="220451">
                  <a:moveTo>
                    <a:pt x="43790" y="3658"/>
                  </a:moveTo>
                  <a:lnTo>
                    <a:pt x="43790" y="3658"/>
                  </a:lnTo>
                  <a:lnTo>
                    <a:pt x="43790" y="0"/>
                  </a:lnTo>
                  <a:lnTo>
                    <a:pt x="43790" y="1562"/>
                  </a:lnTo>
                  <a:lnTo>
                    <a:pt x="26113" y="40102"/>
                  </a:lnTo>
                  <a:lnTo>
                    <a:pt x="17306" y="81640"/>
                  </a:lnTo>
                  <a:lnTo>
                    <a:pt x="10618" y="113341"/>
                  </a:lnTo>
                  <a:lnTo>
                    <a:pt x="2682" y="159158"/>
                  </a:lnTo>
                  <a:lnTo>
                    <a:pt x="0" y="202453"/>
                  </a:lnTo>
                  <a:lnTo>
                    <a:pt x="1191" y="208860"/>
                  </a:lnTo>
                  <a:lnTo>
                    <a:pt x="6278" y="217861"/>
                  </a:lnTo>
                  <a:lnTo>
                    <a:pt x="8903" y="219838"/>
                  </a:lnTo>
                  <a:lnTo>
                    <a:pt x="11360" y="220450"/>
                  </a:lnTo>
                  <a:lnTo>
                    <a:pt x="13703" y="220153"/>
                  </a:lnTo>
                  <a:lnTo>
                    <a:pt x="20069" y="214178"/>
                  </a:lnTo>
                  <a:lnTo>
                    <a:pt x="42730" y="186394"/>
                  </a:lnTo>
                  <a:lnTo>
                    <a:pt x="46846" y="171422"/>
                  </a:lnTo>
                  <a:lnTo>
                    <a:pt x="45793" y="147126"/>
                  </a:lnTo>
                  <a:lnTo>
                    <a:pt x="40917" y="136095"/>
                  </a:lnTo>
                  <a:lnTo>
                    <a:pt x="30238" y="125919"/>
                  </a:lnTo>
                  <a:lnTo>
                    <a:pt x="20730" y="119530"/>
                  </a:lnTo>
                  <a:lnTo>
                    <a:pt x="19950" y="118301"/>
                  </a:lnTo>
                  <a:lnTo>
                    <a:pt x="18408" y="111698"/>
                  </a:lnTo>
                  <a:lnTo>
                    <a:pt x="37440" y="98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1354"/>
          <p:cNvSpPr/>
          <p:nvPr>
            <p:custDataLst>
              <p:tags r:id="rId7"/>
            </p:custDataLst>
          </p:nvPr>
        </p:nvSpPr>
        <p:spPr>
          <a:xfrm>
            <a:off x="3067220" y="2643028"/>
            <a:ext cx="4139583" cy="944344"/>
          </a:xfrm>
          <a:custGeom>
            <a:avLst/>
            <a:gdLst/>
            <a:ahLst/>
            <a:cxnLst/>
            <a:rect l="0" t="0" r="0" b="0"/>
            <a:pathLst>
              <a:path w="4139583" h="944344">
                <a:moveTo>
                  <a:pt x="380830" y="131922"/>
                </a:moveTo>
                <a:lnTo>
                  <a:pt x="380830" y="131922"/>
                </a:lnTo>
                <a:lnTo>
                  <a:pt x="380830" y="128551"/>
                </a:lnTo>
                <a:lnTo>
                  <a:pt x="386474" y="125015"/>
                </a:lnTo>
                <a:lnTo>
                  <a:pt x="396038" y="121796"/>
                </a:lnTo>
                <a:lnTo>
                  <a:pt x="442695" y="115084"/>
                </a:lnTo>
                <a:lnTo>
                  <a:pt x="478182" y="114233"/>
                </a:lnTo>
                <a:lnTo>
                  <a:pt x="521075" y="118136"/>
                </a:lnTo>
                <a:lnTo>
                  <a:pt x="555344" y="121796"/>
                </a:lnTo>
                <a:lnTo>
                  <a:pt x="595505" y="125775"/>
                </a:lnTo>
                <a:lnTo>
                  <a:pt x="640635" y="128485"/>
                </a:lnTo>
                <a:lnTo>
                  <a:pt x="665511" y="128219"/>
                </a:lnTo>
                <a:lnTo>
                  <a:pt x="691267" y="127337"/>
                </a:lnTo>
                <a:lnTo>
                  <a:pt x="719727" y="126043"/>
                </a:lnTo>
                <a:lnTo>
                  <a:pt x="749989" y="124475"/>
                </a:lnTo>
                <a:lnTo>
                  <a:pt x="781453" y="122724"/>
                </a:lnTo>
                <a:lnTo>
                  <a:pt x="814423" y="120851"/>
                </a:lnTo>
                <a:lnTo>
                  <a:pt x="848398" y="118897"/>
                </a:lnTo>
                <a:lnTo>
                  <a:pt x="883042" y="116889"/>
                </a:lnTo>
                <a:lnTo>
                  <a:pt x="919544" y="114139"/>
                </a:lnTo>
                <a:lnTo>
                  <a:pt x="957284" y="110894"/>
                </a:lnTo>
                <a:lnTo>
                  <a:pt x="995849" y="107320"/>
                </a:lnTo>
                <a:lnTo>
                  <a:pt x="1035670" y="102821"/>
                </a:lnTo>
                <a:lnTo>
                  <a:pt x="1076329" y="97704"/>
                </a:lnTo>
                <a:lnTo>
                  <a:pt x="1117546" y="92177"/>
                </a:lnTo>
                <a:lnTo>
                  <a:pt x="1159841" y="87081"/>
                </a:lnTo>
                <a:lnTo>
                  <a:pt x="1202853" y="82272"/>
                </a:lnTo>
                <a:lnTo>
                  <a:pt x="1246346" y="77656"/>
                </a:lnTo>
                <a:lnTo>
                  <a:pt x="1290862" y="73167"/>
                </a:lnTo>
                <a:lnTo>
                  <a:pt x="1336062" y="68763"/>
                </a:lnTo>
                <a:lnTo>
                  <a:pt x="1381718" y="64416"/>
                </a:lnTo>
                <a:lnTo>
                  <a:pt x="1427678" y="60107"/>
                </a:lnTo>
                <a:lnTo>
                  <a:pt x="1473840" y="55823"/>
                </a:lnTo>
                <a:lnTo>
                  <a:pt x="1520136" y="51556"/>
                </a:lnTo>
                <a:lnTo>
                  <a:pt x="1565112" y="48711"/>
                </a:lnTo>
                <a:lnTo>
                  <a:pt x="1609207" y="46815"/>
                </a:lnTo>
                <a:lnTo>
                  <a:pt x="1652715" y="45551"/>
                </a:lnTo>
                <a:lnTo>
                  <a:pt x="1697242" y="44002"/>
                </a:lnTo>
                <a:lnTo>
                  <a:pt x="1742449" y="42264"/>
                </a:lnTo>
                <a:lnTo>
                  <a:pt x="1788109" y="40400"/>
                </a:lnTo>
                <a:lnTo>
                  <a:pt x="1834777" y="39157"/>
                </a:lnTo>
                <a:lnTo>
                  <a:pt x="1882117" y="38329"/>
                </a:lnTo>
                <a:lnTo>
                  <a:pt x="1929904" y="37777"/>
                </a:lnTo>
                <a:lnTo>
                  <a:pt x="1976579" y="35997"/>
                </a:lnTo>
                <a:lnTo>
                  <a:pt x="2022514" y="33400"/>
                </a:lnTo>
                <a:lnTo>
                  <a:pt x="2067952" y="30257"/>
                </a:lnTo>
                <a:lnTo>
                  <a:pt x="2113767" y="27457"/>
                </a:lnTo>
                <a:lnTo>
                  <a:pt x="2159832" y="24884"/>
                </a:lnTo>
                <a:lnTo>
                  <a:pt x="2206065" y="22463"/>
                </a:lnTo>
                <a:lnTo>
                  <a:pt x="2250998" y="20144"/>
                </a:lnTo>
                <a:lnTo>
                  <a:pt x="2295064" y="17892"/>
                </a:lnTo>
                <a:lnTo>
                  <a:pt x="2338553" y="15685"/>
                </a:lnTo>
                <a:lnTo>
                  <a:pt x="2381656" y="14214"/>
                </a:lnTo>
                <a:lnTo>
                  <a:pt x="2424503" y="13233"/>
                </a:lnTo>
                <a:lnTo>
                  <a:pt x="2467178" y="12580"/>
                </a:lnTo>
                <a:lnTo>
                  <a:pt x="2510445" y="12144"/>
                </a:lnTo>
                <a:lnTo>
                  <a:pt x="2554107" y="11853"/>
                </a:lnTo>
                <a:lnTo>
                  <a:pt x="2598031" y="11659"/>
                </a:lnTo>
                <a:lnTo>
                  <a:pt x="2640720" y="11530"/>
                </a:lnTo>
                <a:lnTo>
                  <a:pt x="2682585" y="11444"/>
                </a:lnTo>
                <a:lnTo>
                  <a:pt x="2723900" y="11387"/>
                </a:lnTo>
                <a:lnTo>
                  <a:pt x="2764848" y="11348"/>
                </a:lnTo>
                <a:lnTo>
                  <a:pt x="2805554" y="11323"/>
                </a:lnTo>
                <a:lnTo>
                  <a:pt x="2846096" y="11306"/>
                </a:lnTo>
                <a:lnTo>
                  <a:pt x="2886530" y="12000"/>
                </a:lnTo>
                <a:lnTo>
                  <a:pt x="2926890" y="13169"/>
                </a:lnTo>
                <a:lnTo>
                  <a:pt x="2967204" y="14653"/>
                </a:lnTo>
                <a:lnTo>
                  <a:pt x="3007484" y="16348"/>
                </a:lnTo>
                <a:lnTo>
                  <a:pt x="3047744" y="18184"/>
                </a:lnTo>
                <a:lnTo>
                  <a:pt x="3087990" y="20113"/>
                </a:lnTo>
                <a:lnTo>
                  <a:pt x="3126108" y="21400"/>
                </a:lnTo>
                <a:lnTo>
                  <a:pt x="3162810" y="22257"/>
                </a:lnTo>
                <a:lnTo>
                  <a:pt x="3198567" y="22829"/>
                </a:lnTo>
                <a:lnTo>
                  <a:pt x="3233693" y="23210"/>
                </a:lnTo>
                <a:lnTo>
                  <a:pt x="3268400" y="23464"/>
                </a:lnTo>
                <a:lnTo>
                  <a:pt x="3302826" y="23633"/>
                </a:lnTo>
                <a:lnTo>
                  <a:pt x="3336360" y="24452"/>
                </a:lnTo>
                <a:lnTo>
                  <a:pt x="3369301" y="25703"/>
                </a:lnTo>
                <a:lnTo>
                  <a:pt x="3401844" y="27243"/>
                </a:lnTo>
                <a:lnTo>
                  <a:pt x="3432711" y="28975"/>
                </a:lnTo>
                <a:lnTo>
                  <a:pt x="3462462" y="30835"/>
                </a:lnTo>
                <a:lnTo>
                  <a:pt x="3491468" y="32780"/>
                </a:lnTo>
                <a:lnTo>
                  <a:pt x="3519272" y="35489"/>
                </a:lnTo>
                <a:lnTo>
                  <a:pt x="3546274" y="38705"/>
                </a:lnTo>
                <a:lnTo>
                  <a:pt x="3572742" y="42261"/>
                </a:lnTo>
                <a:lnTo>
                  <a:pt x="3599561" y="45337"/>
                </a:lnTo>
                <a:lnTo>
                  <a:pt x="3626611" y="48093"/>
                </a:lnTo>
                <a:lnTo>
                  <a:pt x="3653818" y="50636"/>
                </a:lnTo>
                <a:lnTo>
                  <a:pt x="3681127" y="53037"/>
                </a:lnTo>
                <a:lnTo>
                  <a:pt x="3708506" y="55343"/>
                </a:lnTo>
                <a:lnTo>
                  <a:pt x="3735931" y="57586"/>
                </a:lnTo>
                <a:lnTo>
                  <a:pt x="3761975" y="59081"/>
                </a:lnTo>
                <a:lnTo>
                  <a:pt x="3787099" y="60078"/>
                </a:lnTo>
                <a:lnTo>
                  <a:pt x="3811609" y="60743"/>
                </a:lnTo>
                <a:lnTo>
                  <a:pt x="3835710" y="61891"/>
                </a:lnTo>
                <a:lnTo>
                  <a:pt x="3883186" y="65049"/>
                </a:lnTo>
                <a:lnTo>
                  <a:pt x="3926393" y="70686"/>
                </a:lnTo>
                <a:lnTo>
                  <a:pt x="3964647" y="77895"/>
                </a:lnTo>
                <a:lnTo>
                  <a:pt x="4009278" y="91298"/>
                </a:lnTo>
                <a:lnTo>
                  <a:pt x="4054439" y="120396"/>
                </a:lnTo>
                <a:lnTo>
                  <a:pt x="4098707" y="163121"/>
                </a:lnTo>
                <a:lnTo>
                  <a:pt x="4118613" y="196435"/>
                </a:lnTo>
                <a:lnTo>
                  <a:pt x="4134258" y="243417"/>
                </a:lnTo>
                <a:lnTo>
                  <a:pt x="4139582" y="272492"/>
                </a:lnTo>
                <a:lnTo>
                  <a:pt x="4137243" y="306580"/>
                </a:lnTo>
                <a:lnTo>
                  <a:pt x="4131501" y="339135"/>
                </a:lnTo>
                <a:lnTo>
                  <a:pt x="4116572" y="385230"/>
                </a:lnTo>
                <a:lnTo>
                  <a:pt x="4102087" y="416659"/>
                </a:lnTo>
                <a:lnTo>
                  <a:pt x="4086242" y="451794"/>
                </a:lnTo>
                <a:lnTo>
                  <a:pt x="4064148" y="484813"/>
                </a:lnTo>
                <a:lnTo>
                  <a:pt x="4023943" y="531170"/>
                </a:lnTo>
                <a:lnTo>
                  <a:pt x="3993185" y="561249"/>
                </a:lnTo>
                <a:lnTo>
                  <a:pt x="3955997" y="591080"/>
                </a:lnTo>
                <a:lnTo>
                  <a:pt x="3914069" y="620801"/>
                </a:lnTo>
                <a:lnTo>
                  <a:pt x="3869564" y="649769"/>
                </a:lnTo>
                <a:lnTo>
                  <a:pt x="3823913" y="676754"/>
                </a:lnTo>
                <a:lnTo>
                  <a:pt x="3800169" y="689877"/>
                </a:lnTo>
                <a:lnTo>
                  <a:pt x="3775872" y="702858"/>
                </a:lnTo>
                <a:lnTo>
                  <a:pt x="3751208" y="715746"/>
                </a:lnTo>
                <a:lnTo>
                  <a:pt x="3725593" y="727160"/>
                </a:lnTo>
                <a:lnTo>
                  <a:pt x="3699344" y="737592"/>
                </a:lnTo>
                <a:lnTo>
                  <a:pt x="3672672" y="747369"/>
                </a:lnTo>
                <a:lnTo>
                  <a:pt x="3645719" y="756709"/>
                </a:lnTo>
                <a:lnTo>
                  <a:pt x="3618579" y="765758"/>
                </a:lnTo>
                <a:lnTo>
                  <a:pt x="3591312" y="774612"/>
                </a:lnTo>
                <a:lnTo>
                  <a:pt x="3563962" y="783338"/>
                </a:lnTo>
                <a:lnTo>
                  <a:pt x="3536557" y="791977"/>
                </a:lnTo>
                <a:lnTo>
                  <a:pt x="3509114" y="800558"/>
                </a:lnTo>
                <a:lnTo>
                  <a:pt x="3480236" y="808396"/>
                </a:lnTo>
                <a:lnTo>
                  <a:pt x="3450401" y="815738"/>
                </a:lnTo>
                <a:lnTo>
                  <a:pt x="3419927" y="822749"/>
                </a:lnTo>
                <a:lnTo>
                  <a:pt x="3389028" y="829540"/>
                </a:lnTo>
                <a:lnTo>
                  <a:pt x="3357846" y="836184"/>
                </a:lnTo>
                <a:lnTo>
                  <a:pt x="3326473" y="842730"/>
                </a:lnTo>
                <a:lnTo>
                  <a:pt x="3294976" y="847800"/>
                </a:lnTo>
                <a:lnTo>
                  <a:pt x="3263394" y="851885"/>
                </a:lnTo>
                <a:lnTo>
                  <a:pt x="3231755" y="855314"/>
                </a:lnTo>
                <a:lnTo>
                  <a:pt x="3198669" y="859716"/>
                </a:lnTo>
                <a:lnTo>
                  <a:pt x="3164617" y="864768"/>
                </a:lnTo>
                <a:lnTo>
                  <a:pt x="3129920" y="870253"/>
                </a:lnTo>
                <a:lnTo>
                  <a:pt x="3094796" y="874615"/>
                </a:lnTo>
                <a:lnTo>
                  <a:pt x="3059385" y="878228"/>
                </a:lnTo>
                <a:lnTo>
                  <a:pt x="3023783" y="881343"/>
                </a:lnTo>
                <a:lnTo>
                  <a:pt x="2987348" y="884830"/>
                </a:lnTo>
                <a:lnTo>
                  <a:pt x="2950359" y="888567"/>
                </a:lnTo>
                <a:lnTo>
                  <a:pt x="2913000" y="892468"/>
                </a:lnTo>
                <a:lnTo>
                  <a:pt x="2872571" y="895775"/>
                </a:lnTo>
                <a:lnTo>
                  <a:pt x="2830096" y="898685"/>
                </a:lnTo>
                <a:lnTo>
                  <a:pt x="2786258" y="901330"/>
                </a:lnTo>
                <a:lnTo>
                  <a:pt x="2742215" y="903800"/>
                </a:lnTo>
                <a:lnTo>
                  <a:pt x="2698037" y="906152"/>
                </a:lnTo>
                <a:lnTo>
                  <a:pt x="2653768" y="908425"/>
                </a:lnTo>
                <a:lnTo>
                  <a:pt x="2609438" y="911352"/>
                </a:lnTo>
                <a:lnTo>
                  <a:pt x="2565069" y="914714"/>
                </a:lnTo>
                <a:lnTo>
                  <a:pt x="2520673" y="918367"/>
                </a:lnTo>
                <a:lnTo>
                  <a:pt x="2474142" y="921508"/>
                </a:lnTo>
                <a:lnTo>
                  <a:pt x="2426188" y="924307"/>
                </a:lnTo>
                <a:lnTo>
                  <a:pt x="2377285" y="926879"/>
                </a:lnTo>
                <a:lnTo>
                  <a:pt x="2327750" y="929298"/>
                </a:lnTo>
                <a:lnTo>
                  <a:pt x="2277793" y="931617"/>
                </a:lnTo>
                <a:lnTo>
                  <a:pt x="2227556" y="933869"/>
                </a:lnTo>
                <a:lnTo>
                  <a:pt x="2177836" y="936076"/>
                </a:lnTo>
                <a:lnTo>
                  <a:pt x="2128462" y="938252"/>
                </a:lnTo>
                <a:lnTo>
                  <a:pt x="2079317" y="940409"/>
                </a:lnTo>
                <a:lnTo>
                  <a:pt x="2028917" y="941846"/>
                </a:lnTo>
                <a:lnTo>
                  <a:pt x="1977677" y="942805"/>
                </a:lnTo>
                <a:lnTo>
                  <a:pt x="1925878" y="943444"/>
                </a:lnTo>
                <a:lnTo>
                  <a:pt x="1875823" y="943870"/>
                </a:lnTo>
                <a:lnTo>
                  <a:pt x="1826930" y="944154"/>
                </a:lnTo>
                <a:lnTo>
                  <a:pt x="1778814" y="944343"/>
                </a:lnTo>
                <a:lnTo>
                  <a:pt x="1730508" y="943764"/>
                </a:lnTo>
                <a:lnTo>
                  <a:pt x="1682077" y="942672"/>
                </a:lnTo>
                <a:lnTo>
                  <a:pt x="1633561" y="941238"/>
                </a:lnTo>
                <a:lnTo>
                  <a:pt x="1584989" y="939577"/>
                </a:lnTo>
                <a:lnTo>
                  <a:pt x="1536380" y="937764"/>
                </a:lnTo>
                <a:lnTo>
                  <a:pt x="1487747" y="935850"/>
                </a:lnTo>
                <a:lnTo>
                  <a:pt x="1439803" y="934574"/>
                </a:lnTo>
                <a:lnTo>
                  <a:pt x="1392317" y="933723"/>
                </a:lnTo>
                <a:lnTo>
                  <a:pt x="1345138" y="933156"/>
                </a:lnTo>
                <a:lnTo>
                  <a:pt x="1298869" y="931367"/>
                </a:lnTo>
                <a:lnTo>
                  <a:pt x="1253206" y="928763"/>
                </a:lnTo>
                <a:lnTo>
                  <a:pt x="1207947" y="925616"/>
                </a:lnTo>
                <a:lnTo>
                  <a:pt x="1163664" y="922812"/>
                </a:lnTo>
                <a:lnTo>
                  <a:pt x="1120030" y="920238"/>
                </a:lnTo>
                <a:lnTo>
                  <a:pt x="1076830" y="917816"/>
                </a:lnTo>
                <a:lnTo>
                  <a:pt x="1033919" y="914084"/>
                </a:lnTo>
                <a:lnTo>
                  <a:pt x="991200" y="909480"/>
                </a:lnTo>
                <a:lnTo>
                  <a:pt x="948610" y="904294"/>
                </a:lnTo>
                <a:lnTo>
                  <a:pt x="906811" y="900131"/>
                </a:lnTo>
                <a:lnTo>
                  <a:pt x="865540" y="896650"/>
                </a:lnTo>
                <a:lnTo>
                  <a:pt x="824620" y="893624"/>
                </a:lnTo>
                <a:lnTo>
                  <a:pt x="784640" y="890196"/>
                </a:lnTo>
                <a:lnTo>
                  <a:pt x="745287" y="886499"/>
                </a:lnTo>
                <a:lnTo>
                  <a:pt x="706351" y="882623"/>
                </a:lnTo>
                <a:lnTo>
                  <a:pt x="668400" y="878628"/>
                </a:lnTo>
                <a:lnTo>
                  <a:pt x="631104" y="874554"/>
                </a:lnTo>
                <a:lnTo>
                  <a:pt x="594246" y="870427"/>
                </a:lnTo>
                <a:lnTo>
                  <a:pt x="558385" y="866264"/>
                </a:lnTo>
                <a:lnTo>
                  <a:pt x="523189" y="862078"/>
                </a:lnTo>
                <a:lnTo>
                  <a:pt x="488436" y="857876"/>
                </a:lnTo>
                <a:lnTo>
                  <a:pt x="455389" y="853663"/>
                </a:lnTo>
                <a:lnTo>
                  <a:pt x="423481" y="849444"/>
                </a:lnTo>
                <a:lnTo>
                  <a:pt x="392330" y="845220"/>
                </a:lnTo>
                <a:lnTo>
                  <a:pt x="362391" y="840287"/>
                </a:lnTo>
                <a:lnTo>
                  <a:pt x="333260" y="834882"/>
                </a:lnTo>
                <a:lnTo>
                  <a:pt x="304666" y="829162"/>
                </a:lnTo>
                <a:lnTo>
                  <a:pt x="276432" y="822526"/>
                </a:lnTo>
                <a:lnTo>
                  <a:pt x="248437" y="815281"/>
                </a:lnTo>
                <a:lnTo>
                  <a:pt x="220601" y="807628"/>
                </a:lnTo>
                <a:lnTo>
                  <a:pt x="194989" y="799704"/>
                </a:lnTo>
                <a:lnTo>
                  <a:pt x="147715" y="783373"/>
                </a:lnTo>
                <a:lnTo>
                  <a:pt x="106950" y="762944"/>
                </a:lnTo>
                <a:lnTo>
                  <a:pt x="72839" y="739049"/>
                </a:lnTo>
                <a:lnTo>
                  <a:pt x="38474" y="697123"/>
                </a:lnTo>
                <a:lnTo>
                  <a:pt x="21944" y="665580"/>
                </a:lnTo>
                <a:lnTo>
                  <a:pt x="9423" y="628983"/>
                </a:lnTo>
                <a:lnTo>
                  <a:pt x="1271" y="589199"/>
                </a:lnTo>
                <a:lnTo>
                  <a:pt x="0" y="547999"/>
                </a:lnTo>
                <a:lnTo>
                  <a:pt x="3668" y="506169"/>
                </a:lnTo>
                <a:lnTo>
                  <a:pt x="10708" y="464059"/>
                </a:lnTo>
                <a:lnTo>
                  <a:pt x="20893" y="421826"/>
                </a:lnTo>
                <a:lnTo>
                  <a:pt x="34356" y="377655"/>
                </a:lnTo>
                <a:lnTo>
                  <a:pt x="51158" y="332153"/>
                </a:lnTo>
                <a:lnTo>
                  <a:pt x="72737" y="286060"/>
                </a:lnTo>
                <a:lnTo>
                  <a:pt x="98320" y="239704"/>
                </a:lnTo>
                <a:lnTo>
                  <a:pt x="126153" y="194641"/>
                </a:lnTo>
                <a:lnTo>
                  <a:pt x="154987" y="153447"/>
                </a:lnTo>
                <a:lnTo>
                  <a:pt x="184264" y="115854"/>
                </a:lnTo>
                <a:lnTo>
                  <a:pt x="228514" y="68600"/>
                </a:lnTo>
                <a:lnTo>
                  <a:pt x="271024" y="36019"/>
                </a:lnTo>
                <a:lnTo>
                  <a:pt x="314193" y="14841"/>
                </a:lnTo>
                <a:lnTo>
                  <a:pt x="360851" y="3393"/>
                </a:lnTo>
                <a:lnTo>
                  <a:pt x="407836" y="0"/>
                </a:lnTo>
                <a:lnTo>
                  <a:pt x="441516" y="1323"/>
                </a:lnTo>
                <a:lnTo>
                  <a:pt x="477652" y="8967"/>
                </a:lnTo>
                <a:lnTo>
                  <a:pt x="512997" y="21301"/>
                </a:lnTo>
                <a:lnTo>
                  <a:pt x="548226" y="37602"/>
                </a:lnTo>
                <a:lnTo>
                  <a:pt x="585050" y="58957"/>
                </a:lnTo>
                <a:lnTo>
                  <a:pt x="622584" y="82560"/>
                </a:lnTo>
                <a:lnTo>
                  <a:pt x="659726" y="107161"/>
                </a:lnTo>
                <a:lnTo>
                  <a:pt x="706726" y="140578"/>
                </a:lnTo>
                <a:lnTo>
                  <a:pt x="730080" y="1573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3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MARTInkShape-1617"/>
          <p:cNvSpPr/>
          <p:nvPr>
            <p:custDataLst>
              <p:tags r:id="rId1"/>
            </p:custDataLst>
          </p:nvPr>
        </p:nvSpPr>
        <p:spPr>
          <a:xfrm>
            <a:off x="9162680" y="4084825"/>
            <a:ext cx="1592181" cy="61505"/>
          </a:xfrm>
          <a:custGeom>
            <a:avLst/>
            <a:gdLst/>
            <a:ahLst/>
            <a:cxnLst/>
            <a:rect l="0" t="0" r="0" b="0"/>
            <a:pathLst>
              <a:path w="1592181" h="61505">
                <a:moveTo>
                  <a:pt x="76570" y="36325"/>
                </a:moveTo>
                <a:lnTo>
                  <a:pt x="76570" y="36325"/>
                </a:lnTo>
                <a:lnTo>
                  <a:pt x="31980" y="24392"/>
                </a:lnTo>
                <a:lnTo>
                  <a:pt x="3242" y="15310"/>
                </a:lnTo>
                <a:lnTo>
                  <a:pt x="873" y="13848"/>
                </a:lnTo>
                <a:lnTo>
                  <a:pt x="0" y="12874"/>
                </a:lnTo>
                <a:lnTo>
                  <a:pt x="124" y="12225"/>
                </a:lnTo>
                <a:lnTo>
                  <a:pt x="37376" y="11310"/>
                </a:lnTo>
                <a:lnTo>
                  <a:pt x="62435" y="11182"/>
                </a:lnTo>
                <a:lnTo>
                  <a:pt x="93253" y="11096"/>
                </a:lnTo>
                <a:lnTo>
                  <a:pt x="127909" y="11039"/>
                </a:lnTo>
                <a:lnTo>
                  <a:pt x="171475" y="9590"/>
                </a:lnTo>
                <a:lnTo>
                  <a:pt x="220977" y="7212"/>
                </a:lnTo>
                <a:lnTo>
                  <a:pt x="274441" y="4216"/>
                </a:lnTo>
                <a:lnTo>
                  <a:pt x="339012" y="2219"/>
                </a:lnTo>
                <a:lnTo>
                  <a:pt x="410989" y="888"/>
                </a:lnTo>
                <a:lnTo>
                  <a:pt x="487898" y="0"/>
                </a:lnTo>
                <a:lnTo>
                  <a:pt x="568100" y="114"/>
                </a:lnTo>
                <a:lnTo>
                  <a:pt x="650495" y="895"/>
                </a:lnTo>
                <a:lnTo>
                  <a:pt x="734355" y="2122"/>
                </a:lnTo>
                <a:lnTo>
                  <a:pt x="819187" y="5056"/>
                </a:lnTo>
                <a:lnTo>
                  <a:pt x="904671" y="9129"/>
                </a:lnTo>
                <a:lnTo>
                  <a:pt x="990588" y="13961"/>
                </a:lnTo>
                <a:lnTo>
                  <a:pt x="1071853" y="18593"/>
                </a:lnTo>
                <a:lnTo>
                  <a:pt x="1150020" y="23093"/>
                </a:lnTo>
                <a:lnTo>
                  <a:pt x="1226120" y="27503"/>
                </a:lnTo>
                <a:lnTo>
                  <a:pt x="1294491" y="31855"/>
                </a:lnTo>
                <a:lnTo>
                  <a:pt x="1357711" y="36167"/>
                </a:lnTo>
                <a:lnTo>
                  <a:pt x="1417497" y="40453"/>
                </a:lnTo>
                <a:lnTo>
                  <a:pt x="1465821" y="44722"/>
                </a:lnTo>
                <a:lnTo>
                  <a:pt x="1506504" y="48978"/>
                </a:lnTo>
                <a:lnTo>
                  <a:pt x="1542093" y="53227"/>
                </a:lnTo>
                <a:lnTo>
                  <a:pt x="1581635" y="57948"/>
                </a:lnTo>
                <a:lnTo>
                  <a:pt x="1592180" y="59207"/>
                </a:lnTo>
                <a:lnTo>
                  <a:pt x="1591450" y="60046"/>
                </a:lnTo>
                <a:lnTo>
                  <a:pt x="1544166" y="61227"/>
                </a:lnTo>
                <a:lnTo>
                  <a:pt x="1510049" y="61393"/>
                </a:lnTo>
                <a:lnTo>
                  <a:pt x="1470373" y="61504"/>
                </a:lnTo>
                <a:lnTo>
                  <a:pt x="1419933" y="60872"/>
                </a:lnTo>
                <a:lnTo>
                  <a:pt x="1362318" y="59745"/>
                </a:lnTo>
                <a:lnTo>
                  <a:pt x="1299919" y="58288"/>
                </a:lnTo>
                <a:lnTo>
                  <a:pt x="1232918" y="56611"/>
                </a:lnTo>
                <a:lnTo>
                  <a:pt x="1162853" y="54788"/>
                </a:lnTo>
                <a:lnTo>
                  <a:pt x="1090741" y="52867"/>
                </a:lnTo>
                <a:lnTo>
                  <a:pt x="1014445" y="50175"/>
                </a:lnTo>
                <a:lnTo>
                  <a:pt x="935359" y="46969"/>
                </a:lnTo>
                <a:lnTo>
                  <a:pt x="854412" y="43421"/>
                </a:lnTo>
                <a:lnTo>
                  <a:pt x="775048" y="40350"/>
                </a:lnTo>
                <a:lnTo>
                  <a:pt x="696739" y="37597"/>
                </a:lnTo>
                <a:lnTo>
                  <a:pt x="619132" y="35056"/>
                </a:lnTo>
                <a:lnTo>
                  <a:pt x="551874" y="32657"/>
                </a:lnTo>
                <a:lnTo>
                  <a:pt x="491511" y="30352"/>
                </a:lnTo>
                <a:lnTo>
                  <a:pt x="435747" y="28110"/>
                </a:lnTo>
                <a:lnTo>
                  <a:pt x="392927" y="26615"/>
                </a:lnTo>
                <a:lnTo>
                  <a:pt x="358736" y="25618"/>
                </a:lnTo>
                <a:lnTo>
                  <a:pt x="311338" y="25216"/>
                </a:lnTo>
                <a:lnTo>
                  <a:pt x="273420" y="29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391"/>
          <p:cNvGrpSpPr/>
          <p:nvPr/>
        </p:nvGrpSpPr>
        <p:grpSpPr>
          <a:xfrm>
            <a:off x="10090338" y="3587750"/>
            <a:ext cx="1307913" cy="494368"/>
            <a:chOff x="10090338" y="3587750"/>
            <a:chExt cx="1307913" cy="494368"/>
          </a:xfrm>
        </p:grpSpPr>
        <p:sp>
          <p:nvSpPr>
            <p:cNvPr id="90" name="SMARTInkShape-1618"/>
            <p:cNvSpPr/>
            <p:nvPr>
              <p:custDataLst>
                <p:tags r:id="rId63"/>
              </p:custDataLst>
            </p:nvPr>
          </p:nvSpPr>
          <p:spPr>
            <a:xfrm>
              <a:off x="11264900" y="3845348"/>
              <a:ext cx="101601" cy="178019"/>
            </a:xfrm>
            <a:custGeom>
              <a:avLst/>
              <a:gdLst/>
              <a:ahLst/>
              <a:cxnLst/>
              <a:rect l="0" t="0" r="0" b="0"/>
              <a:pathLst>
                <a:path w="101601" h="178019">
                  <a:moveTo>
                    <a:pt x="101600" y="9102"/>
                  </a:moveTo>
                  <a:lnTo>
                    <a:pt x="101600" y="9102"/>
                  </a:lnTo>
                  <a:lnTo>
                    <a:pt x="77182" y="264"/>
                  </a:lnTo>
                  <a:lnTo>
                    <a:pt x="65817" y="0"/>
                  </a:lnTo>
                  <a:lnTo>
                    <a:pt x="60811" y="917"/>
                  </a:lnTo>
                  <a:lnTo>
                    <a:pt x="51486" y="7581"/>
                  </a:lnTo>
                  <a:lnTo>
                    <a:pt x="47024" y="12321"/>
                  </a:lnTo>
                  <a:lnTo>
                    <a:pt x="44755" y="17598"/>
                  </a:lnTo>
                  <a:lnTo>
                    <a:pt x="44115" y="29105"/>
                  </a:lnTo>
                  <a:lnTo>
                    <a:pt x="58886" y="68243"/>
                  </a:lnTo>
                  <a:lnTo>
                    <a:pt x="74244" y="110676"/>
                  </a:lnTo>
                  <a:lnTo>
                    <a:pt x="77447" y="131858"/>
                  </a:lnTo>
                  <a:lnTo>
                    <a:pt x="74168" y="153030"/>
                  </a:lnTo>
                  <a:lnTo>
                    <a:pt x="66125" y="166675"/>
                  </a:lnTo>
                  <a:lnTo>
                    <a:pt x="61016" y="171300"/>
                  </a:lnTo>
                  <a:lnTo>
                    <a:pt x="45933" y="176440"/>
                  </a:lnTo>
                  <a:lnTo>
                    <a:pt x="28881" y="178018"/>
                  </a:lnTo>
                  <a:lnTo>
                    <a:pt x="0" y="17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619"/>
            <p:cNvSpPr/>
            <p:nvPr>
              <p:custDataLst>
                <p:tags r:id="rId64"/>
              </p:custDataLst>
            </p:nvPr>
          </p:nvSpPr>
          <p:spPr>
            <a:xfrm>
              <a:off x="11385550" y="4038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620"/>
            <p:cNvSpPr/>
            <p:nvPr>
              <p:custDataLst>
                <p:tags r:id="rId65"/>
              </p:custDataLst>
            </p:nvPr>
          </p:nvSpPr>
          <p:spPr>
            <a:xfrm>
              <a:off x="11283950" y="3816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621"/>
            <p:cNvSpPr/>
            <p:nvPr>
              <p:custDataLst>
                <p:tags r:id="rId66"/>
              </p:custDataLst>
            </p:nvPr>
          </p:nvSpPr>
          <p:spPr>
            <a:xfrm>
              <a:off x="11233150" y="3867150"/>
              <a:ext cx="37218" cy="101601"/>
            </a:xfrm>
            <a:custGeom>
              <a:avLst/>
              <a:gdLst/>
              <a:ahLst/>
              <a:cxnLst/>
              <a:rect l="0" t="0" r="0" b="0"/>
              <a:pathLst>
                <a:path w="37218" h="10160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37217" y="15580"/>
                  </a:lnTo>
                  <a:lnTo>
                    <a:pt x="27787" y="4810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622"/>
            <p:cNvSpPr/>
            <p:nvPr>
              <p:custDataLst>
                <p:tags r:id="rId67"/>
              </p:custDataLst>
            </p:nvPr>
          </p:nvSpPr>
          <p:spPr>
            <a:xfrm>
              <a:off x="11004550" y="3852343"/>
              <a:ext cx="174045" cy="146035"/>
            </a:xfrm>
            <a:custGeom>
              <a:avLst/>
              <a:gdLst/>
              <a:ahLst/>
              <a:cxnLst/>
              <a:rect l="0" t="0" r="0" b="0"/>
              <a:pathLst>
                <a:path w="174045" h="146035">
                  <a:moveTo>
                    <a:pt x="0" y="91007"/>
                  </a:moveTo>
                  <a:lnTo>
                    <a:pt x="0" y="91007"/>
                  </a:lnTo>
                  <a:lnTo>
                    <a:pt x="0" y="87636"/>
                  </a:lnTo>
                  <a:lnTo>
                    <a:pt x="1881" y="84099"/>
                  </a:lnTo>
                  <a:lnTo>
                    <a:pt x="6480" y="79470"/>
                  </a:lnTo>
                  <a:lnTo>
                    <a:pt x="53618" y="42057"/>
                  </a:lnTo>
                  <a:lnTo>
                    <a:pt x="75860" y="17236"/>
                  </a:lnTo>
                  <a:lnTo>
                    <a:pt x="82399" y="5303"/>
                  </a:lnTo>
                  <a:lnTo>
                    <a:pt x="83155" y="2121"/>
                  </a:lnTo>
                  <a:lnTo>
                    <a:pt x="82953" y="0"/>
                  </a:lnTo>
                  <a:lnTo>
                    <a:pt x="73320" y="3287"/>
                  </a:lnTo>
                  <a:lnTo>
                    <a:pt x="48066" y="20801"/>
                  </a:lnTo>
                  <a:lnTo>
                    <a:pt x="14668" y="54953"/>
                  </a:lnTo>
                  <a:lnTo>
                    <a:pt x="6520" y="70044"/>
                  </a:lnTo>
                  <a:lnTo>
                    <a:pt x="3604" y="83807"/>
                  </a:lnTo>
                  <a:lnTo>
                    <a:pt x="4658" y="96980"/>
                  </a:lnTo>
                  <a:lnTo>
                    <a:pt x="7338" y="101339"/>
                  </a:lnTo>
                  <a:lnTo>
                    <a:pt x="11243" y="104245"/>
                  </a:lnTo>
                  <a:lnTo>
                    <a:pt x="22637" y="107473"/>
                  </a:lnTo>
                  <a:lnTo>
                    <a:pt x="58696" y="107665"/>
                  </a:lnTo>
                  <a:lnTo>
                    <a:pt x="91240" y="99236"/>
                  </a:lnTo>
                  <a:lnTo>
                    <a:pt x="114633" y="87608"/>
                  </a:lnTo>
                  <a:lnTo>
                    <a:pt x="154635" y="53281"/>
                  </a:lnTo>
                  <a:lnTo>
                    <a:pt x="173225" y="29227"/>
                  </a:lnTo>
                  <a:lnTo>
                    <a:pt x="174044" y="26537"/>
                  </a:lnTo>
                  <a:lnTo>
                    <a:pt x="173885" y="24744"/>
                  </a:lnTo>
                  <a:lnTo>
                    <a:pt x="173072" y="23548"/>
                  </a:lnTo>
                  <a:lnTo>
                    <a:pt x="165189" y="18494"/>
                  </a:lnTo>
                  <a:lnTo>
                    <a:pt x="162337" y="17971"/>
                  </a:lnTo>
                  <a:lnTo>
                    <a:pt x="159730" y="18327"/>
                  </a:lnTo>
                  <a:lnTo>
                    <a:pt x="157285" y="19270"/>
                  </a:lnTo>
                  <a:lnTo>
                    <a:pt x="152689" y="25963"/>
                  </a:lnTo>
                  <a:lnTo>
                    <a:pt x="150476" y="30711"/>
                  </a:lnTo>
                  <a:lnTo>
                    <a:pt x="149899" y="43511"/>
                  </a:lnTo>
                  <a:lnTo>
                    <a:pt x="152071" y="87339"/>
                  </a:lnTo>
                  <a:lnTo>
                    <a:pt x="150891" y="113125"/>
                  </a:lnTo>
                  <a:lnTo>
                    <a:pt x="145614" y="127648"/>
                  </a:lnTo>
                  <a:lnTo>
                    <a:pt x="138566" y="137396"/>
                  </a:lnTo>
                  <a:lnTo>
                    <a:pt x="134710" y="140983"/>
                  </a:lnTo>
                  <a:lnTo>
                    <a:pt x="124783" y="144968"/>
                  </a:lnTo>
                  <a:lnTo>
                    <a:pt x="114020" y="146034"/>
                  </a:lnTo>
                  <a:lnTo>
                    <a:pt x="104533" y="144156"/>
                  </a:lnTo>
                  <a:lnTo>
                    <a:pt x="102143" y="141257"/>
                  </a:lnTo>
                  <a:lnTo>
                    <a:pt x="101257" y="137207"/>
                  </a:lnTo>
                  <a:lnTo>
                    <a:pt x="101600" y="122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623"/>
            <p:cNvSpPr/>
            <p:nvPr>
              <p:custDataLst>
                <p:tags r:id="rId68"/>
              </p:custDataLst>
            </p:nvPr>
          </p:nvSpPr>
          <p:spPr>
            <a:xfrm>
              <a:off x="10800385" y="3661462"/>
              <a:ext cx="172416" cy="315268"/>
            </a:xfrm>
            <a:custGeom>
              <a:avLst/>
              <a:gdLst/>
              <a:ahLst/>
              <a:cxnLst/>
              <a:rect l="0" t="0" r="0" b="0"/>
              <a:pathLst>
                <a:path w="172416" h="315268">
                  <a:moveTo>
                    <a:pt x="140665" y="8838"/>
                  </a:moveTo>
                  <a:lnTo>
                    <a:pt x="140665" y="8838"/>
                  </a:lnTo>
                  <a:lnTo>
                    <a:pt x="114151" y="0"/>
                  </a:lnTo>
                  <a:lnTo>
                    <a:pt x="108876" y="829"/>
                  </a:lnTo>
                  <a:lnTo>
                    <a:pt x="99257" y="7395"/>
                  </a:lnTo>
                  <a:lnTo>
                    <a:pt x="79164" y="33105"/>
                  </a:lnTo>
                  <a:lnTo>
                    <a:pt x="65354" y="63133"/>
                  </a:lnTo>
                  <a:lnTo>
                    <a:pt x="51455" y="100702"/>
                  </a:lnTo>
                  <a:lnTo>
                    <a:pt x="35869" y="143270"/>
                  </a:lnTo>
                  <a:lnTo>
                    <a:pt x="21415" y="184297"/>
                  </a:lnTo>
                  <a:lnTo>
                    <a:pt x="9349" y="221581"/>
                  </a:lnTo>
                  <a:lnTo>
                    <a:pt x="0" y="264254"/>
                  </a:lnTo>
                  <a:lnTo>
                    <a:pt x="1073" y="289128"/>
                  </a:lnTo>
                  <a:lnTo>
                    <a:pt x="4069" y="295689"/>
                  </a:lnTo>
                  <a:lnTo>
                    <a:pt x="5855" y="296027"/>
                  </a:lnTo>
                  <a:lnTo>
                    <a:pt x="7753" y="294841"/>
                  </a:lnTo>
                  <a:lnTo>
                    <a:pt x="22320" y="277557"/>
                  </a:lnTo>
                  <a:lnTo>
                    <a:pt x="29321" y="255988"/>
                  </a:lnTo>
                  <a:lnTo>
                    <a:pt x="30163" y="219334"/>
                  </a:lnTo>
                  <a:lnTo>
                    <a:pt x="21795" y="182660"/>
                  </a:lnTo>
                  <a:lnTo>
                    <a:pt x="14022" y="168217"/>
                  </a:lnTo>
                  <a:lnTo>
                    <a:pt x="59180" y="133093"/>
                  </a:lnTo>
                  <a:lnTo>
                    <a:pt x="98934" y="91316"/>
                  </a:lnTo>
                  <a:lnTo>
                    <a:pt x="140613" y="54245"/>
                  </a:lnTo>
                  <a:lnTo>
                    <a:pt x="151469" y="49103"/>
                  </a:lnTo>
                  <a:lnTo>
                    <a:pt x="154217" y="48381"/>
                  </a:lnTo>
                  <a:lnTo>
                    <a:pt x="156049" y="49311"/>
                  </a:lnTo>
                  <a:lnTo>
                    <a:pt x="157272" y="51343"/>
                  </a:lnTo>
                  <a:lnTo>
                    <a:pt x="158086" y="54108"/>
                  </a:lnTo>
                  <a:lnTo>
                    <a:pt x="142069" y="96855"/>
                  </a:lnTo>
                  <a:lnTo>
                    <a:pt x="122944" y="134506"/>
                  </a:lnTo>
                  <a:lnTo>
                    <a:pt x="102215" y="177108"/>
                  </a:lnTo>
                  <a:lnTo>
                    <a:pt x="81947" y="219092"/>
                  </a:lnTo>
                  <a:lnTo>
                    <a:pt x="63532" y="254213"/>
                  </a:lnTo>
                  <a:lnTo>
                    <a:pt x="36072" y="296186"/>
                  </a:lnTo>
                  <a:lnTo>
                    <a:pt x="34951" y="296359"/>
                  </a:lnTo>
                  <a:lnTo>
                    <a:pt x="34207" y="295063"/>
                  </a:lnTo>
                  <a:lnTo>
                    <a:pt x="33710" y="292788"/>
                  </a:lnTo>
                  <a:lnTo>
                    <a:pt x="38801" y="284616"/>
                  </a:lnTo>
                  <a:lnTo>
                    <a:pt x="74698" y="248694"/>
                  </a:lnTo>
                  <a:lnTo>
                    <a:pt x="91827" y="239383"/>
                  </a:lnTo>
                  <a:lnTo>
                    <a:pt x="108847" y="238538"/>
                  </a:lnTo>
                  <a:lnTo>
                    <a:pt x="117334" y="240288"/>
                  </a:lnTo>
                  <a:lnTo>
                    <a:pt x="132414" y="249758"/>
                  </a:lnTo>
                  <a:lnTo>
                    <a:pt x="139398" y="256235"/>
                  </a:lnTo>
                  <a:lnTo>
                    <a:pt x="147155" y="272838"/>
                  </a:lnTo>
                  <a:lnTo>
                    <a:pt x="158468" y="313599"/>
                  </a:lnTo>
                  <a:lnTo>
                    <a:pt x="160296" y="315023"/>
                  </a:lnTo>
                  <a:lnTo>
                    <a:pt x="162923" y="315267"/>
                  </a:lnTo>
                  <a:lnTo>
                    <a:pt x="172415" y="31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24"/>
            <p:cNvSpPr/>
            <p:nvPr>
              <p:custDataLst>
                <p:tags r:id="rId69"/>
              </p:custDataLst>
            </p:nvPr>
          </p:nvSpPr>
          <p:spPr>
            <a:xfrm>
              <a:off x="10681016" y="3816350"/>
              <a:ext cx="73592" cy="145690"/>
            </a:xfrm>
            <a:custGeom>
              <a:avLst/>
              <a:gdLst/>
              <a:ahLst/>
              <a:cxnLst/>
              <a:rect l="0" t="0" r="0" b="0"/>
              <a:pathLst>
                <a:path w="73592" h="145690">
                  <a:moveTo>
                    <a:pt x="63184" y="50800"/>
                  </a:moveTo>
                  <a:lnTo>
                    <a:pt x="63184" y="50800"/>
                  </a:lnTo>
                  <a:lnTo>
                    <a:pt x="62479" y="37002"/>
                  </a:lnTo>
                  <a:lnTo>
                    <a:pt x="59813" y="31027"/>
                  </a:lnTo>
                  <a:lnTo>
                    <a:pt x="56703" y="29151"/>
                  </a:lnTo>
                  <a:lnTo>
                    <a:pt x="47604" y="27067"/>
                  </a:lnTo>
                  <a:lnTo>
                    <a:pt x="42214" y="29334"/>
                  </a:lnTo>
                  <a:lnTo>
                    <a:pt x="30581" y="39378"/>
                  </a:lnTo>
                  <a:lnTo>
                    <a:pt x="7277" y="73891"/>
                  </a:lnTo>
                  <a:lnTo>
                    <a:pt x="0" y="93988"/>
                  </a:lnTo>
                  <a:lnTo>
                    <a:pt x="60" y="112799"/>
                  </a:lnTo>
                  <a:lnTo>
                    <a:pt x="4790" y="129155"/>
                  </a:lnTo>
                  <a:lnTo>
                    <a:pt x="11594" y="141128"/>
                  </a:lnTo>
                  <a:lnTo>
                    <a:pt x="16797" y="144180"/>
                  </a:lnTo>
                  <a:lnTo>
                    <a:pt x="30103" y="145689"/>
                  </a:lnTo>
                  <a:lnTo>
                    <a:pt x="53459" y="142572"/>
                  </a:lnTo>
                  <a:lnTo>
                    <a:pt x="59523" y="138792"/>
                  </a:lnTo>
                  <a:lnTo>
                    <a:pt x="68142" y="127067"/>
                  </a:lnTo>
                  <a:lnTo>
                    <a:pt x="73591" y="94486"/>
                  </a:lnTo>
                  <a:lnTo>
                    <a:pt x="71832" y="53553"/>
                  </a:lnTo>
                  <a:lnTo>
                    <a:pt x="63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625"/>
            <p:cNvSpPr/>
            <p:nvPr>
              <p:custDataLst>
                <p:tags r:id="rId70"/>
              </p:custDataLst>
            </p:nvPr>
          </p:nvSpPr>
          <p:spPr>
            <a:xfrm>
              <a:off x="10471272" y="3803898"/>
              <a:ext cx="144792" cy="278220"/>
            </a:xfrm>
            <a:custGeom>
              <a:avLst/>
              <a:gdLst/>
              <a:ahLst/>
              <a:cxnLst/>
              <a:rect l="0" t="0" r="0" b="0"/>
              <a:pathLst>
                <a:path w="144792" h="278220">
                  <a:moveTo>
                    <a:pt x="69728" y="63252"/>
                  </a:moveTo>
                  <a:lnTo>
                    <a:pt x="69728" y="63252"/>
                  </a:lnTo>
                  <a:lnTo>
                    <a:pt x="66357" y="66623"/>
                  </a:lnTo>
                  <a:lnTo>
                    <a:pt x="46192" y="107511"/>
                  </a:lnTo>
                  <a:lnTo>
                    <a:pt x="27711" y="147626"/>
                  </a:lnTo>
                  <a:lnTo>
                    <a:pt x="15180" y="192674"/>
                  </a:lnTo>
                  <a:lnTo>
                    <a:pt x="7000" y="236125"/>
                  </a:lnTo>
                  <a:lnTo>
                    <a:pt x="502" y="277752"/>
                  </a:lnTo>
                  <a:lnTo>
                    <a:pt x="294" y="278219"/>
                  </a:lnTo>
                  <a:lnTo>
                    <a:pt x="0" y="272133"/>
                  </a:lnTo>
                  <a:lnTo>
                    <a:pt x="10565" y="230164"/>
                  </a:lnTo>
                  <a:lnTo>
                    <a:pt x="21560" y="195290"/>
                  </a:lnTo>
                  <a:lnTo>
                    <a:pt x="35855" y="149217"/>
                  </a:lnTo>
                  <a:lnTo>
                    <a:pt x="45031" y="124795"/>
                  </a:lnTo>
                  <a:lnTo>
                    <a:pt x="55380" y="100047"/>
                  </a:lnTo>
                  <a:lnTo>
                    <a:pt x="76050" y="55616"/>
                  </a:lnTo>
                  <a:lnTo>
                    <a:pt x="99589" y="16853"/>
                  </a:lnTo>
                  <a:lnTo>
                    <a:pt x="113339" y="4295"/>
                  </a:lnTo>
                  <a:lnTo>
                    <a:pt x="119968" y="1370"/>
                  </a:lnTo>
                  <a:lnTo>
                    <a:pt x="132978" y="0"/>
                  </a:lnTo>
                  <a:lnTo>
                    <a:pt x="137294" y="1329"/>
                  </a:lnTo>
                  <a:lnTo>
                    <a:pt x="140173" y="3625"/>
                  </a:lnTo>
                  <a:lnTo>
                    <a:pt x="142092" y="6567"/>
                  </a:lnTo>
                  <a:lnTo>
                    <a:pt x="144791" y="34305"/>
                  </a:lnTo>
                  <a:lnTo>
                    <a:pt x="137897" y="56266"/>
                  </a:lnTo>
                  <a:lnTo>
                    <a:pt x="113847" y="95738"/>
                  </a:lnTo>
                  <a:lnTo>
                    <a:pt x="97567" y="109676"/>
                  </a:lnTo>
                  <a:lnTo>
                    <a:pt x="79983" y="119163"/>
                  </a:lnTo>
                  <a:lnTo>
                    <a:pt x="65114" y="123379"/>
                  </a:lnTo>
                  <a:lnTo>
                    <a:pt x="55213" y="123371"/>
                  </a:lnTo>
                  <a:lnTo>
                    <a:pt x="44328" y="12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626"/>
            <p:cNvSpPr/>
            <p:nvPr>
              <p:custDataLst>
                <p:tags r:id="rId71"/>
              </p:custDataLst>
            </p:nvPr>
          </p:nvSpPr>
          <p:spPr>
            <a:xfrm>
              <a:off x="10287000" y="3812691"/>
              <a:ext cx="107680" cy="246711"/>
            </a:xfrm>
            <a:custGeom>
              <a:avLst/>
              <a:gdLst/>
              <a:ahLst/>
              <a:cxnLst/>
              <a:rect l="0" t="0" r="0" b="0"/>
              <a:pathLst>
                <a:path w="107680" h="246711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41099"/>
                  </a:lnTo>
                  <a:lnTo>
                    <a:pt x="0" y="57223"/>
                  </a:lnTo>
                  <a:lnTo>
                    <a:pt x="5645" y="71915"/>
                  </a:lnTo>
                  <a:lnTo>
                    <a:pt x="10112" y="78796"/>
                  </a:lnTo>
                  <a:lnTo>
                    <a:pt x="15208" y="83384"/>
                  </a:lnTo>
                  <a:lnTo>
                    <a:pt x="26514" y="88481"/>
                  </a:lnTo>
                  <a:lnTo>
                    <a:pt x="38595" y="88865"/>
                  </a:lnTo>
                  <a:lnTo>
                    <a:pt x="44779" y="87980"/>
                  </a:lnTo>
                  <a:lnTo>
                    <a:pt x="57297" y="81352"/>
                  </a:lnTo>
                  <a:lnTo>
                    <a:pt x="69209" y="70644"/>
                  </a:lnTo>
                  <a:lnTo>
                    <a:pt x="86473" y="42656"/>
                  </a:lnTo>
                  <a:lnTo>
                    <a:pt x="96887" y="23278"/>
                  </a:lnTo>
                  <a:lnTo>
                    <a:pt x="98458" y="22383"/>
                  </a:lnTo>
                  <a:lnTo>
                    <a:pt x="99506" y="23197"/>
                  </a:lnTo>
                  <a:lnTo>
                    <a:pt x="100202" y="25151"/>
                  </a:lnTo>
                  <a:lnTo>
                    <a:pt x="104847" y="70811"/>
                  </a:lnTo>
                  <a:lnTo>
                    <a:pt x="107030" y="109712"/>
                  </a:lnTo>
                  <a:lnTo>
                    <a:pt x="107679" y="152518"/>
                  </a:lnTo>
                  <a:lnTo>
                    <a:pt x="101126" y="196481"/>
                  </a:lnTo>
                  <a:lnTo>
                    <a:pt x="90249" y="230673"/>
                  </a:lnTo>
                  <a:lnTo>
                    <a:pt x="84860" y="237552"/>
                  </a:lnTo>
                  <a:lnTo>
                    <a:pt x="71348" y="245195"/>
                  </a:lnTo>
                  <a:lnTo>
                    <a:pt x="59696" y="246710"/>
                  </a:lnTo>
                  <a:lnTo>
                    <a:pt x="54616" y="246126"/>
                  </a:lnTo>
                  <a:lnTo>
                    <a:pt x="45204" y="241715"/>
                  </a:lnTo>
                  <a:lnTo>
                    <a:pt x="40719" y="238563"/>
                  </a:lnTo>
                  <a:lnTo>
                    <a:pt x="39139" y="232934"/>
                  </a:lnTo>
                  <a:lnTo>
                    <a:pt x="4445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627"/>
            <p:cNvSpPr/>
            <p:nvPr>
              <p:custDataLst>
                <p:tags r:id="rId72"/>
              </p:custDataLst>
            </p:nvPr>
          </p:nvSpPr>
          <p:spPr>
            <a:xfrm>
              <a:off x="10090338" y="3587750"/>
              <a:ext cx="113062" cy="332168"/>
            </a:xfrm>
            <a:custGeom>
              <a:avLst/>
              <a:gdLst/>
              <a:ahLst/>
              <a:cxnLst/>
              <a:rect l="0" t="0" r="0" b="0"/>
              <a:pathLst>
                <a:path w="113062" h="332168">
                  <a:moveTo>
                    <a:pt x="50612" y="0"/>
                  </a:moveTo>
                  <a:lnTo>
                    <a:pt x="50612" y="0"/>
                  </a:lnTo>
                  <a:lnTo>
                    <a:pt x="40499" y="13484"/>
                  </a:lnTo>
                  <a:lnTo>
                    <a:pt x="27467" y="52208"/>
                  </a:lnTo>
                  <a:lnTo>
                    <a:pt x="18924" y="89761"/>
                  </a:lnTo>
                  <a:lnTo>
                    <a:pt x="11834" y="132321"/>
                  </a:lnTo>
                  <a:lnTo>
                    <a:pt x="8683" y="177107"/>
                  </a:lnTo>
                  <a:lnTo>
                    <a:pt x="7282" y="221001"/>
                  </a:lnTo>
                  <a:lnTo>
                    <a:pt x="5953" y="261207"/>
                  </a:lnTo>
                  <a:lnTo>
                    <a:pt x="1943" y="304818"/>
                  </a:lnTo>
                  <a:lnTo>
                    <a:pt x="93" y="332093"/>
                  </a:lnTo>
                  <a:lnTo>
                    <a:pt x="0" y="332167"/>
                  </a:lnTo>
                  <a:lnTo>
                    <a:pt x="1730" y="316504"/>
                  </a:lnTo>
                  <a:lnTo>
                    <a:pt x="10493" y="288042"/>
                  </a:lnTo>
                  <a:lnTo>
                    <a:pt x="30257" y="250916"/>
                  </a:lnTo>
                  <a:lnTo>
                    <a:pt x="47211" y="227229"/>
                  </a:lnTo>
                  <a:lnTo>
                    <a:pt x="61800" y="214350"/>
                  </a:lnTo>
                  <a:lnTo>
                    <a:pt x="75340" y="210037"/>
                  </a:lnTo>
                  <a:lnTo>
                    <a:pt x="81913" y="209874"/>
                  </a:lnTo>
                  <a:lnTo>
                    <a:pt x="87709" y="211883"/>
                  </a:lnTo>
                  <a:lnTo>
                    <a:pt x="97908" y="219759"/>
                  </a:lnTo>
                  <a:lnTo>
                    <a:pt x="105264" y="235960"/>
                  </a:lnTo>
                  <a:lnTo>
                    <a:pt x="112366" y="277483"/>
                  </a:lnTo>
                  <a:lnTo>
                    <a:pt x="113061" y="308811"/>
                  </a:lnTo>
                  <a:lnTo>
                    <a:pt x="107762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392"/>
          <p:cNvGrpSpPr/>
          <p:nvPr/>
        </p:nvGrpSpPr>
        <p:grpSpPr>
          <a:xfrm>
            <a:off x="9112958" y="3665715"/>
            <a:ext cx="634293" cy="414567"/>
            <a:chOff x="9112958" y="3665715"/>
            <a:chExt cx="634293" cy="414567"/>
          </a:xfrm>
        </p:grpSpPr>
        <p:sp>
          <p:nvSpPr>
            <p:cNvPr id="101" name="SMARTInkShape-1628"/>
            <p:cNvSpPr/>
            <p:nvPr>
              <p:custDataLst>
                <p:tags r:id="rId58"/>
              </p:custDataLst>
            </p:nvPr>
          </p:nvSpPr>
          <p:spPr>
            <a:xfrm>
              <a:off x="9337191" y="3689350"/>
              <a:ext cx="92560" cy="183475"/>
            </a:xfrm>
            <a:custGeom>
              <a:avLst/>
              <a:gdLst/>
              <a:ahLst/>
              <a:cxnLst/>
              <a:rect l="0" t="0" r="0" b="0"/>
              <a:pathLst>
                <a:path w="92560" h="183475">
                  <a:moveTo>
                    <a:pt x="3659" y="0"/>
                  </a:moveTo>
                  <a:lnTo>
                    <a:pt x="3659" y="0"/>
                  </a:lnTo>
                  <a:lnTo>
                    <a:pt x="0" y="44749"/>
                  </a:lnTo>
                  <a:lnTo>
                    <a:pt x="3673" y="87891"/>
                  </a:lnTo>
                  <a:lnTo>
                    <a:pt x="13385" y="133600"/>
                  </a:lnTo>
                  <a:lnTo>
                    <a:pt x="29309" y="171996"/>
                  </a:lnTo>
                  <a:lnTo>
                    <a:pt x="36931" y="181570"/>
                  </a:lnTo>
                  <a:lnTo>
                    <a:pt x="39951" y="183136"/>
                  </a:lnTo>
                  <a:lnTo>
                    <a:pt x="42671" y="183474"/>
                  </a:lnTo>
                  <a:lnTo>
                    <a:pt x="45189" y="180877"/>
                  </a:lnTo>
                  <a:lnTo>
                    <a:pt x="52105" y="162327"/>
                  </a:lnTo>
                  <a:lnTo>
                    <a:pt x="62642" y="115085"/>
                  </a:lnTo>
                  <a:lnTo>
                    <a:pt x="75934" y="75727"/>
                  </a:lnTo>
                  <a:lnTo>
                    <a:pt x="9255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29"/>
            <p:cNvSpPr/>
            <p:nvPr>
              <p:custDataLst>
                <p:tags r:id="rId59"/>
              </p:custDataLst>
            </p:nvPr>
          </p:nvSpPr>
          <p:spPr>
            <a:xfrm>
              <a:off x="9480550" y="3730466"/>
              <a:ext cx="266701" cy="212885"/>
            </a:xfrm>
            <a:custGeom>
              <a:avLst/>
              <a:gdLst/>
              <a:ahLst/>
              <a:cxnLst/>
              <a:rect l="0" t="0" r="0" b="0"/>
              <a:pathLst>
                <a:path w="266701" h="212885">
                  <a:moveTo>
                    <a:pt x="0" y="54134"/>
                  </a:moveTo>
                  <a:lnTo>
                    <a:pt x="0" y="54134"/>
                  </a:lnTo>
                  <a:lnTo>
                    <a:pt x="8839" y="62972"/>
                  </a:lnTo>
                  <a:lnTo>
                    <a:pt x="11537" y="63554"/>
                  </a:lnTo>
                  <a:lnTo>
                    <a:pt x="18297" y="62319"/>
                  </a:lnTo>
                  <a:lnTo>
                    <a:pt x="30036" y="54286"/>
                  </a:lnTo>
                  <a:lnTo>
                    <a:pt x="39082" y="42968"/>
                  </a:lnTo>
                  <a:lnTo>
                    <a:pt x="47753" y="17774"/>
                  </a:lnTo>
                  <a:lnTo>
                    <a:pt x="49446" y="7165"/>
                  </a:lnTo>
                  <a:lnTo>
                    <a:pt x="49192" y="3771"/>
                  </a:lnTo>
                  <a:lnTo>
                    <a:pt x="48317" y="1509"/>
                  </a:lnTo>
                  <a:lnTo>
                    <a:pt x="47027" y="0"/>
                  </a:lnTo>
                  <a:lnTo>
                    <a:pt x="44052" y="406"/>
                  </a:lnTo>
                  <a:lnTo>
                    <a:pt x="35101" y="4620"/>
                  </a:lnTo>
                  <a:lnTo>
                    <a:pt x="25949" y="18722"/>
                  </a:lnTo>
                  <a:lnTo>
                    <a:pt x="8574" y="62269"/>
                  </a:lnTo>
                  <a:lnTo>
                    <a:pt x="5912" y="95742"/>
                  </a:lnTo>
                  <a:lnTo>
                    <a:pt x="12962" y="121260"/>
                  </a:lnTo>
                  <a:lnTo>
                    <a:pt x="23871" y="133592"/>
                  </a:lnTo>
                  <a:lnTo>
                    <a:pt x="30730" y="138856"/>
                  </a:lnTo>
                  <a:lnTo>
                    <a:pt x="45879" y="142823"/>
                  </a:lnTo>
                  <a:lnTo>
                    <a:pt x="61312" y="141529"/>
                  </a:lnTo>
                  <a:lnTo>
                    <a:pt x="75227" y="136250"/>
                  </a:lnTo>
                  <a:lnTo>
                    <a:pt x="94962" y="115232"/>
                  </a:lnTo>
                  <a:lnTo>
                    <a:pt x="110453" y="67797"/>
                  </a:lnTo>
                  <a:lnTo>
                    <a:pt x="119990" y="22207"/>
                  </a:lnTo>
                  <a:lnTo>
                    <a:pt x="120210" y="22266"/>
                  </a:lnTo>
                  <a:lnTo>
                    <a:pt x="109794" y="66420"/>
                  </a:lnTo>
                  <a:lnTo>
                    <a:pt x="103427" y="113580"/>
                  </a:lnTo>
                  <a:lnTo>
                    <a:pt x="104022" y="139951"/>
                  </a:lnTo>
                  <a:lnTo>
                    <a:pt x="107174" y="157712"/>
                  </a:lnTo>
                  <a:lnTo>
                    <a:pt x="107432" y="157053"/>
                  </a:lnTo>
                  <a:lnTo>
                    <a:pt x="109207" y="145306"/>
                  </a:lnTo>
                  <a:lnTo>
                    <a:pt x="128976" y="98239"/>
                  </a:lnTo>
                  <a:lnTo>
                    <a:pt x="153377" y="57011"/>
                  </a:lnTo>
                  <a:lnTo>
                    <a:pt x="179579" y="23628"/>
                  </a:lnTo>
                  <a:lnTo>
                    <a:pt x="188159" y="17569"/>
                  </a:lnTo>
                  <a:lnTo>
                    <a:pt x="205218" y="12718"/>
                  </a:lnTo>
                  <a:lnTo>
                    <a:pt x="212306" y="14529"/>
                  </a:lnTo>
                  <a:lnTo>
                    <a:pt x="223944" y="24067"/>
                  </a:lnTo>
                  <a:lnTo>
                    <a:pt x="238431" y="55417"/>
                  </a:lnTo>
                  <a:lnTo>
                    <a:pt x="248289" y="102727"/>
                  </a:lnTo>
                  <a:lnTo>
                    <a:pt x="255678" y="150220"/>
                  </a:lnTo>
                  <a:lnTo>
                    <a:pt x="263791" y="196847"/>
                  </a:lnTo>
                  <a:lnTo>
                    <a:pt x="266700" y="21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30"/>
            <p:cNvSpPr/>
            <p:nvPr>
              <p:custDataLst>
                <p:tags r:id="rId60"/>
              </p:custDataLst>
            </p:nvPr>
          </p:nvSpPr>
          <p:spPr>
            <a:xfrm>
              <a:off x="9271000" y="3665715"/>
              <a:ext cx="19051" cy="10936"/>
            </a:xfrm>
            <a:custGeom>
              <a:avLst/>
              <a:gdLst/>
              <a:ahLst/>
              <a:cxnLst/>
              <a:rect l="0" t="0" r="0" b="0"/>
              <a:pathLst>
                <a:path w="19051" h="10936">
                  <a:moveTo>
                    <a:pt x="19050" y="10935"/>
                  </a:moveTo>
                  <a:lnTo>
                    <a:pt x="19050" y="10935"/>
                  </a:lnTo>
                  <a:lnTo>
                    <a:pt x="19048" y="4193"/>
                  </a:lnTo>
                  <a:lnTo>
                    <a:pt x="17638" y="2207"/>
                  </a:lnTo>
                  <a:lnTo>
                    <a:pt x="15287" y="883"/>
                  </a:lnTo>
                  <a:lnTo>
                    <a:pt x="12307" y="0"/>
                  </a:lnTo>
                  <a:lnTo>
                    <a:pt x="9616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31"/>
            <p:cNvSpPr/>
            <p:nvPr>
              <p:custDataLst>
                <p:tags r:id="rId61"/>
              </p:custDataLst>
            </p:nvPr>
          </p:nvSpPr>
          <p:spPr>
            <a:xfrm>
              <a:off x="9283700" y="37465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5793" y="19460"/>
                  </a:lnTo>
                  <a:lnTo>
                    <a:pt x="762" y="6580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632"/>
            <p:cNvSpPr/>
            <p:nvPr>
              <p:custDataLst>
                <p:tags r:id="rId62"/>
              </p:custDataLst>
            </p:nvPr>
          </p:nvSpPr>
          <p:spPr>
            <a:xfrm>
              <a:off x="9112958" y="3712404"/>
              <a:ext cx="94543" cy="367878"/>
            </a:xfrm>
            <a:custGeom>
              <a:avLst/>
              <a:gdLst/>
              <a:ahLst/>
              <a:cxnLst/>
              <a:rect l="0" t="0" r="0" b="0"/>
              <a:pathLst>
                <a:path w="94543" h="367878">
                  <a:moveTo>
                    <a:pt x="94542" y="65846"/>
                  </a:moveTo>
                  <a:lnTo>
                    <a:pt x="94542" y="65846"/>
                  </a:lnTo>
                  <a:lnTo>
                    <a:pt x="88074" y="23227"/>
                  </a:lnTo>
                  <a:lnTo>
                    <a:pt x="85082" y="9510"/>
                  </a:lnTo>
                  <a:lnTo>
                    <a:pt x="82592" y="5005"/>
                  </a:lnTo>
                  <a:lnTo>
                    <a:pt x="79520" y="2002"/>
                  </a:lnTo>
                  <a:lnTo>
                    <a:pt x="76060" y="0"/>
                  </a:lnTo>
                  <a:lnTo>
                    <a:pt x="70931" y="782"/>
                  </a:lnTo>
                  <a:lnTo>
                    <a:pt x="57709" y="7295"/>
                  </a:lnTo>
                  <a:lnTo>
                    <a:pt x="34395" y="29604"/>
                  </a:lnTo>
                  <a:lnTo>
                    <a:pt x="16356" y="58557"/>
                  </a:lnTo>
                  <a:lnTo>
                    <a:pt x="8817" y="86107"/>
                  </a:lnTo>
                  <a:lnTo>
                    <a:pt x="9875" y="93464"/>
                  </a:lnTo>
                  <a:lnTo>
                    <a:pt x="16696" y="105403"/>
                  </a:lnTo>
                  <a:lnTo>
                    <a:pt x="22184" y="109150"/>
                  </a:lnTo>
                  <a:lnTo>
                    <a:pt x="35807" y="113314"/>
                  </a:lnTo>
                  <a:lnTo>
                    <a:pt x="59343" y="112288"/>
                  </a:lnTo>
                  <a:lnTo>
                    <a:pt x="72078" y="105537"/>
                  </a:lnTo>
                  <a:lnTo>
                    <a:pt x="81734" y="95481"/>
                  </a:lnTo>
                  <a:lnTo>
                    <a:pt x="91803" y="75541"/>
                  </a:lnTo>
                  <a:lnTo>
                    <a:pt x="93324" y="70860"/>
                  </a:lnTo>
                  <a:lnTo>
                    <a:pt x="93730" y="70600"/>
                  </a:lnTo>
                  <a:lnTo>
                    <a:pt x="94000" y="71132"/>
                  </a:lnTo>
                  <a:lnTo>
                    <a:pt x="85089" y="118294"/>
                  </a:lnTo>
                  <a:lnTo>
                    <a:pt x="86343" y="151480"/>
                  </a:lnTo>
                  <a:lnTo>
                    <a:pt x="89250" y="189748"/>
                  </a:lnTo>
                  <a:lnTo>
                    <a:pt x="92189" y="229569"/>
                  </a:lnTo>
                  <a:lnTo>
                    <a:pt x="93496" y="268434"/>
                  </a:lnTo>
                  <a:lnTo>
                    <a:pt x="92196" y="304993"/>
                  </a:lnTo>
                  <a:lnTo>
                    <a:pt x="87855" y="336528"/>
                  </a:lnTo>
                  <a:lnTo>
                    <a:pt x="78869" y="357600"/>
                  </a:lnTo>
                  <a:lnTo>
                    <a:pt x="72805" y="363359"/>
                  </a:lnTo>
                  <a:lnTo>
                    <a:pt x="65940" y="366494"/>
                  </a:lnTo>
                  <a:lnTo>
                    <a:pt x="58540" y="367877"/>
                  </a:lnTo>
                  <a:lnTo>
                    <a:pt x="42791" y="365653"/>
                  </a:lnTo>
                  <a:lnTo>
                    <a:pt x="34643" y="363083"/>
                  </a:lnTo>
                  <a:lnTo>
                    <a:pt x="19942" y="350822"/>
                  </a:lnTo>
                  <a:lnTo>
                    <a:pt x="13060" y="342613"/>
                  </a:lnTo>
                  <a:lnTo>
                    <a:pt x="0" y="304092"/>
                  </a:lnTo>
                  <a:lnTo>
                    <a:pt x="1724" y="276861"/>
                  </a:lnTo>
                  <a:lnTo>
                    <a:pt x="10954" y="250647"/>
                  </a:lnTo>
                  <a:lnTo>
                    <a:pt x="43742" y="19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1633"/>
          <p:cNvSpPr/>
          <p:nvPr>
            <p:custDataLst>
              <p:tags r:id="rId2"/>
            </p:custDataLst>
          </p:nvPr>
        </p:nvSpPr>
        <p:spPr>
          <a:xfrm>
            <a:off x="8487538" y="3678686"/>
            <a:ext cx="161163" cy="163065"/>
          </a:xfrm>
          <a:custGeom>
            <a:avLst/>
            <a:gdLst/>
            <a:ahLst/>
            <a:cxnLst/>
            <a:rect l="0" t="0" r="0" b="0"/>
            <a:pathLst>
              <a:path w="161163" h="163065">
                <a:moveTo>
                  <a:pt x="148462" y="86864"/>
                </a:moveTo>
                <a:lnTo>
                  <a:pt x="148462" y="86864"/>
                </a:lnTo>
                <a:lnTo>
                  <a:pt x="139734" y="77430"/>
                </a:lnTo>
                <a:lnTo>
                  <a:pt x="137527" y="72558"/>
                </a:lnTo>
                <a:lnTo>
                  <a:pt x="136284" y="65849"/>
                </a:lnTo>
                <a:lnTo>
                  <a:pt x="144507" y="34283"/>
                </a:lnTo>
                <a:lnTo>
                  <a:pt x="140589" y="19515"/>
                </a:lnTo>
                <a:lnTo>
                  <a:pt x="132263" y="7307"/>
                </a:lnTo>
                <a:lnTo>
                  <a:pt x="127079" y="2076"/>
                </a:lnTo>
                <a:lnTo>
                  <a:pt x="120095" y="0"/>
                </a:lnTo>
                <a:lnTo>
                  <a:pt x="102928" y="1456"/>
                </a:lnTo>
                <a:lnTo>
                  <a:pt x="70060" y="20322"/>
                </a:lnTo>
                <a:lnTo>
                  <a:pt x="33509" y="51625"/>
                </a:lnTo>
                <a:lnTo>
                  <a:pt x="9353" y="91083"/>
                </a:lnTo>
                <a:lnTo>
                  <a:pt x="0" y="123941"/>
                </a:lnTo>
                <a:lnTo>
                  <a:pt x="804" y="132043"/>
                </a:lnTo>
                <a:lnTo>
                  <a:pt x="7341" y="144809"/>
                </a:lnTo>
                <a:lnTo>
                  <a:pt x="13459" y="148071"/>
                </a:lnTo>
                <a:lnTo>
                  <a:pt x="29665" y="149815"/>
                </a:lnTo>
                <a:lnTo>
                  <a:pt x="61991" y="140089"/>
                </a:lnTo>
                <a:lnTo>
                  <a:pt x="88269" y="123801"/>
                </a:lnTo>
                <a:lnTo>
                  <a:pt x="109630" y="100745"/>
                </a:lnTo>
                <a:lnTo>
                  <a:pt x="114614" y="91996"/>
                </a:lnTo>
                <a:lnTo>
                  <a:pt x="115313" y="91697"/>
                </a:lnTo>
                <a:lnTo>
                  <a:pt x="115779" y="92202"/>
                </a:lnTo>
                <a:lnTo>
                  <a:pt x="123429" y="135250"/>
                </a:lnTo>
                <a:lnTo>
                  <a:pt x="136161" y="147410"/>
                </a:lnTo>
                <a:lnTo>
                  <a:pt x="161162" y="163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394"/>
          <p:cNvGrpSpPr/>
          <p:nvPr/>
        </p:nvGrpSpPr>
        <p:grpSpPr>
          <a:xfrm>
            <a:off x="7878196" y="3662809"/>
            <a:ext cx="322995" cy="153542"/>
            <a:chOff x="7878196" y="3662809"/>
            <a:chExt cx="322995" cy="153542"/>
          </a:xfrm>
        </p:grpSpPr>
        <p:sp>
          <p:nvSpPr>
            <p:cNvPr id="108" name="SMARTInkShape-1634"/>
            <p:cNvSpPr/>
            <p:nvPr>
              <p:custDataLst>
                <p:tags r:id="rId56"/>
              </p:custDataLst>
            </p:nvPr>
          </p:nvSpPr>
          <p:spPr>
            <a:xfrm>
              <a:off x="8052191" y="3662809"/>
              <a:ext cx="149000" cy="153542"/>
            </a:xfrm>
            <a:custGeom>
              <a:avLst/>
              <a:gdLst/>
              <a:ahLst/>
              <a:cxnLst/>
              <a:rect l="0" t="0" r="0" b="0"/>
              <a:pathLst>
                <a:path w="149000" h="153542">
                  <a:moveTo>
                    <a:pt x="25009" y="1141"/>
                  </a:moveTo>
                  <a:lnTo>
                    <a:pt x="25009" y="1141"/>
                  </a:lnTo>
                  <a:lnTo>
                    <a:pt x="28379" y="1141"/>
                  </a:lnTo>
                  <a:lnTo>
                    <a:pt x="29372" y="1846"/>
                  </a:lnTo>
                  <a:lnTo>
                    <a:pt x="30034" y="3022"/>
                  </a:lnTo>
                  <a:lnTo>
                    <a:pt x="30476" y="4512"/>
                  </a:lnTo>
                  <a:lnTo>
                    <a:pt x="22453" y="40373"/>
                  </a:lnTo>
                  <a:lnTo>
                    <a:pt x="13433" y="77676"/>
                  </a:lnTo>
                  <a:lnTo>
                    <a:pt x="4064" y="124837"/>
                  </a:lnTo>
                  <a:lnTo>
                    <a:pt x="0" y="150696"/>
                  </a:lnTo>
                  <a:lnTo>
                    <a:pt x="16237" y="112990"/>
                  </a:lnTo>
                  <a:lnTo>
                    <a:pt x="33228" y="72068"/>
                  </a:lnTo>
                  <a:lnTo>
                    <a:pt x="56529" y="31171"/>
                  </a:lnTo>
                  <a:lnTo>
                    <a:pt x="75471" y="12371"/>
                  </a:lnTo>
                  <a:lnTo>
                    <a:pt x="93769" y="2604"/>
                  </a:lnTo>
                  <a:lnTo>
                    <a:pt x="102597" y="0"/>
                  </a:lnTo>
                  <a:lnTo>
                    <a:pt x="110601" y="1086"/>
                  </a:lnTo>
                  <a:lnTo>
                    <a:pt x="125138" y="9818"/>
                  </a:lnTo>
                  <a:lnTo>
                    <a:pt x="141853" y="37343"/>
                  </a:lnTo>
                  <a:lnTo>
                    <a:pt x="148999" y="72310"/>
                  </a:lnTo>
                  <a:lnTo>
                    <a:pt x="147050" y="116277"/>
                  </a:lnTo>
                  <a:lnTo>
                    <a:pt x="145659" y="153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635"/>
            <p:cNvSpPr/>
            <p:nvPr>
              <p:custDataLst>
                <p:tags r:id="rId57"/>
              </p:custDataLst>
            </p:nvPr>
          </p:nvSpPr>
          <p:spPr>
            <a:xfrm>
              <a:off x="7878196" y="3663950"/>
              <a:ext cx="122805" cy="144784"/>
            </a:xfrm>
            <a:custGeom>
              <a:avLst/>
              <a:gdLst/>
              <a:ahLst/>
              <a:cxnLst/>
              <a:rect l="0" t="0" r="0" b="0"/>
              <a:pathLst>
                <a:path w="122805" h="144784">
                  <a:moveTo>
                    <a:pt x="122804" y="0"/>
                  </a:moveTo>
                  <a:lnTo>
                    <a:pt x="122804" y="0"/>
                  </a:lnTo>
                  <a:lnTo>
                    <a:pt x="78359" y="1411"/>
                  </a:lnTo>
                  <a:lnTo>
                    <a:pt x="59541" y="6742"/>
                  </a:lnTo>
                  <a:lnTo>
                    <a:pt x="32484" y="27789"/>
                  </a:lnTo>
                  <a:lnTo>
                    <a:pt x="9964" y="59739"/>
                  </a:lnTo>
                  <a:lnTo>
                    <a:pt x="0" y="96017"/>
                  </a:lnTo>
                  <a:lnTo>
                    <a:pt x="1424" y="107050"/>
                  </a:lnTo>
                  <a:lnTo>
                    <a:pt x="10531" y="126835"/>
                  </a:lnTo>
                  <a:lnTo>
                    <a:pt x="27749" y="139391"/>
                  </a:lnTo>
                  <a:lnTo>
                    <a:pt x="38267" y="143728"/>
                  </a:lnTo>
                  <a:lnTo>
                    <a:pt x="61243" y="144783"/>
                  </a:lnTo>
                  <a:lnTo>
                    <a:pt x="84154" y="139842"/>
                  </a:lnTo>
                  <a:lnTo>
                    <a:pt x="103745" y="130591"/>
                  </a:lnTo>
                  <a:lnTo>
                    <a:pt x="116215" y="117542"/>
                  </a:lnTo>
                  <a:lnTo>
                    <a:pt x="120527" y="110111"/>
                  </a:lnTo>
                  <a:lnTo>
                    <a:pt x="121557" y="92447"/>
                  </a:lnTo>
                  <a:lnTo>
                    <a:pt x="119856" y="82798"/>
                  </a:lnTo>
                  <a:lnTo>
                    <a:pt x="100607" y="52363"/>
                  </a:lnTo>
                  <a:lnTo>
                    <a:pt x="74047" y="27093"/>
                  </a:lnTo>
                  <a:lnTo>
                    <a:pt x="5930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95"/>
          <p:cNvGrpSpPr/>
          <p:nvPr/>
        </p:nvGrpSpPr>
        <p:grpSpPr>
          <a:xfrm>
            <a:off x="6635929" y="3452453"/>
            <a:ext cx="895172" cy="329864"/>
            <a:chOff x="6635929" y="3452453"/>
            <a:chExt cx="895172" cy="329864"/>
          </a:xfrm>
        </p:grpSpPr>
        <p:sp>
          <p:nvSpPr>
            <p:cNvPr id="111" name="SMARTInkShape-1636"/>
            <p:cNvSpPr/>
            <p:nvPr>
              <p:custDataLst>
                <p:tags r:id="rId52"/>
              </p:custDataLst>
            </p:nvPr>
          </p:nvSpPr>
          <p:spPr>
            <a:xfrm>
              <a:off x="6858000" y="3639265"/>
              <a:ext cx="298451" cy="143052"/>
            </a:xfrm>
            <a:custGeom>
              <a:avLst/>
              <a:gdLst/>
              <a:ahLst/>
              <a:cxnLst/>
              <a:rect l="0" t="0" r="0" b="0"/>
              <a:pathLst>
                <a:path w="298451" h="143052">
                  <a:moveTo>
                    <a:pt x="0" y="43735"/>
                  </a:moveTo>
                  <a:lnTo>
                    <a:pt x="0" y="43735"/>
                  </a:lnTo>
                  <a:lnTo>
                    <a:pt x="0" y="47106"/>
                  </a:lnTo>
                  <a:lnTo>
                    <a:pt x="1881" y="50642"/>
                  </a:lnTo>
                  <a:lnTo>
                    <a:pt x="8839" y="58662"/>
                  </a:lnTo>
                  <a:lnTo>
                    <a:pt x="14746" y="60952"/>
                  </a:lnTo>
                  <a:lnTo>
                    <a:pt x="18297" y="61563"/>
                  </a:lnTo>
                  <a:lnTo>
                    <a:pt x="54662" y="53839"/>
                  </a:lnTo>
                  <a:lnTo>
                    <a:pt x="66863" y="46109"/>
                  </a:lnTo>
                  <a:lnTo>
                    <a:pt x="76284" y="35618"/>
                  </a:lnTo>
                  <a:lnTo>
                    <a:pt x="82823" y="23899"/>
                  </a:lnTo>
                  <a:lnTo>
                    <a:pt x="83437" y="17811"/>
                  </a:lnTo>
                  <a:lnTo>
                    <a:pt x="80357" y="5402"/>
                  </a:lnTo>
                  <a:lnTo>
                    <a:pt x="77560" y="1952"/>
                  </a:lnTo>
                  <a:lnTo>
                    <a:pt x="74285" y="357"/>
                  </a:lnTo>
                  <a:lnTo>
                    <a:pt x="70689" y="0"/>
                  </a:lnTo>
                  <a:lnTo>
                    <a:pt x="52146" y="9610"/>
                  </a:lnTo>
                  <a:lnTo>
                    <a:pt x="40579" y="23865"/>
                  </a:lnTo>
                  <a:lnTo>
                    <a:pt x="31441" y="43370"/>
                  </a:lnTo>
                  <a:lnTo>
                    <a:pt x="25028" y="68502"/>
                  </a:lnTo>
                  <a:lnTo>
                    <a:pt x="25470" y="90491"/>
                  </a:lnTo>
                  <a:lnTo>
                    <a:pt x="31075" y="108965"/>
                  </a:lnTo>
                  <a:lnTo>
                    <a:pt x="40622" y="124232"/>
                  </a:lnTo>
                  <a:lnTo>
                    <a:pt x="46837" y="129149"/>
                  </a:lnTo>
                  <a:lnTo>
                    <a:pt x="61269" y="134614"/>
                  </a:lnTo>
                  <a:lnTo>
                    <a:pt x="69067" y="133954"/>
                  </a:lnTo>
                  <a:lnTo>
                    <a:pt x="113614" y="112086"/>
                  </a:lnTo>
                  <a:lnTo>
                    <a:pt x="140985" y="87349"/>
                  </a:lnTo>
                  <a:lnTo>
                    <a:pt x="169039" y="41479"/>
                  </a:lnTo>
                  <a:lnTo>
                    <a:pt x="182731" y="16801"/>
                  </a:lnTo>
                  <a:lnTo>
                    <a:pt x="183204" y="16607"/>
                  </a:lnTo>
                  <a:lnTo>
                    <a:pt x="183962" y="17993"/>
                  </a:lnTo>
                  <a:lnTo>
                    <a:pt x="190421" y="24605"/>
                  </a:lnTo>
                  <a:lnTo>
                    <a:pt x="190477" y="21290"/>
                  </a:lnTo>
                  <a:lnTo>
                    <a:pt x="189779" y="20305"/>
                  </a:lnTo>
                  <a:lnTo>
                    <a:pt x="188608" y="19648"/>
                  </a:lnTo>
                  <a:lnTo>
                    <a:pt x="181659" y="18594"/>
                  </a:lnTo>
                  <a:lnTo>
                    <a:pt x="175752" y="22213"/>
                  </a:lnTo>
                  <a:lnTo>
                    <a:pt x="157091" y="42776"/>
                  </a:lnTo>
                  <a:lnTo>
                    <a:pt x="145951" y="69243"/>
                  </a:lnTo>
                  <a:lnTo>
                    <a:pt x="141552" y="96056"/>
                  </a:lnTo>
                  <a:lnTo>
                    <a:pt x="146168" y="111439"/>
                  </a:lnTo>
                  <a:lnTo>
                    <a:pt x="150361" y="118504"/>
                  </a:lnTo>
                  <a:lnTo>
                    <a:pt x="162547" y="128236"/>
                  </a:lnTo>
                  <a:lnTo>
                    <a:pt x="169748" y="131819"/>
                  </a:lnTo>
                  <a:lnTo>
                    <a:pt x="185275" y="132037"/>
                  </a:lnTo>
                  <a:lnTo>
                    <a:pt x="221610" y="120679"/>
                  </a:lnTo>
                  <a:lnTo>
                    <a:pt x="248950" y="102203"/>
                  </a:lnTo>
                  <a:lnTo>
                    <a:pt x="284915" y="55337"/>
                  </a:lnTo>
                  <a:lnTo>
                    <a:pt x="289971" y="47172"/>
                  </a:lnTo>
                  <a:lnTo>
                    <a:pt x="289975" y="47438"/>
                  </a:lnTo>
                  <a:lnTo>
                    <a:pt x="279152" y="88440"/>
                  </a:lnTo>
                  <a:lnTo>
                    <a:pt x="276467" y="105232"/>
                  </a:lnTo>
                  <a:lnTo>
                    <a:pt x="279050" y="142967"/>
                  </a:lnTo>
                  <a:lnTo>
                    <a:pt x="279167" y="143051"/>
                  </a:lnTo>
                  <a:lnTo>
                    <a:pt x="281485" y="121489"/>
                  </a:lnTo>
                  <a:lnTo>
                    <a:pt x="298450" y="75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37"/>
            <p:cNvSpPr/>
            <p:nvPr>
              <p:custDataLst>
                <p:tags r:id="rId53"/>
              </p:custDataLst>
            </p:nvPr>
          </p:nvSpPr>
          <p:spPr>
            <a:xfrm>
              <a:off x="6635929" y="3452453"/>
              <a:ext cx="174317" cy="329115"/>
            </a:xfrm>
            <a:custGeom>
              <a:avLst/>
              <a:gdLst/>
              <a:ahLst/>
              <a:cxnLst/>
              <a:rect l="0" t="0" r="0" b="0"/>
              <a:pathLst>
                <a:path w="174317" h="329115">
                  <a:moveTo>
                    <a:pt x="88721" y="205147"/>
                  </a:moveTo>
                  <a:lnTo>
                    <a:pt x="88721" y="205147"/>
                  </a:lnTo>
                  <a:lnTo>
                    <a:pt x="99655" y="199680"/>
                  </a:lnTo>
                  <a:lnTo>
                    <a:pt x="99538" y="197974"/>
                  </a:lnTo>
                  <a:lnTo>
                    <a:pt x="97527" y="192316"/>
                  </a:lnTo>
                  <a:lnTo>
                    <a:pt x="90518" y="186980"/>
                  </a:lnTo>
                  <a:lnTo>
                    <a:pt x="85685" y="184569"/>
                  </a:lnTo>
                  <a:lnTo>
                    <a:pt x="72789" y="183772"/>
                  </a:lnTo>
                  <a:lnTo>
                    <a:pt x="65400" y="184547"/>
                  </a:lnTo>
                  <a:lnTo>
                    <a:pt x="51544" y="192934"/>
                  </a:lnTo>
                  <a:lnTo>
                    <a:pt x="29963" y="219167"/>
                  </a:lnTo>
                  <a:lnTo>
                    <a:pt x="9458" y="258219"/>
                  </a:lnTo>
                  <a:lnTo>
                    <a:pt x="1281" y="284474"/>
                  </a:lnTo>
                  <a:lnTo>
                    <a:pt x="0" y="305549"/>
                  </a:lnTo>
                  <a:lnTo>
                    <a:pt x="2763" y="313710"/>
                  </a:lnTo>
                  <a:lnTo>
                    <a:pt x="13358" y="326540"/>
                  </a:lnTo>
                  <a:lnTo>
                    <a:pt x="21546" y="329114"/>
                  </a:lnTo>
                  <a:lnTo>
                    <a:pt x="41932" y="328212"/>
                  </a:lnTo>
                  <a:lnTo>
                    <a:pt x="77209" y="309657"/>
                  </a:lnTo>
                  <a:lnTo>
                    <a:pt x="114473" y="278446"/>
                  </a:lnTo>
                  <a:lnTo>
                    <a:pt x="137796" y="247132"/>
                  </a:lnTo>
                  <a:lnTo>
                    <a:pt x="157099" y="206874"/>
                  </a:lnTo>
                  <a:lnTo>
                    <a:pt x="163234" y="182309"/>
                  </a:lnTo>
                  <a:lnTo>
                    <a:pt x="168030" y="156055"/>
                  </a:lnTo>
                  <a:lnTo>
                    <a:pt x="171227" y="130085"/>
                  </a:lnTo>
                  <a:lnTo>
                    <a:pt x="173358" y="104306"/>
                  </a:lnTo>
                  <a:lnTo>
                    <a:pt x="174316" y="58023"/>
                  </a:lnTo>
                  <a:lnTo>
                    <a:pt x="170037" y="25694"/>
                  </a:lnTo>
                  <a:lnTo>
                    <a:pt x="165509" y="14956"/>
                  </a:lnTo>
                  <a:lnTo>
                    <a:pt x="152951" y="1143"/>
                  </a:lnTo>
                  <a:lnTo>
                    <a:pt x="146359" y="0"/>
                  </a:lnTo>
                  <a:lnTo>
                    <a:pt x="139846" y="2061"/>
                  </a:lnTo>
                  <a:lnTo>
                    <a:pt x="133387" y="6256"/>
                  </a:lnTo>
                  <a:lnTo>
                    <a:pt x="114185" y="35758"/>
                  </a:lnTo>
                  <a:lnTo>
                    <a:pt x="105211" y="71302"/>
                  </a:lnTo>
                  <a:lnTo>
                    <a:pt x="100989" y="113910"/>
                  </a:lnTo>
                  <a:lnTo>
                    <a:pt x="103815" y="156366"/>
                  </a:lnTo>
                  <a:lnTo>
                    <a:pt x="109776" y="194991"/>
                  </a:lnTo>
                  <a:lnTo>
                    <a:pt x="121066" y="240943"/>
                  </a:lnTo>
                  <a:lnTo>
                    <a:pt x="133347" y="268670"/>
                  </a:lnTo>
                  <a:lnTo>
                    <a:pt x="145871" y="287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38"/>
            <p:cNvSpPr/>
            <p:nvPr>
              <p:custDataLst>
                <p:tags r:id="rId54"/>
              </p:custDataLst>
            </p:nvPr>
          </p:nvSpPr>
          <p:spPr>
            <a:xfrm>
              <a:off x="7169150" y="3568700"/>
              <a:ext cx="3658" cy="44451"/>
            </a:xfrm>
            <a:custGeom>
              <a:avLst/>
              <a:gdLst/>
              <a:ahLst/>
              <a:cxnLst/>
              <a:rect l="0" t="0" r="0" b="0"/>
              <a:pathLst>
                <a:path w="3658" h="44451">
                  <a:moveTo>
                    <a:pt x="0" y="44450"/>
                  </a:moveTo>
                  <a:lnTo>
                    <a:pt x="0" y="44450"/>
                  </a:lnTo>
                  <a:lnTo>
                    <a:pt x="3657" y="255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39"/>
            <p:cNvSpPr/>
            <p:nvPr>
              <p:custDataLst>
                <p:tags r:id="rId55"/>
              </p:custDataLst>
            </p:nvPr>
          </p:nvSpPr>
          <p:spPr>
            <a:xfrm>
              <a:off x="7209566" y="3479722"/>
              <a:ext cx="321535" cy="293551"/>
            </a:xfrm>
            <a:custGeom>
              <a:avLst/>
              <a:gdLst/>
              <a:ahLst/>
              <a:cxnLst/>
              <a:rect l="0" t="0" r="0" b="0"/>
              <a:pathLst>
                <a:path w="321535" h="293551">
                  <a:moveTo>
                    <a:pt x="86584" y="177878"/>
                  </a:moveTo>
                  <a:lnTo>
                    <a:pt x="86584" y="177878"/>
                  </a:lnTo>
                  <a:lnTo>
                    <a:pt x="86584" y="174507"/>
                  </a:lnTo>
                  <a:lnTo>
                    <a:pt x="84703" y="170970"/>
                  </a:lnTo>
                  <a:lnTo>
                    <a:pt x="83213" y="169040"/>
                  </a:lnTo>
                  <a:lnTo>
                    <a:pt x="79676" y="166894"/>
                  </a:lnTo>
                  <a:lnTo>
                    <a:pt x="77745" y="166323"/>
                  </a:lnTo>
                  <a:lnTo>
                    <a:pt x="64915" y="168888"/>
                  </a:lnTo>
                  <a:lnTo>
                    <a:pt x="44338" y="184229"/>
                  </a:lnTo>
                  <a:lnTo>
                    <a:pt x="20366" y="210020"/>
                  </a:lnTo>
                  <a:lnTo>
                    <a:pt x="5502" y="243376"/>
                  </a:lnTo>
                  <a:lnTo>
                    <a:pt x="0" y="273328"/>
                  </a:lnTo>
                  <a:lnTo>
                    <a:pt x="1345" y="280317"/>
                  </a:lnTo>
                  <a:lnTo>
                    <a:pt x="4358" y="285681"/>
                  </a:lnTo>
                  <a:lnTo>
                    <a:pt x="8483" y="289963"/>
                  </a:lnTo>
                  <a:lnTo>
                    <a:pt x="14057" y="292113"/>
                  </a:lnTo>
                  <a:lnTo>
                    <a:pt x="27774" y="292619"/>
                  </a:lnTo>
                  <a:lnTo>
                    <a:pt x="54733" y="282195"/>
                  </a:lnTo>
                  <a:lnTo>
                    <a:pt x="78322" y="258959"/>
                  </a:lnTo>
                  <a:lnTo>
                    <a:pt x="105460" y="216248"/>
                  </a:lnTo>
                  <a:lnTo>
                    <a:pt x="119903" y="175882"/>
                  </a:lnTo>
                  <a:lnTo>
                    <a:pt x="131025" y="128307"/>
                  </a:lnTo>
                  <a:lnTo>
                    <a:pt x="135967" y="101792"/>
                  </a:lnTo>
                  <a:lnTo>
                    <a:pt x="140673" y="74237"/>
                  </a:lnTo>
                  <a:lnTo>
                    <a:pt x="145901" y="34214"/>
                  </a:lnTo>
                  <a:lnTo>
                    <a:pt x="146962" y="3136"/>
                  </a:lnTo>
                  <a:lnTo>
                    <a:pt x="145887" y="0"/>
                  </a:lnTo>
                  <a:lnTo>
                    <a:pt x="143757" y="732"/>
                  </a:lnTo>
                  <a:lnTo>
                    <a:pt x="137629" y="9070"/>
                  </a:lnTo>
                  <a:lnTo>
                    <a:pt x="122198" y="56156"/>
                  </a:lnTo>
                  <a:lnTo>
                    <a:pt x="113936" y="96968"/>
                  </a:lnTo>
                  <a:lnTo>
                    <a:pt x="109324" y="139566"/>
                  </a:lnTo>
                  <a:lnTo>
                    <a:pt x="108685" y="179900"/>
                  </a:lnTo>
                  <a:lnTo>
                    <a:pt x="113104" y="214290"/>
                  </a:lnTo>
                  <a:lnTo>
                    <a:pt x="123526" y="254675"/>
                  </a:lnTo>
                  <a:lnTo>
                    <a:pt x="133342" y="270336"/>
                  </a:lnTo>
                  <a:lnTo>
                    <a:pt x="138923" y="275500"/>
                  </a:lnTo>
                  <a:lnTo>
                    <a:pt x="145465" y="277532"/>
                  </a:lnTo>
                  <a:lnTo>
                    <a:pt x="160261" y="276026"/>
                  </a:lnTo>
                  <a:lnTo>
                    <a:pt x="187828" y="263874"/>
                  </a:lnTo>
                  <a:lnTo>
                    <a:pt x="204254" y="247142"/>
                  </a:lnTo>
                  <a:lnTo>
                    <a:pt x="221638" y="215805"/>
                  </a:lnTo>
                  <a:lnTo>
                    <a:pt x="230462" y="180351"/>
                  </a:lnTo>
                  <a:lnTo>
                    <a:pt x="229775" y="175294"/>
                  </a:lnTo>
                  <a:lnTo>
                    <a:pt x="227906" y="171922"/>
                  </a:lnTo>
                  <a:lnTo>
                    <a:pt x="225248" y="169674"/>
                  </a:lnTo>
                  <a:lnTo>
                    <a:pt x="221359" y="170292"/>
                  </a:lnTo>
                  <a:lnTo>
                    <a:pt x="211395" y="176623"/>
                  </a:lnTo>
                  <a:lnTo>
                    <a:pt x="193885" y="198829"/>
                  </a:lnTo>
                  <a:lnTo>
                    <a:pt x="182034" y="231123"/>
                  </a:lnTo>
                  <a:lnTo>
                    <a:pt x="182158" y="251401"/>
                  </a:lnTo>
                  <a:lnTo>
                    <a:pt x="184166" y="260760"/>
                  </a:lnTo>
                  <a:lnTo>
                    <a:pt x="195806" y="276803"/>
                  </a:lnTo>
                  <a:lnTo>
                    <a:pt x="203850" y="284045"/>
                  </a:lnTo>
                  <a:lnTo>
                    <a:pt x="225955" y="292091"/>
                  </a:lnTo>
                  <a:lnTo>
                    <a:pt x="253654" y="293550"/>
                  </a:lnTo>
                  <a:lnTo>
                    <a:pt x="298599" y="284589"/>
                  </a:lnTo>
                  <a:lnTo>
                    <a:pt x="321534" y="27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96"/>
          <p:cNvGrpSpPr/>
          <p:nvPr/>
        </p:nvGrpSpPr>
        <p:grpSpPr>
          <a:xfrm>
            <a:off x="5711432" y="3562350"/>
            <a:ext cx="524269" cy="357180"/>
            <a:chOff x="5711432" y="3562350"/>
            <a:chExt cx="524269" cy="357180"/>
          </a:xfrm>
        </p:grpSpPr>
        <p:sp>
          <p:nvSpPr>
            <p:cNvPr id="116" name="SMARTInkShape-1640"/>
            <p:cNvSpPr/>
            <p:nvPr>
              <p:custDataLst>
                <p:tags r:id="rId50"/>
              </p:custDataLst>
            </p:nvPr>
          </p:nvSpPr>
          <p:spPr>
            <a:xfrm>
              <a:off x="5914967" y="3581013"/>
              <a:ext cx="320734" cy="153975"/>
            </a:xfrm>
            <a:custGeom>
              <a:avLst/>
              <a:gdLst/>
              <a:ahLst/>
              <a:cxnLst/>
              <a:rect l="0" t="0" r="0" b="0"/>
              <a:pathLst>
                <a:path w="320734" h="153975">
                  <a:moveTo>
                    <a:pt x="92133" y="57537"/>
                  </a:moveTo>
                  <a:lnTo>
                    <a:pt x="92133" y="57537"/>
                  </a:lnTo>
                  <a:lnTo>
                    <a:pt x="50069" y="13378"/>
                  </a:lnTo>
                  <a:lnTo>
                    <a:pt x="32711" y="865"/>
                  </a:lnTo>
                  <a:lnTo>
                    <a:pt x="27824" y="0"/>
                  </a:lnTo>
                  <a:lnTo>
                    <a:pt x="23155" y="835"/>
                  </a:lnTo>
                  <a:lnTo>
                    <a:pt x="18631" y="2802"/>
                  </a:lnTo>
                  <a:lnTo>
                    <a:pt x="9842" y="18158"/>
                  </a:lnTo>
                  <a:lnTo>
                    <a:pt x="2642" y="42152"/>
                  </a:lnTo>
                  <a:lnTo>
                    <a:pt x="0" y="85277"/>
                  </a:lnTo>
                  <a:lnTo>
                    <a:pt x="8233" y="120633"/>
                  </a:lnTo>
                  <a:lnTo>
                    <a:pt x="23060" y="146473"/>
                  </a:lnTo>
                  <a:lnTo>
                    <a:pt x="32271" y="153509"/>
                  </a:lnTo>
                  <a:lnTo>
                    <a:pt x="37408" y="153974"/>
                  </a:lnTo>
                  <a:lnTo>
                    <a:pt x="48760" y="150727"/>
                  </a:lnTo>
                  <a:lnTo>
                    <a:pt x="57098" y="142699"/>
                  </a:lnTo>
                  <a:lnTo>
                    <a:pt x="60310" y="137595"/>
                  </a:lnTo>
                  <a:lnTo>
                    <a:pt x="61997" y="122517"/>
                  </a:lnTo>
                  <a:lnTo>
                    <a:pt x="55526" y="75946"/>
                  </a:lnTo>
                  <a:lnTo>
                    <a:pt x="47786" y="51498"/>
                  </a:lnTo>
                  <a:lnTo>
                    <a:pt x="75818" y="62742"/>
                  </a:lnTo>
                  <a:lnTo>
                    <a:pt x="92943" y="71857"/>
                  </a:lnTo>
                  <a:lnTo>
                    <a:pt x="120618" y="75964"/>
                  </a:lnTo>
                  <a:lnTo>
                    <a:pt x="127841" y="74429"/>
                  </a:lnTo>
                  <a:lnTo>
                    <a:pt x="130755" y="73031"/>
                  </a:lnTo>
                  <a:lnTo>
                    <a:pt x="144866" y="56286"/>
                  </a:lnTo>
                  <a:lnTo>
                    <a:pt x="152129" y="42976"/>
                  </a:lnTo>
                  <a:lnTo>
                    <a:pt x="154076" y="34367"/>
                  </a:lnTo>
                  <a:lnTo>
                    <a:pt x="153060" y="27719"/>
                  </a:lnTo>
                  <a:lnTo>
                    <a:pt x="150029" y="21073"/>
                  </a:lnTo>
                  <a:lnTo>
                    <a:pt x="142762" y="30036"/>
                  </a:lnTo>
                  <a:lnTo>
                    <a:pt x="138414" y="49467"/>
                  </a:lnTo>
                  <a:lnTo>
                    <a:pt x="142014" y="90044"/>
                  </a:lnTo>
                  <a:lnTo>
                    <a:pt x="151400" y="124819"/>
                  </a:lnTo>
                  <a:lnTo>
                    <a:pt x="154928" y="132025"/>
                  </a:lnTo>
                  <a:lnTo>
                    <a:pt x="159396" y="136829"/>
                  </a:lnTo>
                  <a:lnTo>
                    <a:pt x="170006" y="142166"/>
                  </a:lnTo>
                  <a:lnTo>
                    <a:pt x="175094" y="142179"/>
                  </a:lnTo>
                  <a:lnTo>
                    <a:pt x="184508" y="138430"/>
                  </a:lnTo>
                  <a:lnTo>
                    <a:pt x="197742" y="121643"/>
                  </a:lnTo>
                  <a:lnTo>
                    <a:pt x="213445" y="91393"/>
                  </a:lnTo>
                  <a:lnTo>
                    <a:pt x="218633" y="67286"/>
                  </a:lnTo>
                  <a:lnTo>
                    <a:pt x="218800" y="67564"/>
                  </a:lnTo>
                  <a:lnTo>
                    <a:pt x="224580" y="105434"/>
                  </a:lnTo>
                  <a:lnTo>
                    <a:pt x="230726" y="117865"/>
                  </a:lnTo>
                  <a:lnTo>
                    <a:pt x="251919" y="137344"/>
                  </a:lnTo>
                  <a:lnTo>
                    <a:pt x="258629" y="138964"/>
                  </a:lnTo>
                  <a:lnTo>
                    <a:pt x="273611" y="137001"/>
                  </a:lnTo>
                  <a:lnTo>
                    <a:pt x="320733" y="114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641"/>
            <p:cNvSpPr/>
            <p:nvPr>
              <p:custDataLst>
                <p:tags r:id="rId51"/>
              </p:custDataLst>
            </p:nvPr>
          </p:nvSpPr>
          <p:spPr>
            <a:xfrm>
              <a:off x="5711432" y="3562350"/>
              <a:ext cx="142505" cy="357180"/>
            </a:xfrm>
            <a:custGeom>
              <a:avLst/>
              <a:gdLst/>
              <a:ahLst/>
              <a:cxnLst/>
              <a:rect l="0" t="0" r="0" b="0"/>
              <a:pathLst>
                <a:path w="142505" h="357180">
                  <a:moveTo>
                    <a:pt x="16268" y="0"/>
                  </a:moveTo>
                  <a:lnTo>
                    <a:pt x="16268" y="0"/>
                  </a:lnTo>
                  <a:lnTo>
                    <a:pt x="12897" y="3371"/>
                  </a:lnTo>
                  <a:lnTo>
                    <a:pt x="1779" y="36179"/>
                  </a:lnTo>
                  <a:lnTo>
                    <a:pt x="0" y="83425"/>
                  </a:lnTo>
                  <a:lnTo>
                    <a:pt x="4099" y="106928"/>
                  </a:lnTo>
                  <a:lnTo>
                    <a:pt x="12976" y="126781"/>
                  </a:lnTo>
                  <a:lnTo>
                    <a:pt x="20424" y="133203"/>
                  </a:lnTo>
                  <a:lnTo>
                    <a:pt x="39987" y="140341"/>
                  </a:lnTo>
                  <a:lnTo>
                    <a:pt x="59030" y="139750"/>
                  </a:lnTo>
                  <a:lnTo>
                    <a:pt x="76195" y="134077"/>
                  </a:lnTo>
                  <a:lnTo>
                    <a:pt x="97760" y="118278"/>
                  </a:lnTo>
                  <a:lnTo>
                    <a:pt x="111048" y="103839"/>
                  </a:lnTo>
                  <a:lnTo>
                    <a:pt x="123687" y="76471"/>
                  </a:lnTo>
                  <a:lnTo>
                    <a:pt x="129965" y="53379"/>
                  </a:lnTo>
                  <a:lnTo>
                    <a:pt x="131239" y="99358"/>
                  </a:lnTo>
                  <a:lnTo>
                    <a:pt x="135627" y="140133"/>
                  </a:lnTo>
                  <a:lnTo>
                    <a:pt x="139400" y="171407"/>
                  </a:lnTo>
                  <a:lnTo>
                    <a:pt x="141550" y="206003"/>
                  </a:lnTo>
                  <a:lnTo>
                    <a:pt x="142504" y="241135"/>
                  </a:lnTo>
                  <a:lnTo>
                    <a:pt x="141629" y="287974"/>
                  </a:lnTo>
                  <a:lnTo>
                    <a:pt x="132357" y="326861"/>
                  </a:lnTo>
                  <a:lnTo>
                    <a:pt x="122191" y="344944"/>
                  </a:lnTo>
                  <a:lnTo>
                    <a:pt x="110617" y="354392"/>
                  </a:lnTo>
                  <a:lnTo>
                    <a:pt x="104567" y="356911"/>
                  </a:lnTo>
                  <a:lnTo>
                    <a:pt x="99123" y="357179"/>
                  </a:lnTo>
                  <a:lnTo>
                    <a:pt x="89311" y="353714"/>
                  </a:lnTo>
                  <a:lnTo>
                    <a:pt x="75854" y="340460"/>
                  </a:lnTo>
                  <a:lnTo>
                    <a:pt x="70973" y="321590"/>
                  </a:lnTo>
                  <a:lnTo>
                    <a:pt x="70214" y="296740"/>
                  </a:lnTo>
                  <a:lnTo>
                    <a:pt x="7976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97"/>
          <p:cNvGrpSpPr/>
          <p:nvPr/>
        </p:nvGrpSpPr>
        <p:grpSpPr>
          <a:xfrm>
            <a:off x="4718469" y="3395429"/>
            <a:ext cx="596482" cy="465758"/>
            <a:chOff x="4718469" y="3395429"/>
            <a:chExt cx="596482" cy="465758"/>
          </a:xfrm>
        </p:grpSpPr>
        <p:sp>
          <p:nvSpPr>
            <p:cNvPr id="119" name="SMARTInkShape-1642"/>
            <p:cNvSpPr/>
            <p:nvPr>
              <p:custDataLst>
                <p:tags r:id="rId47"/>
              </p:custDataLst>
            </p:nvPr>
          </p:nvSpPr>
          <p:spPr>
            <a:xfrm>
              <a:off x="5080373" y="3560613"/>
              <a:ext cx="117840" cy="300574"/>
            </a:xfrm>
            <a:custGeom>
              <a:avLst/>
              <a:gdLst/>
              <a:ahLst/>
              <a:cxnLst/>
              <a:rect l="0" t="0" r="0" b="0"/>
              <a:pathLst>
                <a:path w="117840" h="300574">
                  <a:moveTo>
                    <a:pt x="37727" y="90637"/>
                  </a:moveTo>
                  <a:lnTo>
                    <a:pt x="37727" y="90637"/>
                  </a:lnTo>
                  <a:lnTo>
                    <a:pt x="25793" y="135845"/>
                  </a:lnTo>
                  <a:lnTo>
                    <a:pt x="18905" y="181643"/>
                  </a:lnTo>
                  <a:lnTo>
                    <a:pt x="12394" y="229080"/>
                  </a:lnTo>
                  <a:lnTo>
                    <a:pt x="5997" y="268770"/>
                  </a:lnTo>
                  <a:lnTo>
                    <a:pt x="186" y="300573"/>
                  </a:lnTo>
                  <a:lnTo>
                    <a:pt x="0" y="300444"/>
                  </a:lnTo>
                  <a:lnTo>
                    <a:pt x="8464" y="265065"/>
                  </a:lnTo>
                  <a:lnTo>
                    <a:pt x="15549" y="232366"/>
                  </a:lnTo>
                  <a:lnTo>
                    <a:pt x="23402" y="184906"/>
                  </a:lnTo>
                  <a:lnTo>
                    <a:pt x="28883" y="158423"/>
                  </a:lnTo>
                  <a:lnTo>
                    <a:pt x="35358" y="130888"/>
                  </a:lnTo>
                  <a:lnTo>
                    <a:pt x="42498" y="102655"/>
                  </a:lnTo>
                  <a:lnTo>
                    <a:pt x="56075" y="59995"/>
                  </a:lnTo>
                  <a:lnTo>
                    <a:pt x="69871" y="29746"/>
                  </a:lnTo>
                  <a:lnTo>
                    <a:pt x="91387" y="6194"/>
                  </a:lnTo>
                  <a:lnTo>
                    <a:pt x="99911" y="190"/>
                  </a:lnTo>
                  <a:lnTo>
                    <a:pt x="103877" y="0"/>
                  </a:lnTo>
                  <a:lnTo>
                    <a:pt x="112048" y="3552"/>
                  </a:lnTo>
                  <a:lnTo>
                    <a:pt x="114791" y="8591"/>
                  </a:lnTo>
                  <a:lnTo>
                    <a:pt x="117839" y="23598"/>
                  </a:lnTo>
                  <a:lnTo>
                    <a:pt x="109656" y="69999"/>
                  </a:lnTo>
                  <a:lnTo>
                    <a:pt x="97766" y="98084"/>
                  </a:lnTo>
                  <a:lnTo>
                    <a:pt x="69477" y="12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43"/>
            <p:cNvSpPr/>
            <p:nvPr>
              <p:custDataLst>
                <p:tags r:id="rId48"/>
              </p:custDataLst>
            </p:nvPr>
          </p:nvSpPr>
          <p:spPr>
            <a:xfrm>
              <a:off x="4718469" y="3395429"/>
              <a:ext cx="359241" cy="326597"/>
            </a:xfrm>
            <a:custGeom>
              <a:avLst/>
              <a:gdLst/>
              <a:ahLst/>
              <a:cxnLst/>
              <a:rect l="0" t="0" r="0" b="0"/>
              <a:pathLst>
                <a:path w="359241" h="326597">
                  <a:moveTo>
                    <a:pt x="44031" y="8171"/>
                  </a:moveTo>
                  <a:lnTo>
                    <a:pt x="44031" y="8171"/>
                  </a:lnTo>
                  <a:lnTo>
                    <a:pt x="40660" y="1429"/>
                  </a:lnTo>
                  <a:lnTo>
                    <a:pt x="38962" y="149"/>
                  </a:lnTo>
                  <a:lnTo>
                    <a:pt x="37123" y="0"/>
                  </a:lnTo>
                  <a:lnTo>
                    <a:pt x="35192" y="607"/>
                  </a:lnTo>
                  <a:lnTo>
                    <a:pt x="29104" y="18316"/>
                  </a:lnTo>
                  <a:lnTo>
                    <a:pt x="22832" y="62761"/>
                  </a:lnTo>
                  <a:lnTo>
                    <a:pt x="20498" y="104400"/>
                  </a:lnTo>
                  <a:lnTo>
                    <a:pt x="19460" y="150422"/>
                  </a:lnTo>
                  <a:lnTo>
                    <a:pt x="19000" y="196747"/>
                  </a:lnTo>
                  <a:lnTo>
                    <a:pt x="15032" y="239443"/>
                  </a:lnTo>
                  <a:lnTo>
                    <a:pt x="9270" y="276764"/>
                  </a:lnTo>
                  <a:lnTo>
                    <a:pt x="996" y="324047"/>
                  </a:lnTo>
                  <a:lnTo>
                    <a:pt x="524" y="326000"/>
                  </a:lnTo>
                  <a:lnTo>
                    <a:pt x="210" y="326596"/>
                  </a:lnTo>
                  <a:lnTo>
                    <a:pt x="0" y="326288"/>
                  </a:lnTo>
                  <a:lnTo>
                    <a:pt x="6144" y="299740"/>
                  </a:lnTo>
                  <a:lnTo>
                    <a:pt x="26277" y="260106"/>
                  </a:lnTo>
                  <a:lnTo>
                    <a:pt x="50637" y="234639"/>
                  </a:lnTo>
                  <a:lnTo>
                    <a:pt x="63195" y="228767"/>
                  </a:lnTo>
                  <a:lnTo>
                    <a:pt x="69507" y="227202"/>
                  </a:lnTo>
                  <a:lnTo>
                    <a:pt x="75126" y="228980"/>
                  </a:lnTo>
                  <a:lnTo>
                    <a:pt x="85132" y="238483"/>
                  </a:lnTo>
                  <a:lnTo>
                    <a:pt x="102348" y="267578"/>
                  </a:lnTo>
                  <a:lnTo>
                    <a:pt x="120052" y="315069"/>
                  </a:lnTo>
                  <a:lnTo>
                    <a:pt x="122229" y="318603"/>
                  </a:lnTo>
                  <a:lnTo>
                    <a:pt x="125090" y="319548"/>
                  </a:lnTo>
                  <a:lnTo>
                    <a:pt x="128409" y="318766"/>
                  </a:lnTo>
                  <a:lnTo>
                    <a:pt x="132033" y="316835"/>
                  </a:lnTo>
                  <a:lnTo>
                    <a:pt x="159692" y="283424"/>
                  </a:lnTo>
                  <a:lnTo>
                    <a:pt x="178874" y="246685"/>
                  </a:lnTo>
                  <a:lnTo>
                    <a:pt x="179787" y="243380"/>
                  </a:lnTo>
                  <a:lnTo>
                    <a:pt x="179690" y="241177"/>
                  </a:lnTo>
                  <a:lnTo>
                    <a:pt x="178920" y="239708"/>
                  </a:lnTo>
                  <a:lnTo>
                    <a:pt x="179113" y="238729"/>
                  </a:lnTo>
                  <a:lnTo>
                    <a:pt x="179946" y="238077"/>
                  </a:lnTo>
                  <a:lnTo>
                    <a:pt x="184491" y="237158"/>
                  </a:lnTo>
                  <a:lnTo>
                    <a:pt x="208431" y="234923"/>
                  </a:lnTo>
                  <a:lnTo>
                    <a:pt x="217287" y="231011"/>
                  </a:lnTo>
                  <a:lnTo>
                    <a:pt x="225926" y="224568"/>
                  </a:lnTo>
                  <a:lnTo>
                    <a:pt x="230707" y="217001"/>
                  </a:lnTo>
                  <a:lnTo>
                    <a:pt x="231982" y="213008"/>
                  </a:lnTo>
                  <a:lnTo>
                    <a:pt x="231516" y="202926"/>
                  </a:lnTo>
                  <a:lnTo>
                    <a:pt x="230405" y="197274"/>
                  </a:lnTo>
                  <a:lnTo>
                    <a:pt x="228253" y="193507"/>
                  </a:lnTo>
                  <a:lnTo>
                    <a:pt x="225406" y="190995"/>
                  </a:lnTo>
                  <a:lnTo>
                    <a:pt x="222098" y="189320"/>
                  </a:lnTo>
                  <a:lnTo>
                    <a:pt x="217775" y="189615"/>
                  </a:lnTo>
                  <a:lnTo>
                    <a:pt x="207328" y="193705"/>
                  </a:lnTo>
                  <a:lnTo>
                    <a:pt x="197512" y="207753"/>
                  </a:lnTo>
                  <a:lnTo>
                    <a:pt x="189856" y="228107"/>
                  </a:lnTo>
                  <a:lnTo>
                    <a:pt x="186251" y="261250"/>
                  </a:lnTo>
                  <a:lnTo>
                    <a:pt x="187908" y="277989"/>
                  </a:lnTo>
                  <a:lnTo>
                    <a:pt x="190749" y="284005"/>
                  </a:lnTo>
                  <a:lnTo>
                    <a:pt x="199550" y="292571"/>
                  </a:lnTo>
                  <a:lnTo>
                    <a:pt x="212399" y="294968"/>
                  </a:lnTo>
                  <a:lnTo>
                    <a:pt x="228222" y="292270"/>
                  </a:lnTo>
                  <a:lnTo>
                    <a:pt x="256965" y="277439"/>
                  </a:lnTo>
                  <a:lnTo>
                    <a:pt x="300162" y="235893"/>
                  </a:lnTo>
                  <a:lnTo>
                    <a:pt x="322262" y="202514"/>
                  </a:lnTo>
                  <a:lnTo>
                    <a:pt x="339139" y="157105"/>
                  </a:lnTo>
                  <a:lnTo>
                    <a:pt x="349932" y="111993"/>
                  </a:lnTo>
                  <a:lnTo>
                    <a:pt x="356376" y="74070"/>
                  </a:lnTo>
                  <a:lnTo>
                    <a:pt x="359240" y="52511"/>
                  </a:lnTo>
                  <a:lnTo>
                    <a:pt x="358592" y="46198"/>
                  </a:lnTo>
                  <a:lnTo>
                    <a:pt x="356750" y="41988"/>
                  </a:lnTo>
                  <a:lnTo>
                    <a:pt x="354110" y="39182"/>
                  </a:lnTo>
                  <a:lnTo>
                    <a:pt x="350234" y="40134"/>
                  </a:lnTo>
                  <a:lnTo>
                    <a:pt x="340282" y="48718"/>
                  </a:lnTo>
                  <a:lnTo>
                    <a:pt x="329522" y="86272"/>
                  </a:lnTo>
                  <a:lnTo>
                    <a:pt x="322375" y="123551"/>
                  </a:lnTo>
                  <a:lnTo>
                    <a:pt x="315906" y="165284"/>
                  </a:lnTo>
                  <a:lnTo>
                    <a:pt x="313030" y="207351"/>
                  </a:lnTo>
                  <a:lnTo>
                    <a:pt x="311753" y="242040"/>
                  </a:lnTo>
                  <a:lnTo>
                    <a:pt x="310933" y="288690"/>
                  </a:lnTo>
                  <a:lnTo>
                    <a:pt x="310731" y="306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44"/>
            <p:cNvSpPr/>
            <p:nvPr>
              <p:custDataLst>
                <p:tags r:id="rId49"/>
              </p:custDataLst>
            </p:nvPr>
          </p:nvSpPr>
          <p:spPr>
            <a:xfrm>
              <a:off x="5232400" y="3560615"/>
              <a:ext cx="82551" cy="147786"/>
            </a:xfrm>
            <a:custGeom>
              <a:avLst/>
              <a:gdLst/>
              <a:ahLst/>
              <a:cxnLst/>
              <a:rect l="0" t="0" r="0" b="0"/>
              <a:pathLst>
                <a:path w="82551" h="147786">
                  <a:moveTo>
                    <a:pt x="82550" y="33485"/>
                  </a:moveTo>
                  <a:lnTo>
                    <a:pt x="82550" y="33485"/>
                  </a:lnTo>
                  <a:lnTo>
                    <a:pt x="76069" y="22640"/>
                  </a:lnTo>
                  <a:lnTo>
                    <a:pt x="61580" y="8164"/>
                  </a:lnTo>
                  <a:lnTo>
                    <a:pt x="49947" y="1535"/>
                  </a:lnTo>
                  <a:lnTo>
                    <a:pt x="37721" y="0"/>
                  </a:lnTo>
                  <a:lnTo>
                    <a:pt x="31497" y="578"/>
                  </a:lnTo>
                  <a:lnTo>
                    <a:pt x="20819" y="6865"/>
                  </a:lnTo>
                  <a:lnTo>
                    <a:pt x="15996" y="11505"/>
                  </a:lnTo>
                  <a:lnTo>
                    <a:pt x="10637" y="24186"/>
                  </a:lnTo>
                  <a:lnTo>
                    <a:pt x="9208" y="31518"/>
                  </a:lnTo>
                  <a:lnTo>
                    <a:pt x="11383" y="47193"/>
                  </a:lnTo>
                  <a:lnTo>
                    <a:pt x="17759" y="62860"/>
                  </a:lnTo>
                  <a:lnTo>
                    <a:pt x="27649" y="76880"/>
                  </a:lnTo>
                  <a:lnTo>
                    <a:pt x="53492" y="98763"/>
                  </a:lnTo>
                  <a:lnTo>
                    <a:pt x="59052" y="110475"/>
                  </a:lnTo>
                  <a:lnTo>
                    <a:pt x="59641" y="120854"/>
                  </a:lnTo>
                  <a:lnTo>
                    <a:pt x="58811" y="125598"/>
                  </a:lnTo>
                  <a:lnTo>
                    <a:pt x="48480" y="134632"/>
                  </a:lnTo>
                  <a:lnTo>
                    <a:pt x="32836" y="141939"/>
                  </a:lnTo>
                  <a:lnTo>
                    <a:pt x="0" y="14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98"/>
          <p:cNvGrpSpPr/>
          <p:nvPr/>
        </p:nvGrpSpPr>
        <p:grpSpPr>
          <a:xfrm>
            <a:off x="4019550" y="3552341"/>
            <a:ext cx="25401" cy="130660"/>
            <a:chOff x="4019550" y="3552341"/>
            <a:chExt cx="25401" cy="130660"/>
          </a:xfrm>
        </p:grpSpPr>
        <p:sp>
          <p:nvSpPr>
            <p:cNvPr id="123" name="SMARTInkShape-1645"/>
            <p:cNvSpPr/>
            <p:nvPr>
              <p:custDataLst>
                <p:tags r:id="rId45"/>
              </p:custDataLst>
            </p:nvPr>
          </p:nvSpPr>
          <p:spPr>
            <a:xfrm>
              <a:off x="4019550" y="3552341"/>
              <a:ext cx="12701" cy="22710"/>
            </a:xfrm>
            <a:custGeom>
              <a:avLst/>
              <a:gdLst/>
              <a:ahLst/>
              <a:cxnLst/>
              <a:rect l="0" t="0" r="0" b="0"/>
              <a:pathLst>
                <a:path w="12701" h="227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2700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646"/>
            <p:cNvSpPr/>
            <p:nvPr>
              <p:custDataLst>
                <p:tags r:id="rId46"/>
              </p:custDataLst>
            </p:nvPr>
          </p:nvSpPr>
          <p:spPr>
            <a:xfrm>
              <a:off x="4025900" y="3676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0212" y="6350"/>
                  </a:lnTo>
                  <a:lnTo>
                    <a:pt x="6185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399"/>
          <p:cNvGrpSpPr/>
          <p:nvPr/>
        </p:nvGrpSpPr>
        <p:grpSpPr>
          <a:xfrm>
            <a:off x="2853972" y="3333750"/>
            <a:ext cx="885788" cy="657698"/>
            <a:chOff x="2853972" y="3333750"/>
            <a:chExt cx="885788" cy="657698"/>
          </a:xfrm>
        </p:grpSpPr>
        <p:sp>
          <p:nvSpPr>
            <p:cNvPr id="126" name="SMARTInkShape-1647"/>
            <p:cNvSpPr/>
            <p:nvPr>
              <p:custDataLst>
                <p:tags r:id="rId39"/>
              </p:custDataLst>
            </p:nvPr>
          </p:nvSpPr>
          <p:spPr>
            <a:xfrm>
              <a:off x="2853972" y="3333750"/>
              <a:ext cx="330064" cy="366708"/>
            </a:xfrm>
            <a:custGeom>
              <a:avLst/>
              <a:gdLst/>
              <a:ahLst/>
              <a:cxnLst/>
              <a:rect l="0" t="0" r="0" b="0"/>
              <a:pathLst>
                <a:path w="330064" h="366708">
                  <a:moveTo>
                    <a:pt x="60678" y="0"/>
                  </a:moveTo>
                  <a:lnTo>
                    <a:pt x="60678" y="0"/>
                  </a:lnTo>
                  <a:lnTo>
                    <a:pt x="70791" y="3371"/>
                  </a:lnTo>
                  <a:lnTo>
                    <a:pt x="79519" y="14433"/>
                  </a:lnTo>
                  <a:lnTo>
                    <a:pt x="83822" y="22322"/>
                  </a:lnTo>
                  <a:lnTo>
                    <a:pt x="86507" y="63764"/>
                  </a:lnTo>
                  <a:lnTo>
                    <a:pt x="82506" y="105716"/>
                  </a:lnTo>
                  <a:lnTo>
                    <a:pt x="79463" y="129743"/>
                  </a:lnTo>
                  <a:lnTo>
                    <a:pt x="75318" y="154229"/>
                  </a:lnTo>
                  <a:lnTo>
                    <a:pt x="70438" y="179019"/>
                  </a:lnTo>
                  <a:lnTo>
                    <a:pt x="65068" y="204013"/>
                  </a:lnTo>
                  <a:lnTo>
                    <a:pt x="60783" y="228436"/>
                  </a:lnTo>
                  <a:lnTo>
                    <a:pt x="57220" y="252480"/>
                  </a:lnTo>
                  <a:lnTo>
                    <a:pt x="52086" y="296363"/>
                  </a:lnTo>
                  <a:lnTo>
                    <a:pt x="49195" y="342047"/>
                  </a:lnTo>
                  <a:lnTo>
                    <a:pt x="48519" y="359219"/>
                  </a:lnTo>
                  <a:lnTo>
                    <a:pt x="49749" y="363657"/>
                  </a:lnTo>
                  <a:lnTo>
                    <a:pt x="51982" y="365910"/>
                  </a:lnTo>
                  <a:lnTo>
                    <a:pt x="54880" y="366707"/>
                  </a:lnTo>
                  <a:lnTo>
                    <a:pt x="58224" y="365121"/>
                  </a:lnTo>
                  <a:lnTo>
                    <a:pt x="65702" y="357715"/>
                  </a:lnTo>
                  <a:lnTo>
                    <a:pt x="77846" y="331532"/>
                  </a:lnTo>
                  <a:lnTo>
                    <a:pt x="78656" y="310801"/>
                  </a:lnTo>
                  <a:lnTo>
                    <a:pt x="67678" y="268748"/>
                  </a:lnTo>
                  <a:lnTo>
                    <a:pt x="56263" y="253264"/>
                  </a:lnTo>
                  <a:lnTo>
                    <a:pt x="41783" y="242384"/>
                  </a:lnTo>
                  <a:lnTo>
                    <a:pt x="13253" y="231532"/>
                  </a:lnTo>
                  <a:lnTo>
                    <a:pt x="353" y="229179"/>
                  </a:lnTo>
                  <a:lnTo>
                    <a:pt x="0" y="228280"/>
                  </a:lnTo>
                  <a:lnTo>
                    <a:pt x="471" y="226976"/>
                  </a:lnTo>
                  <a:lnTo>
                    <a:pt x="1490" y="225399"/>
                  </a:lnTo>
                  <a:lnTo>
                    <a:pt x="46586" y="218902"/>
                  </a:lnTo>
                  <a:lnTo>
                    <a:pt x="87547" y="210439"/>
                  </a:lnTo>
                  <a:lnTo>
                    <a:pt x="125319" y="203463"/>
                  </a:lnTo>
                  <a:lnTo>
                    <a:pt x="161411" y="197431"/>
                  </a:lnTo>
                  <a:lnTo>
                    <a:pt x="161700" y="197237"/>
                  </a:lnTo>
                  <a:lnTo>
                    <a:pt x="157094" y="206360"/>
                  </a:lnTo>
                  <a:lnTo>
                    <a:pt x="147336" y="221246"/>
                  </a:lnTo>
                  <a:lnTo>
                    <a:pt x="147378" y="223698"/>
                  </a:lnTo>
                  <a:lnTo>
                    <a:pt x="148817" y="225332"/>
                  </a:lnTo>
                  <a:lnTo>
                    <a:pt x="151187" y="226421"/>
                  </a:lnTo>
                  <a:lnTo>
                    <a:pt x="168007" y="227954"/>
                  </a:lnTo>
                  <a:lnTo>
                    <a:pt x="179170" y="224550"/>
                  </a:lnTo>
                  <a:lnTo>
                    <a:pt x="197835" y="210867"/>
                  </a:lnTo>
                  <a:lnTo>
                    <a:pt x="207464" y="198730"/>
                  </a:lnTo>
                  <a:lnTo>
                    <a:pt x="207924" y="195986"/>
                  </a:lnTo>
                  <a:lnTo>
                    <a:pt x="206820" y="194158"/>
                  </a:lnTo>
                  <a:lnTo>
                    <a:pt x="204673" y="192938"/>
                  </a:lnTo>
                  <a:lnTo>
                    <a:pt x="194761" y="195347"/>
                  </a:lnTo>
                  <a:lnTo>
                    <a:pt x="188167" y="197964"/>
                  </a:lnTo>
                  <a:lnTo>
                    <a:pt x="168773" y="215133"/>
                  </a:lnTo>
                  <a:lnTo>
                    <a:pt x="152992" y="244835"/>
                  </a:lnTo>
                  <a:lnTo>
                    <a:pt x="146121" y="277076"/>
                  </a:lnTo>
                  <a:lnTo>
                    <a:pt x="150158" y="294595"/>
                  </a:lnTo>
                  <a:lnTo>
                    <a:pt x="154198" y="302230"/>
                  </a:lnTo>
                  <a:lnTo>
                    <a:pt x="160419" y="307320"/>
                  </a:lnTo>
                  <a:lnTo>
                    <a:pt x="176739" y="312975"/>
                  </a:lnTo>
                  <a:lnTo>
                    <a:pt x="209131" y="312788"/>
                  </a:lnTo>
                  <a:lnTo>
                    <a:pt x="242169" y="301522"/>
                  </a:lnTo>
                  <a:lnTo>
                    <a:pt x="274301" y="281408"/>
                  </a:lnTo>
                  <a:lnTo>
                    <a:pt x="296051" y="254203"/>
                  </a:lnTo>
                  <a:lnTo>
                    <a:pt x="300990" y="235981"/>
                  </a:lnTo>
                  <a:lnTo>
                    <a:pt x="300833" y="220591"/>
                  </a:lnTo>
                  <a:lnTo>
                    <a:pt x="298412" y="211400"/>
                  </a:lnTo>
                  <a:lnTo>
                    <a:pt x="296778" y="209372"/>
                  </a:lnTo>
                  <a:lnTo>
                    <a:pt x="294983" y="208726"/>
                  </a:lnTo>
                  <a:lnTo>
                    <a:pt x="293082" y="209001"/>
                  </a:lnTo>
                  <a:lnTo>
                    <a:pt x="291814" y="210595"/>
                  </a:lnTo>
                  <a:lnTo>
                    <a:pt x="290405" y="216129"/>
                  </a:lnTo>
                  <a:lnTo>
                    <a:pt x="309073" y="255117"/>
                  </a:lnTo>
                  <a:lnTo>
                    <a:pt x="328230" y="294489"/>
                  </a:lnTo>
                  <a:lnTo>
                    <a:pt x="330063" y="302159"/>
                  </a:lnTo>
                  <a:lnTo>
                    <a:pt x="329168" y="308684"/>
                  </a:lnTo>
                  <a:lnTo>
                    <a:pt x="322529" y="319696"/>
                  </a:lnTo>
                  <a:lnTo>
                    <a:pt x="317090" y="323198"/>
                  </a:lnTo>
                  <a:lnTo>
                    <a:pt x="303520" y="327087"/>
                  </a:lnTo>
                  <a:lnTo>
                    <a:pt x="288082" y="325053"/>
                  </a:lnTo>
                  <a:lnTo>
                    <a:pt x="26387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648"/>
            <p:cNvSpPr/>
            <p:nvPr>
              <p:custDataLst>
                <p:tags r:id="rId40"/>
              </p:custDataLst>
            </p:nvPr>
          </p:nvSpPr>
          <p:spPr>
            <a:xfrm>
              <a:off x="3239523" y="3363680"/>
              <a:ext cx="145028" cy="303467"/>
            </a:xfrm>
            <a:custGeom>
              <a:avLst/>
              <a:gdLst/>
              <a:ahLst/>
              <a:cxnLst/>
              <a:rect l="0" t="0" r="0" b="0"/>
              <a:pathLst>
                <a:path w="145028" h="303467">
                  <a:moveTo>
                    <a:pt x="94227" y="8170"/>
                  </a:moveTo>
                  <a:lnTo>
                    <a:pt x="94227" y="8170"/>
                  </a:lnTo>
                  <a:lnTo>
                    <a:pt x="87485" y="1428"/>
                  </a:lnTo>
                  <a:lnTo>
                    <a:pt x="84793" y="147"/>
                  </a:lnTo>
                  <a:lnTo>
                    <a:pt x="82294" y="0"/>
                  </a:lnTo>
                  <a:lnTo>
                    <a:pt x="77634" y="1716"/>
                  </a:lnTo>
                  <a:lnTo>
                    <a:pt x="73212" y="4831"/>
                  </a:lnTo>
                  <a:lnTo>
                    <a:pt x="66755" y="20665"/>
                  </a:lnTo>
                  <a:lnTo>
                    <a:pt x="60373" y="53343"/>
                  </a:lnTo>
                  <a:lnTo>
                    <a:pt x="54252" y="87749"/>
                  </a:lnTo>
                  <a:lnTo>
                    <a:pt x="47532" y="128910"/>
                  </a:lnTo>
                  <a:lnTo>
                    <a:pt x="42194" y="173075"/>
                  </a:lnTo>
                  <a:lnTo>
                    <a:pt x="39351" y="212930"/>
                  </a:lnTo>
                  <a:lnTo>
                    <a:pt x="38087" y="247341"/>
                  </a:lnTo>
                  <a:lnTo>
                    <a:pt x="39158" y="290651"/>
                  </a:lnTo>
                  <a:lnTo>
                    <a:pt x="40581" y="295974"/>
                  </a:lnTo>
                  <a:lnTo>
                    <a:pt x="42941" y="299522"/>
                  </a:lnTo>
                  <a:lnTo>
                    <a:pt x="45925" y="301888"/>
                  </a:lnTo>
                  <a:lnTo>
                    <a:pt x="49325" y="303466"/>
                  </a:lnTo>
                  <a:lnTo>
                    <a:pt x="67596" y="302314"/>
                  </a:lnTo>
                  <a:lnTo>
                    <a:pt x="79098" y="295534"/>
                  </a:lnTo>
                  <a:lnTo>
                    <a:pt x="84141" y="290763"/>
                  </a:lnTo>
                  <a:lnTo>
                    <a:pt x="86797" y="284760"/>
                  </a:lnTo>
                  <a:lnTo>
                    <a:pt x="87867" y="270563"/>
                  </a:lnTo>
                  <a:lnTo>
                    <a:pt x="82229" y="254847"/>
                  </a:lnTo>
                  <a:lnTo>
                    <a:pt x="71961" y="239865"/>
                  </a:lnTo>
                  <a:lnTo>
                    <a:pt x="49608" y="223498"/>
                  </a:lnTo>
                  <a:lnTo>
                    <a:pt x="2429" y="200356"/>
                  </a:lnTo>
                  <a:lnTo>
                    <a:pt x="1278" y="199089"/>
                  </a:lnTo>
                  <a:lnTo>
                    <a:pt x="0" y="195799"/>
                  </a:lnTo>
                  <a:lnTo>
                    <a:pt x="1070" y="193933"/>
                  </a:lnTo>
                  <a:lnTo>
                    <a:pt x="6022" y="189980"/>
                  </a:lnTo>
                  <a:lnTo>
                    <a:pt x="47351" y="179591"/>
                  </a:lnTo>
                  <a:lnTo>
                    <a:pt x="82689" y="173261"/>
                  </a:lnTo>
                  <a:lnTo>
                    <a:pt x="125815" y="164802"/>
                  </a:lnTo>
                  <a:lnTo>
                    <a:pt x="145027" y="16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649"/>
            <p:cNvSpPr/>
            <p:nvPr>
              <p:custDataLst>
                <p:tags r:id="rId41"/>
              </p:custDataLst>
            </p:nvPr>
          </p:nvSpPr>
          <p:spPr>
            <a:xfrm>
              <a:off x="3409950" y="35369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0443"/>
                  </a:lnTo>
                  <a:lnTo>
                    <a:pt x="9460" y="72100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50"/>
            <p:cNvSpPr/>
            <p:nvPr>
              <p:custDataLst>
                <p:tags r:id="rId42"/>
              </p:custDataLst>
            </p:nvPr>
          </p:nvSpPr>
          <p:spPr>
            <a:xfrm>
              <a:off x="3416300" y="34607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11994" y="21925"/>
                  </a:lnTo>
                  <a:lnTo>
                    <a:pt x="9329" y="137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51"/>
            <p:cNvSpPr/>
            <p:nvPr>
              <p:custDataLst>
                <p:tags r:id="rId43"/>
              </p:custDataLst>
            </p:nvPr>
          </p:nvSpPr>
          <p:spPr>
            <a:xfrm>
              <a:off x="3486527" y="3479800"/>
              <a:ext cx="94874" cy="196851"/>
            </a:xfrm>
            <a:custGeom>
              <a:avLst/>
              <a:gdLst/>
              <a:ahLst/>
              <a:cxnLst/>
              <a:rect l="0" t="0" r="0" b="0"/>
              <a:pathLst>
                <a:path w="94874" h="196851">
                  <a:moveTo>
                    <a:pt x="37723" y="0"/>
                  </a:moveTo>
                  <a:lnTo>
                    <a:pt x="37723" y="0"/>
                  </a:lnTo>
                  <a:lnTo>
                    <a:pt x="17329" y="45434"/>
                  </a:lnTo>
                  <a:lnTo>
                    <a:pt x="10435" y="81744"/>
                  </a:lnTo>
                  <a:lnTo>
                    <a:pt x="3924" y="120410"/>
                  </a:lnTo>
                  <a:lnTo>
                    <a:pt x="189" y="164659"/>
                  </a:lnTo>
                  <a:lnTo>
                    <a:pt x="0" y="169039"/>
                  </a:lnTo>
                  <a:lnTo>
                    <a:pt x="580" y="171959"/>
                  </a:lnTo>
                  <a:lnTo>
                    <a:pt x="1672" y="173906"/>
                  </a:lnTo>
                  <a:lnTo>
                    <a:pt x="3106" y="175204"/>
                  </a:lnTo>
                  <a:lnTo>
                    <a:pt x="4061" y="173953"/>
                  </a:lnTo>
                  <a:lnTo>
                    <a:pt x="16650" y="133603"/>
                  </a:lnTo>
                  <a:lnTo>
                    <a:pt x="38578" y="86572"/>
                  </a:lnTo>
                  <a:lnTo>
                    <a:pt x="55144" y="63986"/>
                  </a:lnTo>
                  <a:lnTo>
                    <a:pt x="59920" y="59591"/>
                  </a:lnTo>
                  <a:lnTo>
                    <a:pt x="64516" y="58071"/>
                  </a:lnTo>
                  <a:lnTo>
                    <a:pt x="68990" y="58470"/>
                  </a:lnTo>
                  <a:lnTo>
                    <a:pt x="73384" y="60146"/>
                  </a:lnTo>
                  <a:lnTo>
                    <a:pt x="82030" y="71417"/>
                  </a:lnTo>
                  <a:lnTo>
                    <a:pt x="89165" y="89596"/>
                  </a:lnTo>
                  <a:lnTo>
                    <a:pt x="93182" y="126187"/>
                  </a:lnTo>
                  <a:lnTo>
                    <a:pt x="94539" y="168990"/>
                  </a:lnTo>
                  <a:lnTo>
                    <a:pt x="9487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652"/>
            <p:cNvSpPr/>
            <p:nvPr>
              <p:custDataLst>
                <p:tags r:id="rId44"/>
              </p:custDataLst>
            </p:nvPr>
          </p:nvSpPr>
          <p:spPr>
            <a:xfrm>
              <a:off x="3638812" y="3542322"/>
              <a:ext cx="100948" cy="449126"/>
            </a:xfrm>
            <a:custGeom>
              <a:avLst/>
              <a:gdLst/>
              <a:ahLst/>
              <a:cxnLst/>
              <a:rect l="0" t="0" r="0" b="0"/>
              <a:pathLst>
                <a:path w="100948" h="449126">
                  <a:moveTo>
                    <a:pt x="82288" y="39078"/>
                  </a:moveTo>
                  <a:lnTo>
                    <a:pt x="82288" y="39078"/>
                  </a:lnTo>
                  <a:lnTo>
                    <a:pt x="92401" y="22222"/>
                  </a:lnTo>
                  <a:lnTo>
                    <a:pt x="92558" y="15141"/>
                  </a:lnTo>
                  <a:lnTo>
                    <a:pt x="89840" y="8304"/>
                  </a:lnTo>
                  <a:lnTo>
                    <a:pt x="85206" y="1628"/>
                  </a:lnTo>
                  <a:lnTo>
                    <a:pt x="76472" y="0"/>
                  </a:lnTo>
                  <a:lnTo>
                    <a:pt x="51715" y="5718"/>
                  </a:lnTo>
                  <a:lnTo>
                    <a:pt x="31306" y="19547"/>
                  </a:lnTo>
                  <a:lnTo>
                    <a:pt x="4327" y="53799"/>
                  </a:lnTo>
                  <a:lnTo>
                    <a:pt x="131" y="67023"/>
                  </a:lnTo>
                  <a:lnTo>
                    <a:pt x="0" y="72524"/>
                  </a:lnTo>
                  <a:lnTo>
                    <a:pt x="1324" y="76898"/>
                  </a:lnTo>
                  <a:lnTo>
                    <a:pt x="6558" y="83638"/>
                  </a:lnTo>
                  <a:lnTo>
                    <a:pt x="10635" y="85012"/>
                  </a:lnTo>
                  <a:lnTo>
                    <a:pt x="20809" y="84658"/>
                  </a:lnTo>
                  <a:lnTo>
                    <a:pt x="48951" y="73612"/>
                  </a:lnTo>
                  <a:lnTo>
                    <a:pt x="78708" y="57075"/>
                  </a:lnTo>
                  <a:lnTo>
                    <a:pt x="87987" y="56013"/>
                  </a:lnTo>
                  <a:lnTo>
                    <a:pt x="92438" y="56718"/>
                  </a:lnTo>
                  <a:lnTo>
                    <a:pt x="94699" y="60716"/>
                  </a:lnTo>
                  <a:lnTo>
                    <a:pt x="95089" y="105567"/>
                  </a:lnTo>
                  <a:lnTo>
                    <a:pt x="95018" y="151677"/>
                  </a:lnTo>
                  <a:lnTo>
                    <a:pt x="96883" y="190957"/>
                  </a:lnTo>
                  <a:lnTo>
                    <a:pt x="99358" y="234285"/>
                  </a:lnTo>
                  <a:lnTo>
                    <a:pt x="100458" y="279413"/>
                  </a:lnTo>
                  <a:lnTo>
                    <a:pt x="100947" y="325340"/>
                  </a:lnTo>
                  <a:lnTo>
                    <a:pt x="100459" y="368800"/>
                  </a:lnTo>
                  <a:lnTo>
                    <a:pt x="97890" y="404579"/>
                  </a:lnTo>
                  <a:lnTo>
                    <a:pt x="90634" y="429417"/>
                  </a:lnTo>
                  <a:lnTo>
                    <a:pt x="85735" y="439004"/>
                  </a:lnTo>
                  <a:lnTo>
                    <a:pt x="78941" y="444690"/>
                  </a:lnTo>
                  <a:lnTo>
                    <a:pt x="61986" y="449125"/>
                  </a:lnTo>
                  <a:lnTo>
                    <a:pt x="53937" y="447204"/>
                  </a:lnTo>
                  <a:lnTo>
                    <a:pt x="39348" y="437543"/>
                  </a:lnTo>
                  <a:lnTo>
                    <a:pt x="15865" y="412867"/>
                  </a:lnTo>
                  <a:lnTo>
                    <a:pt x="1145" y="376470"/>
                  </a:lnTo>
                  <a:lnTo>
                    <a:pt x="2480" y="350602"/>
                  </a:lnTo>
                  <a:lnTo>
                    <a:pt x="12438" y="31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00"/>
          <p:cNvGrpSpPr/>
          <p:nvPr/>
        </p:nvGrpSpPr>
        <p:grpSpPr>
          <a:xfrm>
            <a:off x="1893183" y="3371850"/>
            <a:ext cx="577535" cy="493872"/>
            <a:chOff x="1893183" y="3371850"/>
            <a:chExt cx="577535" cy="493872"/>
          </a:xfrm>
        </p:grpSpPr>
        <p:sp>
          <p:nvSpPr>
            <p:cNvPr id="133" name="SMARTInkShape-1653"/>
            <p:cNvSpPr/>
            <p:nvPr>
              <p:custDataLst>
                <p:tags r:id="rId36"/>
              </p:custDataLst>
            </p:nvPr>
          </p:nvSpPr>
          <p:spPr>
            <a:xfrm>
              <a:off x="2350774" y="3520485"/>
              <a:ext cx="119944" cy="345237"/>
            </a:xfrm>
            <a:custGeom>
              <a:avLst/>
              <a:gdLst/>
              <a:ahLst/>
              <a:cxnLst/>
              <a:rect l="0" t="0" r="0" b="0"/>
              <a:pathLst>
                <a:path w="119944" h="345237">
                  <a:moveTo>
                    <a:pt x="36826" y="41865"/>
                  </a:moveTo>
                  <a:lnTo>
                    <a:pt x="36826" y="41865"/>
                  </a:lnTo>
                  <a:lnTo>
                    <a:pt x="34944" y="78902"/>
                  </a:lnTo>
                  <a:lnTo>
                    <a:pt x="31051" y="111948"/>
                  </a:lnTo>
                  <a:lnTo>
                    <a:pt x="24617" y="152506"/>
                  </a:lnTo>
                  <a:lnTo>
                    <a:pt x="18935" y="192638"/>
                  </a:lnTo>
                  <a:lnTo>
                    <a:pt x="14057" y="231642"/>
                  </a:lnTo>
                  <a:lnTo>
                    <a:pt x="9538" y="270144"/>
                  </a:lnTo>
                  <a:lnTo>
                    <a:pt x="5178" y="304659"/>
                  </a:lnTo>
                  <a:lnTo>
                    <a:pt x="0" y="343463"/>
                  </a:lnTo>
                  <a:lnTo>
                    <a:pt x="281" y="345236"/>
                  </a:lnTo>
                  <a:lnTo>
                    <a:pt x="1174" y="345007"/>
                  </a:lnTo>
                  <a:lnTo>
                    <a:pt x="2475" y="343443"/>
                  </a:lnTo>
                  <a:lnTo>
                    <a:pt x="10337" y="306988"/>
                  </a:lnTo>
                  <a:lnTo>
                    <a:pt x="17057" y="270705"/>
                  </a:lnTo>
                  <a:lnTo>
                    <a:pt x="20119" y="246636"/>
                  </a:lnTo>
                  <a:lnTo>
                    <a:pt x="22865" y="219301"/>
                  </a:lnTo>
                  <a:lnTo>
                    <a:pt x="25402" y="189789"/>
                  </a:lnTo>
                  <a:lnTo>
                    <a:pt x="29916" y="159531"/>
                  </a:lnTo>
                  <a:lnTo>
                    <a:pt x="35747" y="128776"/>
                  </a:lnTo>
                  <a:lnTo>
                    <a:pt x="42457" y="97688"/>
                  </a:lnTo>
                  <a:lnTo>
                    <a:pt x="49046" y="72025"/>
                  </a:lnTo>
                  <a:lnTo>
                    <a:pt x="62013" y="30340"/>
                  </a:lnTo>
                  <a:lnTo>
                    <a:pt x="72950" y="8521"/>
                  </a:lnTo>
                  <a:lnTo>
                    <a:pt x="77842" y="2702"/>
                  </a:lnTo>
                  <a:lnTo>
                    <a:pt x="83220" y="234"/>
                  </a:lnTo>
                  <a:lnTo>
                    <a:pt x="88922" y="0"/>
                  </a:lnTo>
                  <a:lnTo>
                    <a:pt x="94840" y="1255"/>
                  </a:lnTo>
                  <a:lnTo>
                    <a:pt x="100196" y="5619"/>
                  </a:lnTo>
                  <a:lnTo>
                    <a:pt x="109911" y="19876"/>
                  </a:lnTo>
                  <a:lnTo>
                    <a:pt x="119943" y="54478"/>
                  </a:lnTo>
                  <a:lnTo>
                    <a:pt x="117511" y="79927"/>
                  </a:lnTo>
                  <a:lnTo>
                    <a:pt x="107964" y="104643"/>
                  </a:lnTo>
                  <a:lnTo>
                    <a:pt x="91961" y="127387"/>
                  </a:lnTo>
                  <a:lnTo>
                    <a:pt x="69327" y="143609"/>
                  </a:lnTo>
                  <a:lnTo>
                    <a:pt x="30476" y="16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654"/>
            <p:cNvSpPr/>
            <p:nvPr>
              <p:custDataLst>
                <p:tags r:id="rId37"/>
              </p:custDataLst>
            </p:nvPr>
          </p:nvSpPr>
          <p:spPr>
            <a:xfrm>
              <a:off x="2114550" y="3549878"/>
              <a:ext cx="119166" cy="290537"/>
            </a:xfrm>
            <a:custGeom>
              <a:avLst/>
              <a:gdLst/>
              <a:ahLst/>
              <a:cxnLst/>
              <a:rect l="0" t="0" r="0" b="0"/>
              <a:pathLst>
                <a:path w="119166" h="290537">
                  <a:moveTo>
                    <a:pt x="0" y="25172"/>
                  </a:moveTo>
                  <a:lnTo>
                    <a:pt x="0" y="25172"/>
                  </a:lnTo>
                  <a:lnTo>
                    <a:pt x="14927" y="66581"/>
                  </a:lnTo>
                  <a:lnTo>
                    <a:pt x="17712" y="69712"/>
                  </a:lnTo>
                  <a:lnTo>
                    <a:pt x="24570" y="73190"/>
                  </a:lnTo>
                  <a:lnTo>
                    <a:pt x="34203" y="70972"/>
                  </a:lnTo>
                  <a:lnTo>
                    <a:pt x="57635" y="58051"/>
                  </a:lnTo>
                  <a:lnTo>
                    <a:pt x="76344" y="39304"/>
                  </a:lnTo>
                  <a:lnTo>
                    <a:pt x="90784" y="9802"/>
                  </a:lnTo>
                  <a:lnTo>
                    <a:pt x="93927" y="0"/>
                  </a:lnTo>
                  <a:lnTo>
                    <a:pt x="94367" y="630"/>
                  </a:lnTo>
                  <a:lnTo>
                    <a:pt x="95839" y="37227"/>
                  </a:lnTo>
                  <a:lnTo>
                    <a:pt x="100991" y="82444"/>
                  </a:lnTo>
                  <a:lnTo>
                    <a:pt x="107444" y="120006"/>
                  </a:lnTo>
                  <a:lnTo>
                    <a:pt x="113134" y="160218"/>
                  </a:lnTo>
                  <a:lnTo>
                    <a:pt x="117310" y="199492"/>
                  </a:lnTo>
                  <a:lnTo>
                    <a:pt x="119165" y="233411"/>
                  </a:lnTo>
                  <a:lnTo>
                    <a:pt x="114346" y="259304"/>
                  </a:lnTo>
                  <a:lnTo>
                    <a:pt x="105148" y="278103"/>
                  </a:lnTo>
                  <a:lnTo>
                    <a:pt x="94005" y="288810"/>
                  </a:lnTo>
                  <a:lnTo>
                    <a:pt x="88070" y="290536"/>
                  </a:lnTo>
                  <a:lnTo>
                    <a:pt x="75831" y="288692"/>
                  </a:lnTo>
                  <a:lnTo>
                    <a:pt x="65218" y="279405"/>
                  </a:lnTo>
                  <a:lnTo>
                    <a:pt x="60411" y="272977"/>
                  </a:lnTo>
                  <a:lnTo>
                    <a:pt x="50800" y="21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655"/>
            <p:cNvSpPr/>
            <p:nvPr>
              <p:custDataLst>
                <p:tags r:id="rId38"/>
              </p:custDataLst>
            </p:nvPr>
          </p:nvSpPr>
          <p:spPr>
            <a:xfrm>
              <a:off x="1893183" y="3371850"/>
              <a:ext cx="162421" cy="313486"/>
            </a:xfrm>
            <a:custGeom>
              <a:avLst/>
              <a:gdLst/>
              <a:ahLst/>
              <a:cxnLst/>
              <a:rect l="0" t="0" r="0" b="0"/>
              <a:pathLst>
                <a:path w="162421" h="313486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2322"/>
                  </a:lnTo>
                  <a:lnTo>
                    <a:pt x="1391" y="53665"/>
                  </a:lnTo>
                  <a:lnTo>
                    <a:pt x="4361" y="96523"/>
                  </a:lnTo>
                  <a:lnTo>
                    <a:pt x="6141" y="120793"/>
                  </a:lnTo>
                  <a:lnTo>
                    <a:pt x="8033" y="146146"/>
                  </a:lnTo>
                  <a:lnTo>
                    <a:pt x="10705" y="172925"/>
                  </a:lnTo>
                  <a:lnTo>
                    <a:pt x="13898" y="200655"/>
                  </a:lnTo>
                  <a:lnTo>
                    <a:pt x="17438" y="229020"/>
                  </a:lnTo>
                  <a:lnTo>
                    <a:pt x="23252" y="269944"/>
                  </a:lnTo>
                  <a:lnTo>
                    <a:pt x="29363" y="311477"/>
                  </a:lnTo>
                  <a:lnTo>
                    <a:pt x="29159" y="313485"/>
                  </a:lnTo>
                  <a:lnTo>
                    <a:pt x="28317" y="312706"/>
                  </a:lnTo>
                  <a:lnTo>
                    <a:pt x="19948" y="284857"/>
                  </a:lnTo>
                  <a:lnTo>
                    <a:pt x="12624" y="238289"/>
                  </a:lnTo>
                  <a:lnTo>
                    <a:pt x="12175" y="232906"/>
                  </a:lnTo>
                  <a:lnTo>
                    <a:pt x="13467" y="231471"/>
                  </a:lnTo>
                  <a:lnTo>
                    <a:pt x="18665" y="229876"/>
                  </a:lnTo>
                  <a:lnTo>
                    <a:pt x="34911" y="227441"/>
                  </a:lnTo>
                  <a:lnTo>
                    <a:pt x="75266" y="207585"/>
                  </a:lnTo>
                  <a:lnTo>
                    <a:pt x="105562" y="183176"/>
                  </a:lnTo>
                  <a:lnTo>
                    <a:pt x="130140" y="150229"/>
                  </a:lnTo>
                  <a:lnTo>
                    <a:pt x="142251" y="118509"/>
                  </a:lnTo>
                  <a:lnTo>
                    <a:pt x="151632" y="83715"/>
                  </a:lnTo>
                  <a:lnTo>
                    <a:pt x="161522" y="38173"/>
                  </a:lnTo>
                  <a:lnTo>
                    <a:pt x="162420" y="33915"/>
                  </a:lnTo>
                  <a:lnTo>
                    <a:pt x="162314" y="33193"/>
                  </a:lnTo>
                  <a:lnTo>
                    <a:pt x="160314" y="38036"/>
                  </a:lnTo>
                  <a:lnTo>
                    <a:pt x="153281" y="80787"/>
                  </a:lnTo>
                  <a:lnTo>
                    <a:pt x="149243" y="115868"/>
                  </a:lnTo>
                  <a:lnTo>
                    <a:pt x="145097" y="158741"/>
                  </a:lnTo>
                  <a:lnTo>
                    <a:pt x="141608" y="203196"/>
                  </a:lnTo>
                  <a:lnTo>
                    <a:pt x="140057" y="241769"/>
                  </a:lnTo>
                  <a:lnTo>
                    <a:pt x="142556" y="281734"/>
                  </a:lnTo>
                  <a:lnTo>
                    <a:pt x="14516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01"/>
          <p:cNvGrpSpPr/>
          <p:nvPr/>
        </p:nvGrpSpPr>
        <p:grpSpPr>
          <a:xfrm>
            <a:off x="3279291" y="2679700"/>
            <a:ext cx="292781" cy="190501"/>
            <a:chOff x="3279291" y="2679700"/>
            <a:chExt cx="292781" cy="190501"/>
          </a:xfrm>
        </p:grpSpPr>
        <p:sp>
          <p:nvSpPr>
            <p:cNvPr id="137" name="SMARTInkShape-1656"/>
            <p:cNvSpPr/>
            <p:nvPr>
              <p:custDataLst>
                <p:tags r:id="rId34"/>
              </p:custDataLst>
            </p:nvPr>
          </p:nvSpPr>
          <p:spPr>
            <a:xfrm>
              <a:off x="3473450" y="2681445"/>
              <a:ext cx="98622" cy="188756"/>
            </a:xfrm>
            <a:custGeom>
              <a:avLst/>
              <a:gdLst/>
              <a:ahLst/>
              <a:cxnLst/>
              <a:rect l="0" t="0" r="0" b="0"/>
              <a:pathLst>
                <a:path w="98622" h="188756">
                  <a:moveTo>
                    <a:pt x="95250" y="30005"/>
                  </a:moveTo>
                  <a:lnTo>
                    <a:pt x="95250" y="30005"/>
                  </a:lnTo>
                  <a:lnTo>
                    <a:pt x="98621" y="26634"/>
                  </a:lnTo>
                  <a:lnTo>
                    <a:pt x="98394" y="19335"/>
                  </a:lnTo>
                  <a:lnTo>
                    <a:pt x="97346" y="14425"/>
                  </a:lnTo>
                  <a:lnTo>
                    <a:pt x="93825" y="10446"/>
                  </a:lnTo>
                  <a:lnTo>
                    <a:pt x="82387" y="4143"/>
                  </a:lnTo>
                  <a:lnTo>
                    <a:pt x="56710" y="0"/>
                  </a:lnTo>
                  <a:lnTo>
                    <a:pt x="30130" y="2143"/>
                  </a:lnTo>
                  <a:lnTo>
                    <a:pt x="16683" y="7274"/>
                  </a:lnTo>
                  <a:lnTo>
                    <a:pt x="11122" y="10617"/>
                  </a:lnTo>
                  <a:lnTo>
                    <a:pt x="8120" y="14963"/>
                  </a:lnTo>
                  <a:lnTo>
                    <a:pt x="6665" y="25436"/>
                  </a:lnTo>
                  <a:lnTo>
                    <a:pt x="12135" y="39028"/>
                  </a:lnTo>
                  <a:lnTo>
                    <a:pt x="22326" y="53771"/>
                  </a:lnTo>
                  <a:lnTo>
                    <a:pt x="66090" y="99136"/>
                  </a:lnTo>
                  <a:lnTo>
                    <a:pt x="74764" y="118350"/>
                  </a:lnTo>
                  <a:lnTo>
                    <a:pt x="75243" y="127707"/>
                  </a:lnTo>
                  <a:lnTo>
                    <a:pt x="70130" y="145630"/>
                  </a:lnTo>
                  <a:lnTo>
                    <a:pt x="51980" y="168216"/>
                  </a:lnTo>
                  <a:lnTo>
                    <a:pt x="32100" y="181572"/>
                  </a:lnTo>
                  <a:lnTo>
                    <a:pt x="0" y="18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657"/>
            <p:cNvSpPr/>
            <p:nvPr>
              <p:custDataLst>
                <p:tags r:id="rId35"/>
              </p:custDataLst>
            </p:nvPr>
          </p:nvSpPr>
          <p:spPr>
            <a:xfrm>
              <a:off x="3279291" y="2679700"/>
              <a:ext cx="149710" cy="164190"/>
            </a:xfrm>
            <a:custGeom>
              <a:avLst/>
              <a:gdLst/>
              <a:ahLst/>
              <a:cxnLst/>
              <a:rect l="0" t="0" r="0" b="0"/>
              <a:pathLst>
                <a:path w="149710" h="164190">
                  <a:moveTo>
                    <a:pt x="3659" y="76200"/>
                  </a:moveTo>
                  <a:lnTo>
                    <a:pt x="3659" y="76200"/>
                  </a:lnTo>
                  <a:lnTo>
                    <a:pt x="0" y="56627"/>
                  </a:lnTo>
                  <a:lnTo>
                    <a:pt x="3038" y="32073"/>
                  </a:lnTo>
                  <a:lnTo>
                    <a:pt x="4656" y="32671"/>
                  </a:lnTo>
                  <a:lnTo>
                    <a:pt x="10217" y="40861"/>
                  </a:lnTo>
                  <a:lnTo>
                    <a:pt x="20920" y="87982"/>
                  </a:lnTo>
                  <a:lnTo>
                    <a:pt x="31900" y="125317"/>
                  </a:lnTo>
                  <a:lnTo>
                    <a:pt x="49066" y="162675"/>
                  </a:lnTo>
                  <a:lnTo>
                    <a:pt x="51570" y="164189"/>
                  </a:lnTo>
                  <a:lnTo>
                    <a:pt x="53944" y="163787"/>
                  </a:lnTo>
                  <a:lnTo>
                    <a:pt x="60580" y="157461"/>
                  </a:lnTo>
                  <a:lnTo>
                    <a:pt x="79478" y="131949"/>
                  </a:lnTo>
                  <a:lnTo>
                    <a:pt x="98090" y="89583"/>
                  </a:lnTo>
                  <a:lnTo>
                    <a:pt x="112856" y="44104"/>
                  </a:lnTo>
                  <a:lnTo>
                    <a:pt x="121806" y="21483"/>
                  </a:lnTo>
                  <a:lnTo>
                    <a:pt x="126873" y="14322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02"/>
          <p:cNvGrpSpPr/>
          <p:nvPr/>
        </p:nvGrpSpPr>
        <p:grpSpPr>
          <a:xfrm>
            <a:off x="8477250" y="1430353"/>
            <a:ext cx="1154190" cy="412523"/>
            <a:chOff x="8477250" y="1430353"/>
            <a:chExt cx="1154190" cy="412523"/>
          </a:xfrm>
        </p:grpSpPr>
        <p:sp>
          <p:nvSpPr>
            <p:cNvPr id="140" name="SMARTInkShape-1658"/>
            <p:cNvSpPr/>
            <p:nvPr>
              <p:custDataLst>
                <p:tags r:id="rId31"/>
              </p:custDataLst>
            </p:nvPr>
          </p:nvSpPr>
          <p:spPr>
            <a:xfrm>
              <a:off x="8477250" y="1568450"/>
              <a:ext cx="177801" cy="201098"/>
            </a:xfrm>
            <a:custGeom>
              <a:avLst/>
              <a:gdLst/>
              <a:ahLst/>
              <a:cxnLst/>
              <a:rect l="0" t="0" r="0" b="0"/>
              <a:pathLst>
                <a:path w="177801" h="201098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8839" y="883"/>
                  </a:lnTo>
                  <a:lnTo>
                    <a:pt x="10831" y="1999"/>
                  </a:lnTo>
                  <a:lnTo>
                    <a:pt x="14927" y="7004"/>
                  </a:lnTo>
                  <a:lnTo>
                    <a:pt x="25415" y="54013"/>
                  </a:lnTo>
                  <a:lnTo>
                    <a:pt x="30345" y="86095"/>
                  </a:lnTo>
                  <a:lnTo>
                    <a:pt x="37240" y="119168"/>
                  </a:lnTo>
                  <a:lnTo>
                    <a:pt x="49055" y="162779"/>
                  </a:lnTo>
                  <a:lnTo>
                    <a:pt x="61493" y="192399"/>
                  </a:lnTo>
                  <a:lnTo>
                    <a:pt x="66396" y="197411"/>
                  </a:lnTo>
                  <a:lnTo>
                    <a:pt x="71780" y="200046"/>
                  </a:lnTo>
                  <a:lnTo>
                    <a:pt x="77487" y="201097"/>
                  </a:lnTo>
                  <a:lnTo>
                    <a:pt x="82702" y="198976"/>
                  </a:lnTo>
                  <a:lnTo>
                    <a:pt x="106856" y="169649"/>
                  </a:lnTo>
                  <a:lnTo>
                    <a:pt x="122986" y="141722"/>
                  </a:lnTo>
                  <a:lnTo>
                    <a:pt x="134859" y="103439"/>
                  </a:lnTo>
                  <a:lnTo>
                    <a:pt x="146721" y="62436"/>
                  </a:lnTo>
                  <a:lnTo>
                    <a:pt x="161535" y="16618"/>
                  </a:lnTo>
                  <a:lnTo>
                    <a:pt x="167749" y="4564"/>
                  </a:lnTo>
                  <a:lnTo>
                    <a:pt x="170394" y="233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659"/>
            <p:cNvSpPr/>
            <p:nvPr>
              <p:custDataLst>
                <p:tags r:id="rId32"/>
              </p:custDataLst>
            </p:nvPr>
          </p:nvSpPr>
          <p:spPr>
            <a:xfrm>
              <a:off x="9034137" y="1600200"/>
              <a:ext cx="597303" cy="242676"/>
            </a:xfrm>
            <a:custGeom>
              <a:avLst/>
              <a:gdLst/>
              <a:ahLst/>
              <a:cxnLst/>
              <a:rect l="0" t="0" r="0" b="0"/>
              <a:pathLst>
                <a:path w="597303" h="242676">
                  <a:moveTo>
                    <a:pt x="33663" y="0"/>
                  </a:moveTo>
                  <a:lnTo>
                    <a:pt x="33663" y="0"/>
                  </a:lnTo>
                  <a:lnTo>
                    <a:pt x="26920" y="3371"/>
                  </a:lnTo>
                  <a:lnTo>
                    <a:pt x="15986" y="18951"/>
                  </a:lnTo>
                  <a:lnTo>
                    <a:pt x="4718" y="59639"/>
                  </a:lnTo>
                  <a:lnTo>
                    <a:pt x="0" y="95282"/>
                  </a:lnTo>
                  <a:lnTo>
                    <a:pt x="9976" y="137407"/>
                  </a:lnTo>
                  <a:lnTo>
                    <a:pt x="13637" y="146638"/>
                  </a:lnTo>
                  <a:lnTo>
                    <a:pt x="18195" y="152792"/>
                  </a:lnTo>
                  <a:lnTo>
                    <a:pt x="28904" y="159630"/>
                  </a:lnTo>
                  <a:lnTo>
                    <a:pt x="42602" y="160787"/>
                  </a:lnTo>
                  <a:lnTo>
                    <a:pt x="57391" y="158244"/>
                  </a:lnTo>
                  <a:lnTo>
                    <a:pt x="71019" y="152410"/>
                  </a:lnTo>
                  <a:lnTo>
                    <a:pt x="84132" y="137588"/>
                  </a:lnTo>
                  <a:lnTo>
                    <a:pt x="109797" y="90207"/>
                  </a:lnTo>
                  <a:lnTo>
                    <a:pt x="137703" y="42709"/>
                  </a:lnTo>
                  <a:lnTo>
                    <a:pt x="140454" y="34605"/>
                  </a:lnTo>
                  <a:lnTo>
                    <a:pt x="141567" y="25800"/>
                  </a:lnTo>
                  <a:lnTo>
                    <a:pt x="129399" y="65434"/>
                  </a:lnTo>
                  <a:lnTo>
                    <a:pt x="124588" y="102173"/>
                  </a:lnTo>
                  <a:lnTo>
                    <a:pt x="128031" y="146738"/>
                  </a:lnTo>
                  <a:lnTo>
                    <a:pt x="134218" y="172516"/>
                  </a:lnTo>
                  <a:lnTo>
                    <a:pt x="140913" y="182037"/>
                  </a:lnTo>
                  <a:lnTo>
                    <a:pt x="146085" y="184152"/>
                  </a:lnTo>
                  <a:lnTo>
                    <a:pt x="159358" y="184621"/>
                  </a:lnTo>
                  <a:lnTo>
                    <a:pt x="182698" y="174177"/>
                  </a:lnTo>
                  <a:lnTo>
                    <a:pt x="227421" y="138665"/>
                  </a:lnTo>
                  <a:lnTo>
                    <a:pt x="260444" y="93572"/>
                  </a:lnTo>
                  <a:lnTo>
                    <a:pt x="272911" y="64507"/>
                  </a:lnTo>
                  <a:lnTo>
                    <a:pt x="274783" y="52329"/>
                  </a:lnTo>
                  <a:lnTo>
                    <a:pt x="278328" y="84064"/>
                  </a:lnTo>
                  <a:lnTo>
                    <a:pt x="287170" y="98678"/>
                  </a:lnTo>
                  <a:lnTo>
                    <a:pt x="296616" y="105710"/>
                  </a:lnTo>
                  <a:lnTo>
                    <a:pt x="302097" y="108574"/>
                  </a:lnTo>
                  <a:lnTo>
                    <a:pt x="317598" y="107992"/>
                  </a:lnTo>
                  <a:lnTo>
                    <a:pt x="342392" y="99731"/>
                  </a:lnTo>
                  <a:lnTo>
                    <a:pt x="363147" y="86465"/>
                  </a:lnTo>
                  <a:lnTo>
                    <a:pt x="369736" y="80926"/>
                  </a:lnTo>
                  <a:lnTo>
                    <a:pt x="378937" y="63484"/>
                  </a:lnTo>
                  <a:lnTo>
                    <a:pt x="387223" y="27905"/>
                  </a:lnTo>
                  <a:lnTo>
                    <a:pt x="385786" y="21426"/>
                  </a:lnTo>
                  <a:lnTo>
                    <a:pt x="378545" y="10463"/>
                  </a:lnTo>
                  <a:lnTo>
                    <a:pt x="372945" y="7681"/>
                  </a:lnTo>
                  <a:lnTo>
                    <a:pt x="359197" y="6471"/>
                  </a:lnTo>
                  <a:lnTo>
                    <a:pt x="343681" y="12048"/>
                  </a:lnTo>
                  <a:lnTo>
                    <a:pt x="327377" y="22994"/>
                  </a:lnTo>
                  <a:lnTo>
                    <a:pt x="303036" y="49695"/>
                  </a:lnTo>
                  <a:lnTo>
                    <a:pt x="279254" y="94404"/>
                  </a:lnTo>
                  <a:lnTo>
                    <a:pt x="274754" y="115335"/>
                  </a:lnTo>
                  <a:lnTo>
                    <a:pt x="277457" y="134045"/>
                  </a:lnTo>
                  <a:lnTo>
                    <a:pt x="290283" y="157074"/>
                  </a:lnTo>
                  <a:lnTo>
                    <a:pt x="307172" y="166942"/>
                  </a:lnTo>
                  <a:lnTo>
                    <a:pt x="328084" y="172269"/>
                  </a:lnTo>
                  <a:lnTo>
                    <a:pt x="360396" y="170595"/>
                  </a:lnTo>
                  <a:lnTo>
                    <a:pt x="407001" y="157745"/>
                  </a:lnTo>
                  <a:lnTo>
                    <a:pt x="450386" y="138247"/>
                  </a:lnTo>
                  <a:lnTo>
                    <a:pt x="492223" y="108238"/>
                  </a:lnTo>
                  <a:lnTo>
                    <a:pt x="522751" y="72834"/>
                  </a:lnTo>
                  <a:lnTo>
                    <a:pt x="531590" y="53566"/>
                  </a:lnTo>
                  <a:lnTo>
                    <a:pt x="532830" y="48410"/>
                  </a:lnTo>
                  <a:lnTo>
                    <a:pt x="532247" y="43562"/>
                  </a:lnTo>
                  <a:lnTo>
                    <a:pt x="527836" y="34413"/>
                  </a:lnTo>
                  <a:lnTo>
                    <a:pt x="523979" y="31409"/>
                  </a:lnTo>
                  <a:lnTo>
                    <a:pt x="514047" y="28071"/>
                  </a:lnTo>
                  <a:lnTo>
                    <a:pt x="496556" y="29562"/>
                  </a:lnTo>
                  <a:lnTo>
                    <a:pt x="486103" y="36422"/>
                  </a:lnTo>
                  <a:lnTo>
                    <a:pt x="481340" y="41215"/>
                  </a:lnTo>
                  <a:lnTo>
                    <a:pt x="476048" y="54066"/>
                  </a:lnTo>
                  <a:lnTo>
                    <a:pt x="474637" y="61444"/>
                  </a:lnTo>
                  <a:lnTo>
                    <a:pt x="478712" y="79049"/>
                  </a:lnTo>
                  <a:lnTo>
                    <a:pt x="488990" y="98633"/>
                  </a:lnTo>
                  <a:lnTo>
                    <a:pt x="528097" y="139950"/>
                  </a:lnTo>
                  <a:lnTo>
                    <a:pt x="564924" y="171524"/>
                  </a:lnTo>
                  <a:lnTo>
                    <a:pt x="590654" y="199459"/>
                  </a:lnTo>
                  <a:lnTo>
                    <a:pt x="595489" y="207056"/>
                  </a:lnTo>
                  <a:lnTo>
                    <a:pt x="597302" y="214237"/>
                  </a:lnTo>
                  <a:lnTo>
                    <a:pt x="595554" y="227861"/>
                  </a:lnTo>
                  <a:lnTo>
                    <a:pt x="591703" y="233046"/>
                  </a:lnTo>
                  <a:lnTo>
                    <a:pt x="579896" y="240689"/>
                  </a:lnTo>
                  <a:lnTo>
                    <a:pt x="563359" y="242675"/>
                  </a:lnTo>
                  <a:lnTo>
                    <a:pt x="53531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60"/>
            <p:cNvSpPr/>
            <p:nvPr>
              <p:custDataLst>
                <p:tags r:id="rId33"/>
              </p:custDataLst>
            </p:nvPr>
          </p:nvSpPr>
          <p:spPr>
            <a:xfrm>
              <a:off x="8707953" y="1430353"/>
              <a:ext cx="261673" cy="316993"/>
            </a:xfrm>
            <a:custGeom>
              <a:avLst/>
              <a:gdLst/>
              <a:ahLst/>
              <a:cxnLst/>
              <a:rect l="0" t="0" r="0" b="0"/>
              <a:pathLst>
                <a:path w="261673" h="316993">
                  <a:moveTo>
                    <a:pt x="105847" y="246047"/>
                  </a:moveTo>
                  <a:lnTo>
                    <a:pt x="105847" y="246047"/>
                  </a:lnTo>
                  <a:lnTo>
                    <a:pt x="112588" y="242676"/>
                  </a:lnTo>
                  <a:lnTo>
                    <a:pt x="117780" y="235377"/>
                  </a:lnTo>
                  <a:lnTo>
                    <a:pt x="120152" y="230467"/>
                  </a:lnTo>
                  <a:lnTo>
                    <a:pt x="119025" y="217485"/>
                  </a:lnTo>
                  <a:lnTo>
                    <a:pt x="113117" y="203014"/>
                  </a:lnTo>
                  <a:lnTo>
                    <a:pt x="103432" y="189527"/>
                  </a:lnTo>
                  <a:lnTo>
                    <a:pt x="90191" y="180240"/>
                  </a:lnTo>
                  <a:lnTo>
                    <a:pt x="82710" y="176776"/>
                  </a:lnTo>
                  <a:lnTo>
                    <a:pt x="66872" y="176690"/>
                  </a:lnTo>
                  <a:lnTo>
                    <a:pt x="58696" y="178642"/>
                  </a:lnTo>
                  <a:lnTo>
                    <a:pt x="30336" y="198245"/>
                  </a:lnTo>
                  <a:lnTo>
                    <a:pt x="6333" y="233138"/>
                  </a:lnTo>
                  <a:lnTo>
                    <a:pt x="0" y="258654"/>
                  </a:lnTo>
                  <a:lnTo>
                    <a:pt x="243" y="282695"/>
                  </a:lnTo>
                  <a:lnTo>
                    <a:pt x="5055" y="302787"/>
                  </a:lnTo>
                  <a:lnTo>
                    <a:pt x="9018" y="309273"/>
                  </a:lnTo>
                  <a:lnTo>
                    <a:pt x="13776" y="313598"/>
                  </a:lnTo>
                  <a:lnTo>
                    <a:pt x="19068" y="316481"/>
                  </a:lnTo>
                  <a:lnTo>
                    <a:pt x="25415" y="316992"/>
                  </a:lnTo>
                  <a:lnTo>
                    <a:pt x="39996" y="313796"/>
                  </a:lnTo>
                  <a:lnTo>
                    <a:pt x="64070" y="297322"/>
                  </a:lnTo>
                  <a:lnTo>
                    <a:pt x="87847" y="268901"/>
                  </a:lnTo>
                  <a:lnTo>
                    <a:pt x="89614" y="269044"/>
                  </a:lnTo>
                  <a:lnTo>
                    <a:pt x="90792" y="270551"/>
                  </a:lnTo>
                  <a:lnTo>
                    <a:pt x="101845" y="300517"/>
                  </a:lnTo>
                  <a:lnTo>
                    <a:pt x="107833" y="307415"/>
                  </a:lnTo>
                  <a:lnTo>
                    <a:pt x="111405" y="310242"/>
                  </a:lnTo>
                  <a:lnTo>
                    <a:pt x="116606" y="310716"/>
                  </a:lnTo>
                  <a:lnTo>
                    <a:pt x="129916" y="307479"/>
                  </a:lnTo>
                  <a:lnTo>
                    <a:pt x="153272" y="290982"/>
                  </a:lnTo>
                  <a:lnTo>
                    <a:pt x="187154" y="246456"/>
                  </a:lnTo>
                  <a:lnTo>
                    <a:pt x="206660" y="209070"/>
                  </a:lnTo>
                  <a:lnTo>
                    <a:pt x="225206" y="162820"/>
                  </a:lnTo>
                  <a:lnTo>
                    <a:pt x="234103" y="137645"/>
                  </a:lnTo>
                  <a:lnTo>
                    <a:pt x="241446" y="113102"/>
                  </a:lnTo>
                  <a:lnTo>
                    <a:pt x="247752" y="88978"/>
                  </a:lnTo>
                  <a:lnTo>
                    <a:pt x="257109" y="47122"/>
                  </a:lnTo>
                  <a:lnTo>
                    <a:pt x="261672" y="13069"/>
                  </a:lnTo>
                  <a:lnTo>
                    <a:pt x="260240" y="1861"/>
                  </a:lnTo>
                  <a:lnTo>
                    <a:pt x="258164" y="0"/>
                  </a:lnTo>
                  <a:lnTo>
                    <a:pt x="255370" y="172"/>
                  </a:lnTo>
                  <a:lnTo>
                    <a:pt x="252094" y="1697"/>
                  </a:lnTo>
                  <a:lnTo>
                    <a:pt x="237375" y="27440"/>
                  </a:lnTo>
                  <a:lnTo>
                    <a:pt x="225688" y="62105"/>
                  </a:lnTo>
                  <a:lnTo>
                    <a:pt x="214847" y="105028"/>
                  </a:lnTo>
                  <a:lnTo>
                    <a:pt x="207679" y="149976"/>
                  </a:lnTo>
                  <a:lnTo>
                    <a:pt x="205904" y="192060"/>
                  </a:lnTo>
                  <a:lnTo>
                    <a:pt x="207468" y="229814"/>
                  </a:lnTo>
                  <a:lnTo>
                    <a:pt x="212313" y="272752"/>
                  </a:lnTo>
                  <a:lnTo>
                    <a:pt x="216195" y="291783"/>
                  </a:lnTo>
                  <a:lnTo>
                    <a:pt x="219628" y="296999"/>
                  </a:lnTo>
                  <a:lnTo>
                    <a:pt x="224034" y="299770"/>
                  </a:lnTo>
                  <a:lnTo>
                    <a:pt x="239197" y="30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403"/>
          <p:cNvGrpSpPr/>
          <p:nvPr/>
        </p:nvGrpSpPr>
        <p:grpSpPr>
          <a:xfrm>
            <a:off x="6728478" y="1380929"/>
            <a:ext cx="1240773" cy="584973"/>
            <a:chOff x="6728478" y="1380929"/>
            <a:chExt cx="1240773" cy="584973"/>
          </a:xfrm>
        </p:grpSpPr>
        <p:sp>
          <p:nvSpPr>
            <p:cNvPr id="144" name="SMARTInkShape-1661"/>
            <p:cNvSpPr/>
            <p:nvPr>
              <p:custDataLst>
                <p:tags r:id="rId24"/>
              </p:custDataLst>
            </p:nvPr>
          </p:nvSpPr>
          <p:spPr>
            <a:xfrm>
              <a:off x="7727950" y="1422149"/>
              <a:ext cx="241301" cy="314948"/>
            </a:xfrm>
            <a:custGeom>
              <a:avLst/>
              <a:gdLst/>
              <a:ahLst/>
              <a:cxnLst/>
              <a:rect l="0" t="0" r="0" b="0"/>
              <a:pathLst>
                <a:path w="241301" h="314948">
                  <a:moveTo>
                    <a:pt x="0" y="32001"/>
                  </a:moveTo>
                  <a:lnTo>
                    <a:pt x="0" y="32001"/>
                  </a:lnTo>
                  <a:lnTo>
                    <a:pt x="37450" y="3390"/>
                  </a:lnTo>
                  <a:lnTo>
                    <a:pt x="46748" y="0"/>
                  </a:lnTo>
                  <a:lnTo>
                    <a:pt x="50216" y="83"/>
                  </a:lnTo>
                  <a:lnTo>
                    <a:pt x="51822" y="3667"/>
                  </a:lnTo>
                  <a:lnTo>
                    <a:pt x="51724" y="17056"/>
                  </a:lnTo>
                  <a:lnTo>
                    <a:pt x="45566" y="47937"/>
                  </a:lnTo>
                  <a:lnTo>
                    <a:pt x="36479" y="90589"/>
                  </a:lnTo>
                  <a:lnTo>
                    <a:pt x="32081" y="114804"/>
                  </a:lnTo>
                  <a:lnTo>
                    <a:pt x="27737" y="140120"/>
                  </a:lnTo>
                  <a:lnTo>
                    <a:pt x="23430" y="165463"/>
                  </a:lnTo>
                  <a:lnTo>
                    <a:pt x="19148" y="190826"/>
                  </a:lnTo>
                  <a:lnTo>
                    <a:pt x="11333" y="238056"/>
                  </a:lnTo>
                  <a:lnTo>
                    <a:pt x="5507" y="275511"/>
                  </a:lnTo>
                  <a:lnTo>
                    <a:pt x="5002" y="304137"/>
                  </a:lnTo>
                  <a:lnTo>
                    <a:pt x="7568" y="307264"/>
                  </a:lnTo>
                  <a:lnTo>
                    <a:pt x="11395" y="307938"/>
                  </a:lnTo>
                  <a:lnTo>
                    <a:pt x="16063" y="306975"/>
                  </a:lnTo>
                  <a:lnTo>
                    <a:pt x="26895" y="298380"/>
                  </a:lnTo>
                  <a:lnTo>
                    <a:pt x="66776" y="252402"/>
                  </a:lnTo>
                  <a:lnTo>
                    <a:pt x="91317" y="228033"/>
                  </a:lnTo>
                  <a:lnTo>
                    <a:pt x="117597" y="211113"/>
                  </a:lnTo>
                  <a:lnTo>
                    <a:pt x="122819" y="201212"/>
                  </a:lnTo>
                  <a:lnTo>
                    <a:pt x="130108" y="168453"/>
                  </a:lnTo>
                  <a:lnTo>
                    <a:pt x="128852" y="160145"/>
                  </a:lnTo>
                  <a:lnTo>
                    <a:pt x="125414" y="158352"/>
                  </a:lnTo>
                  <a:lnTo>
                    <a:pt x="114064" y="158242"/>
                  </a:lnTo>
                  <a:lnTo>
                    <a:pt x="99613" y="168071"/>
                  </a:lnTo>
                  <a:lnTo>
                    <a:pt x="91809" y="175631"/>
                  </a:lnTo>
                  <a:lnTo>
                    <a:pt x="70711" y="216610"/>
                  </a:lnTo>
                  <a:lnTo>
                    <a:pt x="61168" y="262226"/>
                  </a:lnTo>
                  <a:lnTo>
                    <a:pt x="64581" y="286488"/>
                  </a:lnTo>
                  <a:lnTo>
                    <a:pt x="68453" y="296909"/>
                  </a:lnTo>
                  <a:lnTo>
                    <a:pt x="75974" y="304562"/>
                  </a:lnTo>
                  <a:lnTo>
                    <a:pt x="97502" y="314947"/>
                  </a:lnTo>
                  <a:lnTo>
                    <a:pt x="144130" y="314647"/>
                  </a:lnTo>
                  <a:lnTo>
                    <a:pt x="181650" y="307199"/>
                  </a:lnTo>
                  <a:lnTo>
                    <a:pt x="241300" y="29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662"/>
            <p:cNvSpPr/>
            <p:nvPr>
              <p:custDataLst>
                <p:tags r:id="rId25"/>
              </p:custDataLst>
            </p:nvPr>
          </p:nvSpPr>
          <p:spPr>
            <a:xfrm>
              <a:off x="7556957" y="1393629"/>
              <a:ext cx="113838" cy="345204"/>
            </a:xfrm>
            <a:custGeom>
              <a:avLst/>
              <a:gdLst/>
              <a:ahLst/>
              <a:cxnLst/>
              <a:rect l="0" t="0" r="0" b="0"/>
              <a:pathLst>
                <a:path w="113838" h="345204">
                  <a:moveTo>
                    <a:pt x="50343" y="3371"/>
                  </a:moveTo>
                  <a:lnTo>
                    <a:pt x="50343" y="3371"/>
                  </a:lnTo>
                  <a:lnTo>
                    <a:pt x="50343" y="0"/>
                  </a:lnTo>
                  <a:lnTo>
                    <a:pt x="46580" y="22517"/>
                  </a:lnTo>
                  <a:lnTo>
                    <a:pt x="40203" y="52803"/>
                  </a:lnTo>
                  <a:lnTo>
                    <a:pt x="32667" y="96837"/>
                  </a:lnTo>
                  <a:lnTo>
                    <a:pt x="29387" y="121420"/>
                  </a:lnTo>
                  <a:lnTo>
                    <a:pt x="26495" y="146982"/>
                  </a:lnTo>
                  <a:lnTo>
                    <a:pt x="23860" y="173195"/>
                  </a:lnTo>
                  <a:lnTo>
                    <a:pt x="20694" y="199137"/>
                  </a:lnTo>
                  <a:lnTo>
                    <a:pt x="17171" y="224898"/>
                  </a:lnTo>
                  <a:lnTo>
                    <a:pt x="13411" y="250539"/>
                  </a:lnTo>
                  <a:lnTo>
                    <a:pt x="7353" y="292199"/>
                  </a:lnTo>
                  <a:lnTo>
                    <a:pt x="1086" y="338961"/>
                  </a:lnTo>
                  <a:lnTo>
                    <a:pt x="228" y="344668"/>
                  </a:lnTo>
                  <a:lnTo>
                    <a:pt x="0" y="345203"/>
                  </a:lnTo>
                  <a:lnTo>
                    <a:pt x="17181" y="299041"/>
                  </a:lnTo>
                  <a:lnTo>
                    <a:pt x="39105" y="252079"/>
                  </a:lnTo>
                  <a:lnTo>
                    <a:pt x="55226" y="226091"/>
                  </a:lnTo>
                  <a:lnTo>
                    <a:pt x="71798" y="212189"/>
                  </a:lnTo>
                  <a:lnTo>
                    <a:pt x="86690" y="207422"/>
                  </a:lnTo>
                  <a:lnTo>
                    <a:pt x="93624" y="207138"/>
                  </a:lnTo>
                  <a:lnTo>
                    <a:pt x="99658" y="209771"/>
                  </a:lnTo>
                  <a:lnTo>
                    <a:pt x="110125" y="220223"/>
                  </a:lnTo>
                  <a:lnTo>
                    <a:pt x="113837" y="239920"/>
                  </a:lnTo>
                  <a:lnTo>
                    <a:pt x="111724" y="263726"/>
                  </a:lnTo>
                  <a:lnTo>
                    <a:pt x="97928" y="296256"/>
                  </a:lnTo>
                  <a:lnTo>
                    <a:pt x="83956" y="315105"/>
                  </a:lnTo>
                  <a:lnTo>
                    <a:pt x="66458" y="325364"/>
                  </a:lnTo>
                  <a:lnTo>
                    <a:pt x="56853" y="328100"/>
                  </a:lnTo>
                  <a:lnTo>
                    <a:pt x="40536" y="327376"/>
                  </a:lnTo>
                  <a:lnTo>
                    <a:pt x="33222" y="325208"/>
                  </a:lnTo>
                  <a:lnTo>
                    <a:pt x="27641" y="320940"/>
                  </a:lnTo>
                  <a:lnTo>
                    <a:pt x="12243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63"/>
            <p:cNvSpPr/>
            <p:nvPr>
              <p:custDataLst>
                <p:tags r:id="rId26"/>
              </p:custDataLst>
            </p:nvPr>
          </p:nvSpPr>
          <p:spPr>
            <a:xfrm>
              <a:off x="6728478" y="1569310"/>
              <a:ext cx="150828" cy="396592"/>
            </a:xfrm>
            <a:custGeom>
              <a:avLst/>
              <a:gdLst/>
              <a:ahLst/>
              <a:cxnLst/>
              <a:rect l="0" t="0" r="0" b="0"/>
              <a:pathLst>
                <a:path w="150828" h="396592">
                  <a:moveTo>
                    <a:pt x="21572" y="107090"/>
                  </a:moveTo>
                  <a:lnTo>
                    <a:pt x="21572" y="107090"/>
                  </a:lnTo>
                  <a:lnTo>
                    <a:pt x="16545" y="145390"/>
                  </a:lnTo>
                  <a:lnTo>
                    <a:pt x="17495" y="188994"/>
                  </a:lnTo>
                  <a:lnTo>
                    <a:pt x="19760" y="224630"/>
                  </a:lnTo>
                  <a:lnTo>
                    <a:pt x="20767" y="263988"/>
                  </a:lnTo>
                  <a:lnTo>
                    <a:pt x="21215" y="303117"/>
                  </a:lnTo>
                  <a:lnTo>
                    <a:pt x="20002" y="339557"/>
                  </a:lnTo>
                  <a:lnTo>
                    <a:pt x="12091" y="380345"/>
                  </a:lnTo>
                  <a:lnTo>
                    <a:pt x="7245" y="393872"/>
                  </a:lnTo>
                  <a:lnTo>
                    <a:pt x="4964" y="396350"/>
                  </a:lnTo>
                  <a:lnTo>
                    <a:pt x="2740" y="396591"/>
                  </a:lnTo>
                  <a:lnTo>
                    <a:pt x="552" y="395341"/>
                  </a:lnTo>
                  <a:lnTo>
                    <a:pt x="0" y="382663"/>
                  </a:lnTo>
                  <a:lnTo>
                    <a:pt x="3656" y="340436"/>
                  </a:lnTo>
                  <a:lnTo>
                    <a:pt x="8670" y="295466"/>
                  </a:lnTo>
                  <a:lnTo>
                    <a:pt x="12971" y="268657"/>
                  </a:lnTo>
                  <a:lnTo>
                    <a:pt x="17954" y="240202"/>
                  </a:lnTo>
                  <a:lnTo>
                    <a:pt x="24099" y="209237"/>
                  </a:lnTo>
                  <a:lnTo>
                    <a:pt x="31018" y="176599"/>
                  </a:lnTo>
                  <a:lnTo>
                    <a:pt x="38453" y="142846"/>
                  </a:lnTo>
                  <a:lnTo>
                    <a:pt x="45526" y="113994"/>
                  </a:lnTo>
                  <a:lnTo>
                    <a:pt x="52358" y="88409"/>
                  </a:lnTo>
                  <a:lnTo>
                    <a:pt x="65593" y="46576"/>
                  </a:lnTo>
                  <a:lnTo>
                    <a:pt x="78532" y="18577"/>
                  </a:lnTo>
                  <a:lnTo>
                    <a:pt x="91337" y="4251"/>
                  </a:lnTo>
                  <a:lnTo>
                    <a:pt x="97715" y="431"/>
                  </a:lnTo>
                  <a:lnTo>
                    <a:pt x="104789" y="0"/>
                  </a:lnTo>
                  <a:lnTo>
                    <a:pt x="120176" y="5167"/>
                  </a:lnTo>
                  <a:lnTo>
                    <a:pt x="134540" y="23926"/>
                  </a:lnTo>
                  <a:lnTo>
                    <a:pt x="145863" y="51078"/>
                  </a:lnTo>
                  <a:lnTo>
                    <a:pt x="150827" y="97393"/>
                  </a:lnTo>
                  <a:lnTo>
                    <a:pt x="146987" y="127710"/>
                  </a:lnTo>
                  <a:lnTo>
                    <a:pt x="134933" y="153884"/>
                  </a:lnTo>
                  <a:lnTo>
                    <a:pt x="116404" y="175865"/>
                  </a:lnTo>
                  <a:lnTo>
                    <a:pt x="91707" y="192690"/>
                  </a:lnTo>
                  <a:lnTo>
                    <a:pt x="68030" y="197816"/>
                  </a:lnTo>
                  <a:lnTo>
                    <a:pt x="34272" y="195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664"/>
            <p:cNvSpPr/>
            <p:nvPr>
              <p:custDataLst>
                <p:tags r:id="rId27"/>
              </p:custDataLst>
            </p:nvPr>
          </p:nvSpPr>
          <p:spPr>
            <a:xfrm>
              <a:off x="6927850" y="1380929"/>
              <a:ext cx="57151" cy="371672"/>
            </a:xfrm>
            <a:custGeom>
              <a:avLst/>
              <a:gdLst/>
              <a:ahLst/>
              <a:cxnLst/>
              <a:rect l="0" t="0" r="0" b="0"/>
              <a:pathLst>
                <a:path w="57151" h="37167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46480" y="7752"/>
                  </a:lnTo>
                  <a:lnTo>
                    <a:pt x="41570" y="14759"/>
                  </a:lnTo>
                  <a:lnTo>
                    <a:pt x="31288" y="54958"/>
                  </a:lnTo>
                  <a:lnTo>
                    <a:pt x="26135" y="96619"/>
                  </a:lnTo>
                  <a:lnTo>
                    <a:pt x="23774" y="120570"/>
                  </a:lnTo>
                  <a:lnTo>
                    <a:pt x="20788" y="145709"/>
                  </a:lnTo>
                  <a:lnTo>
                    <a:pt x="17387" y="171641"/>
                  </a:lnTo>
                  <a:lnTo>
                    <a:pt x="13707" y="198101"/>
                  </a:lnTo>
                  <a:lnTo>
                    <a:pt x="10549" y="224208"/>
                  </a:lnTo>
                  <a:lnTo>
                    <a:pt x="7738" y="250079"/>
                  </a:lnTo>
                  <a:lnTo>
                    <a:pt x="5159" y="275793"/>
                  </a:lnTo>
                  <a:lnTo>
                    <a:pt x="2292" y="317534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65"/>
            <p:cNvSpPr/>
            <p:nvPr>
              <p:custDataLst>
                <p:tags r:id="rId28"/>
              </p:custDataLst>
            </p:nvPr>
          </p:nvSpPr>
          <p:spPr>
            <a:xfrm>
              <a:off x="7000978" y="1557089"/>
              <a:ext cx="360310" cy="172536"/>
            </a:xfrm>
            <a:custGeom>
              <a:avLst/>
              <a:gdLst/>
              <a:ahLst/>
              <a:cxnLst/>
              <a:rect l="0" t="0" r="0" b="0"/>
              <a:pathLst>
                <a:path w="360310" h="172536">
                  <a:moveTo>
                    <a:pt x="104672" y="87561"/>
                  </a:moveTo>
                  <a:lnTo>
                    <a:pt x="104672" y="87561"/>
                  </a:lnTo>
                  <a:lnTo>
                    <a:pt x="103260" y="48878"/>
                  </a:lnTo>
                  <a:lnTo>
                    <a:pt x="90366" y="6885"/>
                  </a:lnTo>
                  <a:lnTo>
                    <a:pt x="86668" y="2733"/>
                  </a:lnTo>
                  <a:lnTo>
                    <a:pt x="82086" y="670"/>
                  </a:lnTo>
                  <a:lnTo>
                    <a:pt x="76914" y="0"/>
                  </a:lnTo>
                  <a:lnTo>
                    <a:pt x="61761" y="6782"/>
                  </a:lnTo>
                  <a:lnTo>
                    <a:pt x="52782" y="12542"/>
                  </a:lnTo>
                  <a:lnTo>
                    <a:pt x="26660" y="50987"/>
                  </a:lnTo>
                  <a:lnTo>
                    <a:pt x="13320" y="82830"/>
                  </a:lnTo>
                  <a:lnTo>
                    <a:pt x="1640" y="126846"/>
                  </a:lnTo>
                  <a:lnTo>
                    <a:pt x="0" y="139151"/>
                  </a:lnTo>
                  <a:lnTo>
                    <a:pt x="1024" y="148766"/>
                  </a:lnTo>
                  <a:lnTo>
                    <a:pt x="7806" y="163211"/>
                  </a:lnTo>
                  <a:lnTo>
                    <a:pt x="12578" y="167628"/>
                  </a:lnTo>
                  <a:lnTo>
                    <a:pt x="23525" y="172535"/>
                  </a:lnTo>
                  <a:lnTo>
                    <a:pt x="29407" y="171727"/>
                  </a:lnTo>
                  <a:lnTo>
                    <a:pt x="41587" y="165185"/>
                  </a:lnTo>
                  <a:lnTo>
                    <a:pt x="63716" y="142859"/>
                  </a:lnTo>
                  <a:lnTo>
                    <a:pt x="86338" y="100757"/>
                  </a:lnTo>
                  <a:lnTo>
                    <a:pt x="101979" y="73175"/>
                  </a:lnTo>
                  <a:lnTo>
                    <a:pt x="102171" y="73737"/>
                  </a:lnTo>
                  <a:lnTo>
                    <a:pt x="93583" y="121103"/>
                  </a:lnTo>
                  <a:lnTo>
                    <a:pt x="94331" y="147829"/>
                  </a:lnTo>
                  <a:lnTo>
                    <a:pt x="97958" y="160913"/>
                  </a:lnTo>
                  <a:lnTo>
                    <a:pt x="104274" y="169081"/>
                  </a:lnTo>
                  <a:lnTo>
                    <a:pt x="107935" y="170835"/>
                  </a:lnTo>
                  <a:lnTo>
                    <a:pt x="115764" y="170903"/>
                  </a:lnTo>
                  <a:lnTo>
                    <a:pt x="131477" y="163604"/>
                  </a:lnTo>
                  <a:lnTo>
                    <a:pt x="141515" y="150756"/>
                  </a:lnTo>
                  <a:lnTo>
                    <a:pt x="162828" y="107021"/>
                  </a:lnTo>
                  <a:lnTo>
                    <a:pt x="183034" y="59480"/>
                  </a:lnTo>
                  <a:lnTo>
                    <a:pt x="186395" y="51440"/>
                  </a:lnTo>
                  <a:lnTo>
                    <a:pt x="182086" y="72325"/>
                  </a:lnTo>
                  <a:lnTo>
                    <a:pt x="181737" y="104866"/>
                  </a:lnTo>
                  <a:lnTo>
                    <a:pt x="186360" y="117269"/>
                  </a:lnTo>
                  <a:lnTo>
                    <a:pt x="192483" y="116522"/>
                  </a:lnTo>
                  <a:lnTo>
                    <a:pt x="197080" y="115335"/>
                  </a:lnTo>
                  <a:lnTo>
                    <a:pt x="204068" y="110253"/>
                  </a:lnTo>
                  <a:lnTo>
                    <a:pt x="208820" y="103996"/>
                  </a:lnTo>
                  <a:lnTo>
                    <a:pt x="211496" y="97918"/>
                  </a:lnTo>
                  <a:lnTo>
                    <a:pt x="211871" y="97994"/>
                  </a:lnTo>
                  <a:lnTo>
                    <a:pt x="227349" y="141942"/>
                  </a:lnTo>
                  <a:lnTo>
                    <a:pt x="230907" y="147098"/>
                  </a:lnTo>
                  <a:lnTo>
                    <a:pt x="238623" y="152828"/>
                  </a:lnTo>
                  <a:lnTo>
                    <a:pt x="242657" y="154355"/>
                  </a:lnTo>
                  <a:lnTo>
                    <a:pt x="254663" y="152290"/>
                  </a:lnTo>
                  <a:lnTo>
                    <a:pt x="268702" y="145963"/>
                  </a:lnTo>
                  <a:lnTo>
                    <a:pt x="312142" y="111102"/>
                  </a:lnTo>
                  <a:lnTo>
                    <a:pt x="331950" y="82228"/>
                  </a:lnTo>
                  <a:lnTo>
                    <a:pt x="347880" y="36465"/>
                  </a:lnTo>
                  <a:lnTo>
                    <a:pt x="349360" y="28097"/>
                  </a:lnTo>
                  <a:lnTo>
                    <a:pt x="348936" y="21813"/>
                  </a:lnTo>
                  <a:lnTo>
                    <a:pt x="347242" y="16918"/>
                  </a:lnTo>
                  <a:lnTo>
                    <a:pt x="344702" y="12949"/>
                  </a:lnTo>
                  <a:lnTo>
                    <a:pt x="341598" y="11008"/>
                  </a:lnTo>
                  <a:lnTo>
                    <a:pt x="338117" y="10420"/>
                  </a:lnTo>
                  <a:lnTo>
                    <a:pt x="334385" y="10734"/>
                  </a:lnTo>
                  <a:lnTo>
                    <a:pt x="326477" y="14845"/>
                  </a:lnTo>
                  <a:lnTo>
                    <a:pt x="322391" y="17917"/>
                  </a:lnTo>
                  <a:lnTo>
                    <a:pt x="313271" y="32354"/>
                  </a:lnTo>
                  <a:lnTo>
                    <a:pt x="309470" y="50037"/>
                  </a:lnTo>
                  <a:lnTo>
                    <a:pt x="314227" y="62417"/>
                  </a:lnTo>
                  <a:lnTo>
                    <a:pt x="347227" y="109997"/>
                  </a:lnTo>
                  <a:lnTo>
                    <a:pt x="358651" y="131133"/>
                  </a:lnTo>
                  <a:lnTo>
                    <a:pt x="360309" y="144321"/>
                  </a:lnTo>
                  <a:lnTo>
                    <a:pt x="359762" y="150801"/>
                  </a:lnTo>
                  <a:lnTo>
                    <a:pt x="357281" y="155826"/>
                  </a:lnTo>
                  <a:lnTo>
                    <a:pt x="348883" y="163292"/>
                  </a:lnTo>
                  <a:lnTo>
                    <a:pt x="344386" y="164859"/>
                  </a:lnTo>
                  <a:lnTo>
                    <a:pt x="326922" y="163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66"/>
            <p:cNvSpPr/>
            <p:nvPr>
              <p:custDataLst>
                <p:tags r:id="rId29"/>
              </p:custDataLst>
            </p:nvPr>
          </p:nvSpPr>
          <p:spPr>
            <a:xfrm>
              <a:off x="7467600" y="1581150"/>
              <a:ext cx="16626" cy="127001"/>
            </a:xfrm>
            <a:custGeom>
              <a:avLst/>
              <a:gdLst/>
              <a:ahLst/>
              <a:cxnLst/>
              <a:rect l="0" t="0" r="0" b="0"/>
              <a:pathLst>
                <a:path w="16626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16301" y="46304"/>
                  </a:lnTo>
                  <a:lnTo>
                    <a:pt x="16625" y="93735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67"/>
            <p:cNvSpPr/>
            <p:nvPr>
              <p:custDataLst>
                <p:tags r:id="rId30"/>
              </p:custDataLst>
            </p:nvPr>
          </p:nvSpPr>
          <p:spPr>
            <a:xfrm>
              <a:off x="7505700" y="15176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10934" y="142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1668"/>
          <p:cNvSpPr/>
          <p:nvPr>
            <p:custDataLst>
              <p:tags r:id="rId3"/>
            </p:custDataLst>
          </p:nvPr>
        </p:nvSpPr>
        <p:spPr>
          <a:xfrm>
            <a:off x="5766003" y="1402085"/>
            <a:ext cx="469698" cy="497226"/>
          </a:xfrm>
          <a:custGeom>
            <a:avLst/>
            <a:gdLst/>
            <a:ahLst/>
            <a:cxnLst/>
            <a:rect l="0" t="0" r="0" b="0"/>
            <a:pathLst>
              <a:path w="469698" h="497226">
                <a:moveTo>
                  <a:pt x="88697" y="229865"/>
                </a:moveTo>
                <a:lnTo>
                  <a:pt x="88697" y="229865"/>
                </a:lnTo>
                <a:lnTo>
                  <a:pt x="87992" y="215362"/>
                </a:lnTo>
                <a:lnTo>
                  <a:pt x="82922" y="201736"/>
                </a:lnTo>
                <a:lnTo>
                  <a:pt x="72796" y="186018"/>
                </a:lnTo>
                <a:lnTo>
                  <a:pt x="64931" y="179098"/>
                </a:lnTo>
                <a:lnTo>
                  <a:pt x="59448" y="179087"/>
                </a:lnTo>
                <a:lnTo>
                  <a:pt x="45829" y="184719"/>
                </a:lnTo>
                <a:lnTo>
                  <a:pt x="22295" y="216645"/>
                </a:lnTo>
                <a:lnTo>
                  <a:pt x="4189" y="261853"/>
                </a:lnTo>
                <a:lnTo>
                  <a:pt x="0" y="300883"/>
                </a:lnTo>
                <a:lnTo>
                  <a:pt x="5532" y="319990"/>
                </a:lnTo>
                <a:lnTo>
                  <a:pt x="9970" y="328048"/>
                </a:lnTo>
                <a:lnTo>
                  <a:pt x="16457" y="332715"/>
                </a:lnTo>
                <a:lnTo>
                  <a:pt x="33071" y="336019"/>
                </a:lnTo>
                <a:lnTo>
                  <a:pt x="50333" y="329491"/>
                </a:lnTo>
                <a:lnTo>
                  <a:pt x="67413" y="315771"/>
                </a:lnTo>
                <a:lnTo>
                  <a:pt x="99492" y="272469"/>
                </a:lnTo>
                <a:lnTo>
                  <a:pt x="116119" y="235668"/>
                </a:lnTo>
                <a:lnTo>
                  <a:pt x="125514" y="197953"/>
                </a:lnTo>
                <a:lnTo>
                  <a:pt x="134648" y="158085"/>
                </a:lnTo>
                <a:lnTo>
                  <a:pt x="144410" y="114993"/>
                </a:lnTo>
                <a:lnTo>
                  <a:pt x="155535" y="76590"/>
                </a:lnTo>
                <a:lnTo>
                  <a:pt x="167791" y="56615"/>
                </a:lnTo>
                <a:lnTo>
                  <a:pt x="204405" y="22677"/>
                </a:lnTo>
                <a:lnTo>
                  <a:pt x="238866" y="2124"/>
                </a:lnTo>
                <a:lnTo>
                  <a:pt x="252806" y="0"/>
                </a:lnTo>
                <a:lnTo>
                  <a:pt x="259485" y="422"/>
                </a:lnTo>
                <a:lnTo>
                  <a:pt x="263939" y="5642"/>
                </a:lnTo>
                <a:lnTo>
                  <a:pt x="268888" y="24612"/>
                </a:lnTo>
                <a:lnTo>
                  <a:pt x="263562" y="55151"/>
                </a:lnTo>
                <a:lnTo>
                  <a:pt x="251082" y="95064"/>
                </a:lnTo>
                <a:lnTo>
                  <a:pt x="242814" y="119537"/>
                </a:lnTo>
                <a:lnTo>
                  <a:pt x="233775" y="145730"/>
                </a:lnTo>
                <a:lnTo>
                  <a:pt x="224222" y="173775"/>
                </a:lnTo>
                <a:lnTo>
                  <a:pt x="214325" y="203055"/>
                </a:lnTo>
                <a:lnTo>
                  <a:pt x="204198" y="233158"/>
                </a:lnTo>
                <a:lnTo>
                  <a:pt x="193920" y="262399"/>
                </a:lnTo>
                <a:lnTo>
                  <a:pt x="183540" y="291066"/>
                </a:lnTo>
                <a:lnTo>
                  <a:pt x="173092" y="319349"/>
                </a:lnTo>
                <a:lnTo>
                  <a:pt x="164716" y="345260"/>
                </a:lnTo>
                <a:lnTo>
                  <a:pt x="151646" y="392865"/>
                </a:lnTo>
                <a:lnTo>
                  <a:pt x="146779" y="431896"/>
                </a:lnTo>
                <a:lnTo>
                  <a:pt x="149082" y="462884"/>
                </a:lnTo>
                <a:lnTo>
                  <a:pt x="159514" y="483712"/>
                </a:lnTo>
                <a:lnTo>
                  <a:pt x="167658" y="490113"/>
                </a:lnTo>
                <a:lnTo>
                  <a:pt x="187997" y="497225"/>
                </a:lnTo>
                <a:lnTo>
                  <a:pt x="213029" y="490979"/>
                </a:lnTo>
                <a:lnTo>
                  <a:pt x="239911" y="475032"/>
                </a:lnTo>
                <a:lnTo>
                  <a:pt x="265970" y="451482"/>
                </a:lnTo>
                <a:lnTo>
                  <a:pt x="286020" y="418908"/>
                </a:lnTo>
                <a:lnTo>
                  <a:pt x="305442" y="372191"/>
                </a:lnTo>
                <a:lnTo>
                  <a:pt x="310618" y="351682"/>
                </a:lnTo>
                <a:lnTo>
                  <a:pt x="308213" y="337863"/>
                </a:lnTo>
                <a:lnTo>
                  <a:pt x="302441" y="328899"/>
                </a:lnTo>
                <a:lnTo>
                  <a:pt x="292514" y="319358"/>
                </a:lnTo>
                <a:lnTo>
                  <a:pt x="308935" y="305457"/>
                </a:lnTo>
                <a:lnTo>
                  <a:pt x="342885" y="290206"/>
                </a:lnTo>
                <a:lnTo>
                  <a:pt x="387595" y="270008"/>
                </a:lnTo>
                <a:lnTo>
                  <a:pt x="420036" y="256173"/>
                </a:lnTo>
                <a:lnTo>
                  <a:pt x="469697" y="2362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405"/>
          <p:cNvGrpSpPr/>
          <p:nvPr/>
        </p:nvGrpSpPr>
        <p:grpSpPr>
          <a:xfrm>
            <a:off x="4394200" y="1557311"/>
            <a:ext cx="895351" cy="394444"/>
            <a:chOff x="4394200" y="1557311"/>
            <a:chExt cx="895351" cy="394444"/>
          </a:xfrm>
        </p:grpSpPr>
        <p:sp>
          <p:nvSpPr>
            <p:cNvPr id="153" name="SMARTInkShape-1669"/>
            <p:cNvSpPr/>
            <p:nvPr>
              <p:custDataLst>
                <p:tags r:id="rId20"/>
              </p:custDataLst>
            </p:nvPr>
          </p:nvSpPr>
          <p:spPr>
            <a:xfrm>
              <a:off x="5178389" y="1557311"/>
              <a:ext cx="111162" cy="173709"/>
            </a:xfrm>
            <a:custGeom>
              <a:avLst/>
              <a:gdLst/>
              <a:ahLst/>
              <a:cxnLst/>
              <a:rect l="0" t="0" r="0" b="0"/>
              <a:pathLst>
                <a:path w="111162" h="173709">
                  <a:moveTo>
                    <a:pt x="22261" y="80989"/>
                  </a:moveTo>
                  <a:lnTo>
                    <a:pt x="22261" y="80989"/>
                  </a:lnTo>
                  <a:lnTo>
                    <a:pt x="16172" y="87078"/>
                  </a:lnTo>
                  <a:lnTo>
                    <a:pt x="31171" y="75737"/>
                  </a:lnTo>
                  <a:lnTo>
                    <a:pt x="57327" y="39802"/>
                  </a:lnTo>
                  <a:lnTo>
                    <a:pt x="63931" y="15085"/>
                  </a:lnTo>
                  <a:lnTo>
                    <a:pt x="63593" y="3956"/>
                  </a:lnTo>
                  <a:lnTo>
                    <a:pt x="62516" y="0"/>
                  </a:lnTo>
                  <a:lnTo>
                    <a:pt x="58975" y="185"/>
                  </a:lnTo>
                  <a:lnTo>
                    <a:pt x="47516" y="7917"/>
                  </a:lnTo>
                  <a:lnTo>
                    <a:pt x="25196" y="38250"/>
                  </a:lnTo>
                  <a:lnTo>
                    <a:pt x="7451" y="81888"/>
                  </a:lnTo>
                  <a:lnTo>
                    <a:pt x="0" y="123824"/>
                  </a:lnTo>
                  <a:lnTo>
                    <a:pt x="3900" y="146358"/>
                  </a:lnTo>
                  <a:lnTo>
                    <a:pt x="7904" y="156318"/>
                  </a:lnTo>
                  <a:lnTo>
                    <a:pt x="15511" y="163664"/>
                  </a:lnTo>
                  <a:lnTo>
                    <a:pt x="37135" y="173708"/>
                  </a:lnTo>
                  <a:lnTo>
                    <a:pt x="65091" y="172997"/>
                  </a:lnTo>
                  <a:lnTo>
                    <a:pt x="111161" y="16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70"/>
            <p:cNvSpPr/>
            <p:nvPr>
              <p:custDataLst>
                <p:tags r:id="rId21"/>
              </p:custDataLst>
            </p:nvPr>
          </p:nvSpPr>
          <p:spPr>
            <a:xfrm>
              <a:off x="4826000" y="1580881"/>
              <a:ext cx="249161" cy="370874"/>
            </a:xfrm>
            <a:custGeom>
              <a:avLst/>
              <a:gdLst/>
              <a:ahLst/>
              <a:cxnLst/>
              <a:rect l="0" t="0" r="0" b="0"/>
              <a:pathLst>
                <a:path w="249161" h="370874">
                  <a:moveTo>
                    <a:pt x="0" y="108219"/>
                  </a:moveTo>
                  <a:lnTo>
                    <a:pt x="0" y="108219"/>
                  </a:lnTo>
                  <a:lnTo>
                    <a:pt x="14503" y="72027"/>
                  </a:lnTo>
                  <a:lnTo>
                    <a:pt x="26718" y="31565"/>
                  </a:lnTo>
                  <a:lnTo>
                    <a:pt x="34415" y="11580"/>
                  </a:lnTo>
                  <a:lnTo>
                    <a:pt x="35643" y="10632"/>
                  </a:lnTo>
                  <a:lnTo>
                    <a:pt x="36462" y="11411"/>
                  </a:lnTo>
                  <a:lnTo>
                    <a:pt x="30977" y="51064"/>
                  </a:lnTo>
                  <a:lnTo>
                    <a:pt x="25171" y="91049"/>
                  </a:lnTo>
                  <a:lnTo>
                    <a:pt x="16888" y="135323"/>
                  </a:lnTo>
                  <a:lnTo>
                    <a:pt x="13941" y="150900"/>
                  </a:lnTo>
                  <a:lnTo>
                    <a:pt x="12822" y="152195"/>
                  </a:lnTo>
                  <a:lnTo>
                    <a:pt x="11370" y="151648"/>
                  </a:lnTo>
                  <a:lnTo>
                    <a:pt x="9697" y="149871"/>
                  </a:lnTo>
                  <a:lnTo>
                    <a:pt x="9719" y="140372"/>
                  </a:lnTo>
                  <a:lnTo>
                    <a:pt x="18853" y="97794"/>
                  </a:lnTo>
                  <a:lnTo>
                    <a:pt x="33573" y="51351"/>
                  </a:lnTo>
                  <a:lnTo>
                    <a:pt x="51340" y="18697"/>
                  </a:lnTo>
                  <a:lnTo>
                    <a:pt x="56804" y="13260"/>
                  </a:lnTo>
                  <a:lnTo>
                    <a:pt x="61859" y="10341"/>
                  </a:lnTo>
                  <a:lnTo>
                    <a:pt x="66639" y="9100"/>
                  </a:lnTo>
                  <a:lnTo>
                    <a:pt x="70532" y="11801"/>
                  </a:lnTo>
                  <a:lnTo>
                    <a:pt x="76738" y="24209"/>
                  </a:lnTo>
                  <a:lnTo>
                    <a:pt x="81402" y="65284"/>
                  </a:lnTo>
                  <a:lnTo>
                    <a:pt x="84205" y="106219"/>
                  </a:lnTo>
                  <a:lnTo>
                    <a:pt x="85770" y="115352"/>
                  </a:lnTo>
                  <a:lnTo>
                    <a:pt x="93153" y="129263"/>
                  </a:lnTo>
                  <a:lnTo>
                    <a:pt x="98085" y="134948"/>
                  </a:lnTo>
                  <a:lnTo>
                    <a:pt x="104196" y="138033"/>
                  </a:lnTo>
                  <a:lnTo>
                    <a:pt x="118511" y="139579"/>
                  </a:lnTo>
                  <a:lnTo>
                    <a:pt x="134281" y="134151"/>
                  </a:lnTo>
                  <a:lnTo>
                    <a:pt x="160907" y="115432"/>
                  </a:lnTo>
                  <a:lnTo>
                    <a:pt x="205470" y="71644"/>
                  </a:lnTo>
                  <a:lnTo>
                    <a:pt x="217379" y="51982"/>
                  </a:lnTo>
                  <a:lnTo>
                    <a:pt x="221731" y="31484"/>
                  </a:lnTo>
                  <a:lnTo>
                    <a:pt x="220215" y="7636"/>
                  </a:lnTo>
                  <a:lnTo>
                    <a:pt x="218776" y="3064"/>
                  </a:lnTo>
                  <a:lnTo>
                    <a:pt x="214290" y="721"/>
                  </a:lnTo>
                  <a:lnTo>
                    <a:pt x="199897" y="0"/>
                  </a:lnTo>
                  <a:lnTo>
                    <a:pt x="183623" y="9557"/>
                  </a:lnTo>
                  <a:lnTo>
                    <a:pt x="153550" y="44437"/>
                  </a:lnTo>
                  <a:lnTo>
                    <a:pt x="140433" y="74896"/>
                  </a:lnTo>
                  <a:lnTo>
                    <a:pt x="140261" y="91998"/>
                  </a:lnTo>
                  <a:lnTo>
                    <a:pt x="142191" y="99521"/>
                  </a:lnTo>
                  <a:lnTo>
                    <a:pt x="146299" y="105243"/>
                  </a:lnTo>
                  <a:lnTo>
                    <a:pt x="158390" y="113481"/>
                  </a:lnTo>
                  <a:lnTo>
                    <a:pt x="175053" y="113850"/>
                  </a:lnTo>
                  <a:lnTo>
                    <a:pt x="193512" y="108605"/>
                  </a:lnTo>
                  <a:lnTo>
                    <a:pt x="238232" y="85466"/>
                  </a:lnTo>
                  <a:lnTo>
                    <a:pt x="241371" y="84584"/>
                  </a:lnTo>
                  <a:lnTo>
                    <a:pt x="244170" y="85407"/>
                  </a:lnTo>
                  <a:lnTo>
                    <a:pt x="249160" y="90084"/>
                  </a:lnTo>
                  <a:lnTo>
                    <a:pt x="248681" y="132049"/>
                  </a:lnTo>
                  <a:lnTo>
                    <a:pt x="248108" y="167023"/>
                  </a:lnTo>
                  <a:lnTo>
                    <a:pt x="245971" y="206086"/>
                  </a:lnTo>
                  <a:lnTo>
                    <a:pt x="241965" y="246965"/>
                  </a:lnTo>
                  <a:lnTo>
                    <a:pt x="235481" y="288653"/>
                  </a:lnTo>
                  <a:lnTo>
                    <a:pt x="226014" y="323173"/>
                  </a:lnTo>
                  <a:lnTo>
                    <a:pt x="206060" y="366344"/>
                  </a:lnTo>
                  <a:lnTo>
                    <a:pt x="202284" y="369908"/>
                  </a:lnTo>
                  <a:lnTo>
                    <a:pt x="199062" y="370873"/>
                  </a:lnTo>
                  <a:lnTo>
                    <a:pt x="196208" y="370105"/>
                  </a:lnTo>
                  <a:lnTo>
                    <a:pt x="191155" y="359844"/>
                  </a:lnTo>
                  <a:lnTo>
                    <a:pt x="184150" y="33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71"/>
            <p:cNvSpPr/>
            <p:nvPr>
              <p:custDataLst>
                <p:tags r:id="rId22"/>
              </p:custDataLst>
            </p:nvPr>
          </p:nvSpPr>
          <p:spPr>
            <a:xfrm>
              <a:off x="4612367" y="1568670"/>
              <a:ext cx="175534" cy="167371"/>
            </a:xfrm>
            <a:custGeom>
              <a:avLst/>
              <a:gdLst/>
              <a:ahLst/>
              <a:cxnLst/>
              <a:rect l="0" t="0" r="0" b="0"/>
              <a:pathLst>
                <a:path w="175534" h="167371">
                  <a:moveTo>
                    <a:pt x="175533" y="63280"/>
                  </a:moveTo>
                  <a:lnTo>
                    <a:pt x="175533" y="63280"/>
                  </a:lnTo>
                  <a:lnTo>
                    <a:pt x="163983" y="38638"/>
                  </a:lnTo>
                  <a:lnTo>
                    <a:pt x="151114" y="22459"/>
                  </a:lnTo>
                  <a:lnTo>
                    <a:pt x="121260" y="4226"/>
                  </a:lnTo>
                  <a:lnTo>
                    <a:pt x="97789" y="110"/>
                  </a:lnTo>
                  <a:lnTo>
                    <a:pt x="85604" y="0"/>
                  </a:lnTo>
                  <a:lnTo>
                    <a:pt x="60776" y="9285"/>
                  </a:lnTo>
                  <a:lnTo>
                    <a:pt x="48228" y="16700"/>
                  </a:lnTo>
                  <a:lnTo>
                    <a:pt x="28642" y="39991"/>
                  </a:lnTo>
                  <a:lnTo>
                    <a:pt x="7596" y="84837"/>
                  </a:lnTo>
                  <a:lnTo>
                    <a:pt x="0" y="115194"/>
                  </a:lnTo>
                  <a:lnTo>
                    <a:pt x="1327" y="140445"/>
                  </a:lnTo>
                  <a:lnTo>
                    <a:pt x="5068" y="150001"/>
                  </a:lnTo>
                  <a:lnTo>
                    <a:pt x="16750" y="164382"/>
                  </a:lnTo>
                  <a:lnTo>
                    <a:pt x="23817" y="167370"/>
                  </a:lnTo>
                  <a:lnTo>
                    <a:pt x="39194" y="166928"/>
                  </a:lnTo>
                  <a:lnTo>
                    <a:pt x="55436" y="156383"/>
                  </a:lnTo>
                  <a:lnTo>
                    <a:pt x="80447" y="126849"/>
                  </a:lnTo>
                  <a:lnTo>
                    <a:pt x="107440" y="82736"/>
                  </a:lnTo>
                  <a:lnTo>
                    <a:pt x="115141" y="65674"/>
                  </a:lnTo>
                  <a:lnTo>
                    <a:pt x="116927" y="64876"/>
                  </a:lnTo>
                  <a:lnTo>
                    <a:pt x="118823" y="66460"/>
                  </a:lnTo>
                  <a:lnTo>
                    <a:pt x="120793" y="69634"/>
                  </a:lnTo>
                  <a:lnTo>
                    <a:pt x="126096" y="109682"/>
                  </a:lnTo>
                  <a:lnTo>
                    <a:pt x="133368" y="136295"/>
                  </a:lnTo>
                  <a:lnTo>
                    <a:pt x="136840" y="143707"/>
                  </a:lnTo>
                  <a:lnTo>
                    <a:pt x="146341" y="153823"/>
                  </a:lnTo>
                  <a:lnTo>
                    <a:pt x="162833" y="164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672"/>
            <p:cNvSpPr/>
            <p:nvPr>
              <p:custDataLst>
                <p:tags r:id="rId23"/>
              </p:custDataLst>
            </p:nvPr>
          </p:nvSpPr>
          <p:spPr>
            <a:xfrm>
              <a:off x="4394200" y="1574800"/>
              <a:ext cx="152401" cy="194800"/>
            </a:xfrm>
            <a:custGeom>
              <a:avLst/>
              <a:gdLst/>
              <a:ahLst/>
              <a:cxnLst/>
              <a:rect l="0" t="0" r="0" b="0"/>
              <a:pathLst>
                <a:path w="152401" h="194800">
                  <a:moveTo>
                    <a:pt x="0" y="6350"/>
                  </a:moveTo>
                  <a:lnTo>
                    <a:pt x="0" y="6350"/>
                  </a:lnTo>
                  <a:lnTo>
                    <a:pt x="6479" y="7056"/>
                  </a:lnTo>
                  <a:lnTo>
                    <a:pt x="35974" y="18559"/>
                  </a:lnTo>
                  <a:lnTo>
                    <a:pt x="63262" y="36857"/>
                  </a:lnTo>
                  <a:lnTo>
                    <a:pt x="93690" y="70266"/>
                  </a:lnTo>
                  <a:lnTo>
                    <a:pt x="114934" y="114815"/>
                  </a:lnTo>
                  <a:lnTo>
                    <a:pt x="120054" y="157021"/>
                  </a:lnTo>
                  <a:lnTo>
                    <a:pt x="117103" y="186225"/>
                  </a:lnTo>
                  <a:lnTo>
                    <a:pt x="114757" y="191178"/>
                  </a:lnTo>
                  <a:lnTo>
                    <a:pt x="111783" y="193774"/>
                  </a:lnTo>
                  <a:lnTo>
                    <a:pt x="108388" y="194799"/>
                  </a:lnTo>
                  <a:lnTo>
                    <a:pt x="106125" y="191955"/>
                  </a:lnTo>
                  <a:lnTo>
                    <a:pt x="103611" y="179388"/>
                  </a:lnTo>
                  <a:lnTo>
                    <a:pt x="105567" y="142366"/>
                  </a:lnTo>
                  <a:lnTo>
                    <a:pt x="112535" y="104196"/>
                  </a:lnTo>
                  <a:lnTo>
                    <a:pt x="121982" y="63948"/>
                  </a:lnTo>
                  <a:lnTo>
                    <a:pt x="135234" y="242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06"/>
          <p:cNvGrpSpPr/>
          <p:nvPr/>
        </p:nvGrpSpPr>
        <p:grpSpPr>
          <a:xfrm>
            <a:off x="2743200" y="1403350"/>
            <a:ext cx="1212851" cy="332508"/>
            <a:chOff x="2743200" y="1403350"/>
            <a:chExt cx="1212851" cy="332508"/>
          </a:xfrm>
        </p:grpSpPr>
        <p:sp>
          <p:nvSpPr>
            <p:cNvPr id="158" name="SMARTInkShape-1673"/>
            <p:cNvSpPr/>
            <p:nvPr>
              <p:custDataLst>
                <p:tags r:id="rId9"/>
              </p:custDataLst>
            </p:nvPr>
          </p:nvSpPr>
          <p:spPr>
            <a:xfrm>
              <a:off x="2743200" y="1670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74"/>
            <p:cNvSpPr/>
            <p:nvPr>
              <p:custDataLst>
                <p:tags r:id="rId10"/>
              </p:custDataLst>
            </p:nvPr>
          </p:nvSpPr>
          <p:spPr>
            <a:xfrm>
              <a:off x="2774950" y="1581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675"/>
            <p:cNvSpPr/>
            <p:nvPr>
              <p:custDataLst>
                <p:tags r:id="rId11"/>
              </p:custDataLst>
            </p:nvPr>
          </p:nvSpPr>
          <p:spPr>
            <a:xfrm>
              <a:off x="3898900" y="1682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676"/>
            <p:cNvSpPr/>
            <p:nvPr>
              <p:custDataLst>
                <p:tags r:id="rId12"/>
              </p:custDataLst>
            </p:nvPr>
          </p:nvSpPr>
          <p:spPr>
            <a:xfrm>
              <a:off x="3949700" y="1549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77"/>
            <p:cNvSpPr/>
            <p:nvPr>
              <p:custDataLst>
                <p:tags r:id="rId13"/>
              </p:custDataLst>
            </p:nvPr>
          </p:nvSpPr>
          <p:spPr>
            <a:xfrm>
              <a:off x="3481791" y="1416575"/>
              <a:ext cx="282798" cy="305033"/>
            </a:xfrm>
            <a:custGeom>
              <a:avLst/>
              <a:gdLst/>
              <a:ahLst/>
              <a:cxnLst/>
              <a:rect l="0" t="0" r="0" b="0"/>
              <a:pathLst>
                <a:path w="282798" h="305033">
                  <a:moveTo>
                    <a:pt x="61509" y="228075"/>
                  </a:moveTo>
                  <a:lnTo>
                    <a:pt x="61509" y="228075"/>
                  </a:lnTo>
                  <a:lnTo>
                    <a:pt x="68251" y="228075"/>
                  </a:lnTo>
                  <a:lnTo>
                    <a:pt x="75324" y="224312"/>
                  </a:lnTo>
                  <a:lnTo>
                    <a:pt x="79186" y="221333"/>
                  </a:lnTo>
                  <a:lnTo>
                    <a:pt x="83476" y="212378"/>
                  </a:lnTo>
                  <a:lnTo>
                    <a:pt x="84678" y="199932"/>
                  </a:lnTo>
                  <a:lnTo>
                    <a:pt x="82860" y="182641"/>
                  </a:lnTo>
                  <a:lnTo>
                    <a:pt x="75937" y="166960"/>
                  </a:lnTo>
                  <a:lnTo>
                    <a:pt x="71127" y="159815"/>
                  </a:lnTo>
                  <a:lnTo>
                    <a:pt x="60139" y="151876"/>
                  </a:lnTo>
                  <a:lnTo>
                    <a:pt x="54246" y="149759"/>
                  </a:lnTo>
                  <a:lnTo>
                    <a:pt x="48201" y="150464"/>
                  </a:lnTo>
                  <a:lnTo>
                    <a:pt x="35838" y="156892"/>
                  </a:lnTo>
                  <a:lnTo>
                    <a:pt x="16979" y="189267"/>
                  </a:lnTo>
                  <a:lnTo>
                    <a:pt x="4727" y="227865"/>
                  </a:lnTo>
                  <a:lnTo>
                    <a:pt x="0" y="259371"/>
                  </a:lnTo>
                  <a:lnTo>
                    <a:pt x="1453" y="266578"/>
                  </a:lnTo>
                  <a:lnTo>
                    <a:pt x="4538" y="272088"/>
                  </a:lnTo>
                  <a:lnTo>
                    <a:pt x="8711" y="276467"/>
                  </a:lnTo>
                  <a:lnTo>
                    <a:pt x="13611" y="277269"/>
                  </a:lnTo>
                  <a:lnTo>
                    <a:pt x="24698" y="272517"/>
                  </a:lnTo>
                  <a:lnTo>
                    <a:pt x="32919" y="263349"/>
                  </a:lnTo>
                  <a:lnTo>
                    <a:pt x="45567" y="235464"/>
                  </a:lnTo>
                  <a:lnTo>
                    <a:pt x="47848" y="226815"/>
                  </a:lnTo>
                  <a:lnTo>
                    <a:pt x="48169" y="226529"/>
                  </a:lnTo>
                  <a:lnTo>
                    <a:pt x="57610" y="247758"/>
                  </a:lnTo>
                  <a:lnTo>
                    <a:pt x="70467" y="255152"/>
                  </a:lnTo>
                  <a:lnTo>
                    <a:pt x="79836" y="255867"/>
                  </a:lnTo>
                  <a:lnTo>
                    <a:pt x="84311" y="255069"/>
                  </a:lnTo>
                  <a:lnTo>
                    <a:pt x="94926" y="246658"/>
                  </a:lnTo>
                  <a:lnTo>
                    <a:pt x="106700" y="231395"/>
                  </a:lnTo>
                  <a:lnTo>
                    <a:pt x="125228" y="189391"/>
                  </a:lnTo>
                  <a:lnTo>
                    <a:pt x="131506" y="166302"/>
                  </a:lnTo>
                  <a:lnTo>
                    <a:pt x="137807" y="140326"/>
                  </a:lnTo>
                  <a:lnTo>
                    <a:pt x="143418" y="114543"/>
                  </a:lnTo>
                  <a:lnTo>
                    <a:pt x="148571" y="88887"/>
                  </a:lnTo>
                  <a:lnTo>
                    <a:pt x="157353" y="44152"/>
                  </a:lnTo>
                  <a:lnTo>
                    <a:pt x="167725" y="263"/>
                  </a:lnTo>
                  <a:lnTo>
                    <a:pt x="168303" y="0"/>
                  </a:lnTo>
                  <a:lnTo>
                    <a:pt x="168945" y="5353"/>
                  </a:lnTo>
                  <a:lnTo>
                    <a:pt x="163582" y="49137"/>
                  </a:lnTo>
                  <a:lnTo>
                    <a:pt x="157204" y="86928"/>
                  </a:lnTo>
                  <a:lnTo>
                    <a:pt x="153429" y="133358"/>
                  </a:lnTo>
                  <a:lnTo>
                    <a:pt x="152422" y="158580"/>
                  </a:lnTo>
                  <a:lnTo>
                    <a:pt x="153185" y="203538"/>
                  </a:lnTo>
                  <a:lnTo>
                    <a:pt x="157287" y="242570"/>
                  </a:lnTo>
                  <a:lnTo>
                    <a:pt x="171497" y="285522"/>
                  </a:lnTo>
                  <a:lnTo>
                    <a:pt x="183065" y="302055"/>
                  </a:lnTo>
                  <a:lnTo>
                    <a:pt x="189819" y="304912"/>
                  </a:lnTo>
                  <a:lnTo>
                    <a:pt x="197143" y="304699"/>
                  </a:lnTo>
                  <a:lnTo>
                    <a:pt x="204848" y="302441"/>
                  </a:lnTo>
                  <a:lnTo>
                    <a:pt x="219054" y="288643"/>
                  </a:lnTo>
                  <a:lnTo>
                    <a:pt x="240833" y="249549"/>
                  </a:lnTo>
                  <a:lnTo>
                    <a:pt x="254803" y="212925"/>
                  </a:lnTo>
                  <a:lnTo>
                    <a:pt x="263364" y="173128"/>
                  </a:lnTo>
                  <a:lnTo>
                    <a:pt x="270383" y="130896"/>
                  </a:lnTo>
                  <a:lnTo>
                    <a:pt x="275383" y="175833"/>
                  </a:lnTo>
                  <a:lnTo>
                    <a:pt x="278890" y="220813"/>
                  </a:lnTo>
                  <a:lnTo>
                    <a:pt x="282797" y="263878"/>
                  </a:lnTo>
                  <a:lnTo>
                    <a:pt x="280103" y="289013"/>
                  </a:lnTo>
                  <a:lnTo>
                    <a:pt x="274844" y="299373"/>
                  </a:lnTo>
                  <a:lnTo>
                    <a:pt x="271466" y="303124"/>
                  </a:lnTo>
                  <a:lnTo>
                    <a:pt x="267802" y="304919"/>
                  </a:lnTo>
                  <a:lnTo>
                    <a:pt x="259969" y="305032"/>
                  </a:lnTo>
                  <a:lnTo>
                    <a:pt x="251783" y="297085"/>
                  </a:lnTo>
                  <a:lnTo>
                    <a:pt x="239309" y="278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78"/>
            <p:cNvSpPr/>
            <p:nvPr>
              <p:custDataLst>
                <p:tags r:id="rId14"/>
              </p:custDataLst>
            </p:nvPr>
          </p:nvSpPr>
          <p:spPr>
            <a:xfrm>
              <a:off x="3398133" y="1562100"/>
              <a:ext cx="56268" cy="173758"/>
            </a:xfrm>
            <a:custGeom>
              <a:avLst/>
              <a:gdLst/>
              <a:ahLst/>
              <a:cxnLst/>
              <a:rect l="0" t="0" r="0" b="0"/>
              <a:pathLst>
                <a:path w="56268" h="173758">
                  <a:moveTo>
                    <a:pt x="5467" y="25400"/>
                  </a:moveTo>
                  <a:lnTo>
                    <a:pt x="5467" y="25400"/>
                  </a:lnTo>
                  <a:lnTo>
                    <a:pt x="5467" y="15980"/>
                  </a:lnTo>
                  <a:lnTo>
                    <a:pt x="5467" y="60984"/>
                  </a:lnTo>
                  <a:lnTo>
                    <a:pt x="2096" y="99757"/>
                  </a:lnTo>
                  <a:lnTo>
                    <a:pt x="0" y="139154"/>
                  </a:lnTo>
                  <a:lnTo>
                    <a:pt x="2749" y="164154"/>
                  </a:lnTo>
                  <a:lnTo>
                    <a:pt x="6141" y="171735"/>
                  </a:lnTo>
                  <a:lnTo>
                    <a:pt x="8033" y="173757"/>
                  </a:lnTo>
                  <a:lnTo>
                    <a:pt x="10000" y="172282"/>
                  </a:lnTo>
                  <a:lnTo>
                    <a:pt x="23694" y="135350"/>
                  </a:lnTo>
                  <a:lnTo>
                    <a:pt x="32113" y="93569"/>
                  </a:lnTo>
                  <a:lnTo>
                    <a:pt x="38711" y="61812"/>
                  </a:lnTo>
                  <a:lnTo>
                    <a:pt x="51074" y="15659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79"/>
            <p:cNvSpPr/>
            <p:nvPr>
              <p:custDataLst>
                <p:tags r:id="rId15"/>
              </p:custDataLst>
            </p:nvPr>
          </p:nvSpPr>
          <p:spPr>
            <a:xfrm>
              <a:off x="3238500" y="1555750"/>
              <a:ext cx="107951" cy="176881"/>
            </a:xfrm>
            <a:custGeom>
              <a:avLst/>
              <a:gdLst/>
              <a:ahLst/>
              <a:cxnLst/>
              <a:rect l="0" t="0" r="0" b="0"/>
              <a:pathLst>
                <a:path w="107951" h="17688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2063" y="48184"/>
                  </a:lnTo>
                  <a:lnTo>
                    <a:pt x="62793" y="87027"/>
                  </a:lnTo>
                  <a:lnTo>
                    <a:pt x="72228" y="126445"/>
                  </a:lnTo>
                  <a:lnTo>
                    <a:pt x="70651" y="170967"/>
                  </a:lnTo>
                  <a:lnTo>
                    <a:pt x="70384" y="175362"/>
                  </a:lnTo>
                  <a:lnTo>
                    <a:pt x="69500" y="176880"/>
                  </a:lnTo>
                  <a:lnTo>
                    <a:pt x="68206" y="176481"/>
                  </a:lnTo>
                  <a:lnTo>
                    <a:pt x="66637" y="174804"/>
                  </a:lnTo>
                  <a:lnTo>
                    <a:pt x="64429" y="155589"/>
                  </a:lnTo>
                  <a:lnTo>
                    <a:pt x="67146" y="114069"/>
                  </a:lnTo>
                  <a:lnTo>
                    <a:pt x="75791" y="71663"/>
                  </a:lnTo>
                  <a:lnTo>
                    <a:pt x="87289" y="45771"/>
                  </a:lnTo>
                  <a:lnTo>
                    <a:pt x="107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680"/>
            <p:cNvSpPr/>
            <p:nvPr>
              <p:custDataLst>
                <p:tags r:id="rId16"/>
              </p:custDataLst>
            </p:nvPr>
          </p:nvSpPr>
          <p:spPr>
            <a:xfrm>
              <a:off x="3119336" y="1548026"/>
              <a:ext cx="65253" cy="172825"/>
            </a:xfrm>
            <a:custGeom>
              <a:avLst/>
              <a:gdLst/>
              <a:ahLst/>
              <a:cxnLst/>
              <a:rect l="0" t="0" r="0" b="0"/>
              <a:pathLst>
                <a:path w="65253" h="172825">
                  <a:moveTo>
                    <a:pt x="11214" y="58524"/>
                  </a:moveTo>
                  <a:lnTo>
                    <a:pt x="11214" y="58524"/>
                  </a:lnTo>
                  <a:lnTo>
                    <a:pt x="14585" y="58524"/>
                  </a:lnTo>
                  <a:lnTo>
                    <a:pt x="23423" y="55153"/>
                  </a:lnTo>
                  <a:lnTo>
                    <a:pt x="56178" y="29292"/>
                  </a:lnTo>
                  <a:lnTo>
                    <a:pt x="62948" y="18721"/>
                  </a:lnTo>
                  <a:lnTo>
                    <a:pt x="65252" y="8378"/>
                  </a:lnTo>
                  <a:lnTo>
                    <a:pt x="63923" y="1429"/>
                  </a:lnTo>
                  <a:lnTo>
                    <a:pt x="61170" y="0"/>
                  </a:lnTo>
                  <a:lnTo>
                    <a:pt x="52467" y="293"/>
                  </a:lnTo>
                  <a:lnTo>
                    <a:pt x="41543" y="10301"/>
                  </a:lnTo>
                  <a:lnTo>
                    <a:pt x="23493" y="41414"/>
                  </a:lnTo>
                  <a:lnTo>
                    <a:pt x="6620" y="84499"/>
                  </a:lnTo>
                  <a:lnTo>
                    <a:pt x="0" y="112402"/>
                  </a:lnTo>
                  <a:lnTo>
                    <a:pt x="1761" y="136562"/>
                  </a:lnTo>
                  <a:lnTo>
                    <a:pt x="9130" y="155296"/>
                  </a:lnTo>
                  <a:lnTo>
                    <a:pt x="14058" y="163256"/>
                  </a:lnTo>
                  <a:lnTo>
                    <a:pt x="21577" y="167856"/>
                  </a:lnTo>
                  <a:lnTo>
                    <a:pt x="62014" y="17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681"/>
            <p:cNvSpPr/>
            <p:nvPr>
              <p:custDataLst>
                <p:tags r:id="rId17"/>
              </p:custDataLst>
            </p:nvPr>
          </p:nvSpPr>
          <p:spPr>
            <a:xfrm>
              <a:off x="2987050" y="1590479"/>
              <a:ext cx="29201" cy="9722"/>
            </a:xfrm>
            <a:custGeom>
              <a:avLst/>
              <a:gdLst/>
              <a:ahLst/>
              <a:cxnLst/>
              <a:rect l="0" t="0" r="0" b="0"/>
              <a:pathLst>
                <a:path w="29201" h="9722">
                  <a:moveTo>
                    <a:pt x="29200" y="3371"/>
                  </a:moveTo>
                  <a:lnTo>
                    <a:pt x="29200" y="3371"/>
                  </a:lnTo>
                  <a:lnTo>
                    <a:pt x="19087" y="0"/>
                  </a:lnTo>
                  <a:lnTo>
                    <a:pt x="10359" y="227"/>
                  </a:lnTo>
                  <a:lnTo>
                    <a:pt x="0" y="2750"/>
                  </a:lnTo>
                  <a:lnTo>
                    <a:pt x="561" y="3662"/>
                  </a:lnTo>
                  <a:lnTo>
                    <a:pt x="4948" y="6558"/>
                  </a:lnTo>
                  <a:lnTo>
                    <a:pt x="292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82"/>
            <p:cNvSpPr/>
            <p:nvPr>
              <p:custDataLst>
                <p:tags r:id="rId18"/>
              </p:custDataLst>
            </p:nvPr>
          </p:nvSpPr>
          <p:spPr>
            <a:xfrm>
              <a:off x="3011883" y="1403350"/>
              <a:ext cx="29768" cy="315053"/>
            </a:xfrm>
            <a:custGeom>
              <a:avLst/>
              <a:gdLst/>
              <a:ahLst/>
              <a:cxnLst/>
              <a:rect l="0" t="0" r="0" b="0"/>
              <a:pathLst>
                <a:path w="29768" h="315053">
                  <a:moveTo>
                    <a:pt x="29767" y="0"/>
                  </a:moveTo>
                  <a:lnTo>
                    <a:pt x="29767" y="0"/>
                  </a:lnTo>
                  <a:lnTo>
                    <a:pt x="17558" y="43370"/>
                  </a:lnTo>
                  <a:lnTo>
                    <a:pt x="11876" y="78777"/>
                  </a:lnTo>
                  <a:lnTo>
                    <a:pt x="6999" y="121795"/>
                  </a:lnTo>
                  <a:lnTo>
                    <a:pt x="4710" y="146108"/>
                  </a:lnTo>
                  <a:lnTo>
                    <a:pt x="2479" y="171489"/>
                  </a:lnTo>
                  <a:lnTo>
                    <a:pt x="0" y="218504"/>
                  </a:lnTo>
                  <a:lnTo>
                    <a:pt x="309" y="259391"/>
                  </a:lnTo>
                  <a:lnTo>
                    <a:pt x="8417" y="299420"/>
                  </a:lnTo>
                  <a:lnTo>
                    <a:pt x="15810" y="312522"/>
                  </a:lnTo>
                  <a:lnTo>
                    <a:pt x="19051" y="314887"/>
                  </a:lnTo>
                  <a:lnTo>
                    <a:pt x="21917" y="315052"/>
                  </a:lnTo>
                  <a:lnTo>
                    <a:pt x="2976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683"/>
            <p:cNvSpPr/>
            <p:nvPr>
              <p:custDataLst>
                <p:tags r:id="rId19"/>
              </p:custDataLst>
            </p:nvPr>
          </p:nvSpPr>
          <p:spPr>
            <a:xfrm>
              <a:off x="2795199" y="1590276"/>
              <a:ext cx="101830" cy="144503"/>
            </a:xfrm>
            <a:custGeom>
              <a:avLst/>
              <a:gdLst/>
              <a:ahLst/>
              <a:cxnLst/>
              <a:rect l="0" t="0" r="0" b="0"/>
              <a:pathLst>
                <a:path w="101830" h="144503">
                  <a:moveTo>
                    <a:pt x="43251" y="54374"/>
                  </a:moveTo>
                  <a:lnTo>
                    <a:pt x="43251" y="54374"/>
                  </a:lnTo>
                  <a:lnTo>
                    <a:pt x="39880" y="54374"/>
                  </a:lnTo>
                  <a:lnTo>
                    <a:pt x="36343" y="58137"/>
                  </a:lnTo>
                  <a:lnTo>
                    <a:pt x="32420" y="65924"/>
                  </a:lnTo>
                  <a:lnTo>
                    <a:pt x="18681" y="105275"/>
                  </a:lnTo>
                  <a:lnTo>
                    <a:pt x="8760" y="142333"/>
                  </a:lnTo>
                  <a:lnTo>
                    <a:pt x="6852" y="144058"/>
                  </a:lnTo>
                  <a:lnTo>
                    <a:pt x="4873" y="144502"/>
                  </a:lnTo>
                  <a:lnTo>
                    <a:pt x="2849" y="144093"/>
                  </a:lnTo>
                  <a:lnTo>
                    <a:pt x="1500" y="141703"/>
                  </a:lnTo>
                  <a:lnTo>
                    <a:pt x="0" y="133404"/>
                  </a:lnTo>
                  <a:lnTo>
                    <a:pt x="9883" y="89139"/>
                  </a:lnTo>
                  <a:lnTo>
                    <a:pt x="25603" y="43038"/>
                  </a:lnTo>
                  <a:lnTo>
                    <a:pt x="43666" y="14797"/>
                  </a:lnTo>
                  <a:lnTo>
                    <a:pt x="56135" y="2447"/>
                  </a:lnTo>
                  <a:lnTo>
                    <a:pt x="63130" y="0"/>
                  </a:lnTo>
                  <a:lnTo>
                    <a:pt x="78427" y="1045"/>
                  </a:lnTo>
                  <a:lnTo>
                    <a:pt x="84340" y="5416"/>
                  </a:lnTo>
                  <a:lnTo>
                    <a:pt x="92793" y="19680"/>
                  </a:lnTo>
                  <a:lnTo>
                    <a:pt x="101518" y="47543"/>
                  </a:lnTo>
                  <a:lnTo>
                    <a:pt x="101829" y="78142"/>
                  </a:lnTo>
                  <a:lnTo>
                    <a:pt x="94051" y="117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407"/>
          <p:cNvGrpSpPr/>
          <p:nvPr/>
        </p:nvGrpSpPr>
        <p:grpSpPr>
          <a:xfrm>
            <a:off x="1649667" y="1400694"/>
            <a:ext cx="737934" cy="438844"/>
            <a:chOff x="1649667" y="1400694"/>
            <a:chExt cx="737934" cy="438844"/>
          </a:xfrm>
        </p:grpSpPr>
        <p:sp>
          <p:nvSpPr>
            <p:cNvPr id="170" name="SMARTInkShape-1684"/>
            <p:cNvSpPr/>
            <p:nvPr>
              <p:custDataLst>
                <p:tags r:id="rId4"/>
              </p:custDataLst>
            </p:nvPr>
          </p:nvSpPr>
          <p:spPr>
            <a:xfrm>
              <a:off x="1929891" y="1659532"/>
              <a:ext cx="126168" cy="180006"/>
            </a:xfrm>
            <a:custGeom>
              <a:avLst/>
              <a:gdLst/>
              <a:ahLst/>
              <a:cxnLst/>
              <a:rect l="0" t="0" r="0" b="0"/>
              <a:pathLst>
                <a:path w="126168" h="180006">
                  <a:moveTo>
                    <a:pt x="89409" y="29568"/>
                  </a:moveTo>
                  <a:lnTo>
                    <a:pt x="89409" y="29568"/>
                  </a:lnTo>
                  <a:lnTo>
                    <a:pt x="61652" y="5182"/>
                  </a:lnTo>
                  <a:lnTo>
                    <a:pt x="50261" y="1090"/>
                  </a:lnTo>
                  <a:lnTo>
                    <a:pt x="44261" y="0"/>
                  </a:lnTo>
                  <a:lnTo>
                    <a:pt x="38144" y="1389"/>
                  </a:lnTo>
                  <a:lnTo>
                    <a:pt x="25702" y="8577"/>
                  </a:lnTo>
                  <a:lnTo>
                    <a:pt x="10168" y="31266"/>
                  </a:lnTo>
                  <a:lnTo>
                    <a:pt x="0" y="70445"/>
                  </a:lnTo>
                  <a:lnTo>
                    <a:pt x="6002" y="117801"/>
                  </a:lnTo>
                  <a:lnTo>
                    <a:pt x="24558" y="157468"/>
                  </a:lnTo>
                  <a:lnTo>
                    <a:pt x="41771" y="172960"/>
                  </a:lnTo>
                  <a:lnTo>
                    <a:pt x="51301" y="178080"/>
                  </a:lnTo>
                  <a:lnTo>
                    <a:pt x="73177" y="180005"/>
                  </a:lnTo>
                  <a:lnTo>
                    <a:pt x="84938" y="178542"/>
                  </a:lnTo>
                  <a:lnTo>
                    <a:pt x="103649" y="169392"/>
                  </a:lnTo>
                  <a:lnTo>
                    <a:pt x="111603" y="163001"/>
                  </a:lnTo>
                  <a:lnTo>
                    <a:pt x="122321" y="142729"/>
                  </a:lnTo>
                  <a:lnTo>
                    <a:pt x="126167" y="130409"/>
                  </a:lnTo>
                  <a:lnTo>
                    <a:pt x="124796" y="105431"/>
                  </a:lnTo>
                  <a:lnTo>
                    <a:pt x="106669" y="58272"/>
                  </a:lnTo>
                  <a:lnTo>
                    <a:pt x="91200" y="43972"/>
                  </a:lnTo>
                  <a:lnTo>
                    <a:pt x="73272" y="36675"/>
                  </a:lnTo>
                  <a:lnTo>
                    <a:pt x="38609" y="3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85"/>
            <p:cNvSpPr/>
            <p:nvPr>
              <p:custDataLst>
                <p:tags r:id="rId5"/>
              </p:custDataLst>
            </p:nvPr>
          </p:nvSpPr>
          <p:spPr>
            <a:xfrm>
              <a:off x="2096395" y="1630657"/>
              <a:ext cx="94356" cy="167018"/>
            </a:xfrm>
            <a:custGeom>
              <a:avLst/>
              <a:gdLst/>
              <a:ahLst/>
              <a:cxnLst/>
              <a:rect l="0" t="0" r="0" b="0"/>
              <a:pathLst>
                <a:path w="94356" h="167018">
                  <a:moveTo>
                    <a:pt x="11805" y="26693"/>
                  </a:moveTo>
                  <a:lnTo>
                    <a:pt x="11805" y="26693"/>
                  </a:lnTo>
                  <a:lnTo>
                    <a:pt x="11805" y="70001"/>
                  </a:lnTo>
                  <a:lnTo>
                    <a:pt x="8434" y="116622"/>
                  </a:lnTo>
                  <a:lnTo>
                    <a:pt x="3966" y="159769"/>
                  </a:lnTo>
                  <a:lnTo>
                    <a:pt x="1265" y="166271"/>
                  </a:lnTo>
                  <a:lnTo>
                    <a:pt x="545" y="167017"/>
                  </a:lnTo>
                  <a:lnTo>
                    <a:pt x="65" y="166809"/>
                  </a:lnTo>
                  <a:lnTo>
                    <a:pt x="0" y="145491"/>
                  </a:lnTo>
                  <a:lnTo>
                    <a:pt x="6050" y="100515"/>
                  </a:lnTo>
                  <a:lnTo>
                    <a:pt x="12070" y="69381"/>
                  </a:lnTo>
                  <a:lnTo>
                    <a:pt x="30620" y="30169"/>
                  </a:lnTo>
                  <a:lnTo>
                    <a:pt x="43450" y="12010"/>
                  </a:lnTo>
                  <a:lnTo>
                    <a:pt x="56208" y="2528"/>
                  </a:lnTo>
                  <a:lnTo>
                    <a:pt x="62574" y="0"/>
                  </a:lnTo>
                  <a:lnTo>
                    <a:pt x="68934" y="431"/>
                  </a:lnTo>
                  <a:lnTo>
                    <a:pt x="81646" y="6554"/>
                  </a:lnTo>
                  <a:lnTo>
                    <a:pt x="85882" y="13973"/>
                  </a:lnTo>
                  <a:lnTo>
                    <a:pt x="92681" y="59484"/>
                  </a:lnTo>
                  <a:lnTo>
                    <a:pt x="94024" y="102707"/>
                  </a:lnTo>
                  <a:lnTo>
                    <a:pt x="94355" y="12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86"/>
            <p:cNvSpPr/>
            <p:nvPr>
              <p:custDataLst>
                <p:tags r:id="rId6"/>
              </p:custDataLst>
            </p:nvPr>
          </p:nvSpPr>
          <p:spPr>
            <a:xfrm>
              <a:off x="2282808" y="1400694"/>
              <a:ext cx="104793" cy="428107"/>
            </a:xfrm>
            <a:custGeom>
              <a:avLst/>
              <a:gdLst/>
              <a:ahLst/>
              <a:cxnLst/>
              <a:rect l="0" t="0" r="0" b="0"/>
              <a:pathLst>
                <a:path w="104793" h="428107">
                  <a:moveTo>
                    <a:pt x="104792" y="40756"/>
                  </a:moveTo>
                  <a:lnTo>
                    <a:pt x="104792" y="40756"/>
                  </a:lnTo>
                  <a:lnTo>
                    <a:pt x="101421" y="27272"/>
                  </a:lnTo>
                  <a:lnTo>
                    <a:pt x="89212" y="8774"/>
                  </a:lnTo>
                  <a:lnTo>
                    <a:pt x="76230" y="1847"/>
                  </a:lnTo>
                  <a:lnTo>
                    <a:pt x="68818" y="0"/>
                  </a:lnTo>
                  <a:lnTo>
                    <a:pt x="54937" y="1711"/>
                  </a:lnTo>
                  <a:lnTo>
                    <a:pt x="48272" y="4142"/>
                  </a:lnTo>
                  <a:lnTo>
                    <a:pt x="25408" y="31162"/>
                  </a:lnTo>
                  <a:lnTo>
                    <a:pt x="12830" y="66125"/>
                  </a:lnTo>
                  <a:lnTo>
                    <a:pt x="3948" y="109887"/>
                  </a:lnTo>
                  <a:lnTo>
                    <a:pt x="1579" y="133410"/>
                  </a:lnTo>
                  <a:lnTo>
                    <a:pt x="0" y="157559"/>
                  </a:lnTo>
                  <a:lnTo>
                    <a:pt x="359" y="183535"/>
                  </a:lnTo>
                  <a:lnTo>
                    <a:pt x="2009" y="210731"/>
                  </a:lnTo>
                  <a:lnTo>
                    <a:pt x="4520" y="238739"/>
                  </a:lnTo>
                  <a:lnTo>
                    <a:pt x="6899" y="264467"/>
                  </a:lnTo>
                  <a:lnTo>
                    <a:pt x="11425" y="311868"/>
                  </a:lnTo>
                  <a:lnTo>
                    <a:pt x="13906" y="350810"/>
                  </a:lnTo>
                  <a:lnTo>
                    <a:pt x="15303" y="394855"/>
                  </a:lnTo>
                  <a:lnTo>
                    <a:pt x="15892" y="42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87"/>
            <p:cNvSpPr/>
            <p:nvPr>
              <p:custDataLst>
                <p:tags r:id="rId7"/>
              </p:custDataLst>
            </p:nvPr>
          </p:nvSpPr>
          <p:spPr>
            <a:xfrm>
              <a:off x="2254250" y="167005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27136" y="27035"/>
                  </a:lnTo>
                  <a:lnTo>
                    <a:pt x="66352" y="1119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688"/>
            <p:cNvSpPr/>
            <p:nvPr>
              <p:custDataLst>
                <p:tags r:id="rId8"/>
              </p:custDataLst>
            </p:nvPr>
          </p:nvSpPr>
          <p:spPr>
            <a:xfrm>
              <a:off x="1649667" y="1450230"/>
              <a:ext cx="204534" cy="379488"/>
            </a:xfrm>
            <a:custGeom>
              <a:avLst/>
              <a:gdLst/>
              <a:ahLst/>
              <a:cxnLst/>
              <a:rect l="0" t="0" r="0" b="0"/>
              <a:pathLst>
                <a:path w="204534" h="379488">
                  <a:moveTo>
                    <a:pt x="198183" y="35670"/>
                  </a:moveTo>
                  <a:lnTo>
                    <a:pt x="198183" y="35670"/>
                  </a:lnTo>
                  <a:lnTo>
                    <a:pt x="203209" y="23736"/>
                  </a:lnTo>
                  <a:lnTo>
                    <a:pt x="203650" y="21364"/>
                  </a:lnTo>
                  <a:lnTo>
                    <a:pt x="200900" y="11284"/>
                  </a:lnTo>
                  <a:lnTo>
                    <a:pt x="191865" y="5311"/>
                  </a:lnTo>
                  <a:lnTo>
                    <a:pt x="177736" y="1010"/>
                  </a:lnTo>
                  <a:lnTo>
                    <a:pt x="149242" y="0"/>
                  </a:lnTo>
                  <a:lnTo>
                    <a:pt x="112891" y="10128"/>
                  </a:lnTo>
                  <a:lnTo>
                    <a:pt x="82900" y="25494"/>
                  </a:lnTo>
                  <a:lnTo>
                    <a:pt x="41023" y="67462"/>
                  </a:lnTo>
                  <a:lnTo>
                    <a:pt x="20384" y="105774"/>
                  </a:lnTo>
                  <a:lnTo>
                    <a:pt x="6272" y="151494"/>
                  </a:lnTo>
                  <a:lnTo>
                    <a:pt x="2509" y="178503"/>
                  </a:lnTo>
                  <a:lnTo>
                    <a:pt x="0" y="207092"/>
                  </a:lnTo>
                  <a:lnTo>
                    <a:pt x="444" y="233207"/>
                  </a:lnTo>
                  <a:lnTo>
                    <a:pt x="2857" y="257672"/>
                  </a:lnTo>
                  <a:lnTo>
                    <a:pt x="13299" y="300849"/>
                  </a:lnTo>
                  <a:lnTo>
                    <a:pt x="32051" y="334149"/>
                  </a:lnTo>
                  <a:lnTo>
                    <a:pt x="58260" y="357416"/>
                  </a:lnTo>
                  <a:lnTo>
                    <a:pt x="89428" y="372696"/>
                  </a:lnTo>
                  <a:lnTo>
                    <a:pt x="124448" y="379487"/>
                  </a:lnTo>
                  <a:lnTo>
                    <a:pt x="157415" y="376861"/>
                  </a:lnTo>
                  <a:lnTo>
                    <a:pt x="204533" y="365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825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SMARTInkShape-Group529"/>
          <p:cNvGrpSpPr/>
          <p:nvPr/>
        </p:nvGrpSpPr>
        <p:grpSpPr>
          <a:xfrm>
            <a:off x="1555750" y="682142"/>
            <a:ext cx="1549788" cy="596783"/>
            <a:chOff x="1555750" y="682142"/>
            <a:chExt cx="1549788" cy="596783"/>
          </a:xfrm>
        </p:grpSpPr>
        <p:sp>
          <p:nvSpPr>
            <p:cNvPr id="460" name="SMARTInkShape-2202"/>
            <p:cNvSpPr/>
            <p:nvPr>
              <p:custDataLst>
                <p:tags r:id="rId181"/>
              </p:custDataLst>
            </p:nvPr>
          </p:nvSpPr>
          <p:spPr>
            <a:xfrm>
              <a:off x="1555750" y="831850"/>
              <a:ext cx="63501" cy="349251"/>
            </a:xfrm>
            <a:custGeom>
              <a:avLst/>
              <a:gdLst/>
              <a:ahLst/>
              <a:cxnLst/>
              <a:rect l="0" t="0" r="0" b="0"/>
              <a:pathLst>
                <a:path w="63501" h="3492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3223" y="40182"/>
                  </a:lnTo>
                  <a:lnTo>
                    <a:pt x="17871" y="72892"/>
                  </a:lnTo>
                  <a:lnTo>
                    <a:pt x="24641" y="118004"/>
                  </a:lnTo>
                  <a:lnTo>
                    <a:pt x="28422" y="142875"/>
                  </a:lnTo>
                  <a:lnTo>
                    <a:pt x="32353" y="168628"/>
                  </a:lnTo>
                  <a:lnTo>
                    <a:pt x="36386" y="194968"/>
                  </a:lnTo>
                  <a:lnTo>
                    <a:pt x="42747" y="241169"/>
                  </a:lnTo>
                  <a:lnTo>
                    <a:pt x="47926" y="280753"/>
                  </a:lnTo>
                  <a:lnTo>
                    <a:pt x="54809" y="323310"/>
                  </a:lnTo>
                  <a:lnTo>
                    <a:pt x="635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203"/>
            <p:cNvSpPr/>
            <p:nvPr>
              <p:custDataLst>
                <p:tags r:id="rId182"/>
              </p:custDataLst>
            </p:nvPr>
          </p:nvSpPr>
          <p:spPr>
            <a:xfrm>
              <a:off x="2961792" y="69850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3658" y="76200"/>
                  </a:moveTo>
                  <a:lnTo>
                    <a:pt x="3658" y="76200"/>
                  </a:lnTo>
                  <a:lnTo>
                    <a:pt x="2952" y="34807"/>
                  </a:lnTo>
                  <a:lnTo>
                    <a:pt x="0" y="11254"/>
                  </a:lnTo>
                  <a:lnTo>
                    <a:pt x="514" y="7503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204"/>
            <p:cNvSpPr/>
            <p:nvPr>
              <p:custDataLst>
                <p:tags r:id="rId183"/>
              </p:custDataLst>
            </p:nvPr>
          </p:nvSpPr>
          <p:spPr>
            <a:xfrm>
              <a:off x="2374900" y="705679"/>
              <a:ext cx="487027" cy="258814"/>
            </a:xfrm>
            <a:custGeom>
              <a:avLst/>
              <a:gdLst/>
              <a:ahLst/>
              <a:cxnLst/>
              <a:rect l="0" t="0" r="0" b="0"/>
              <a:pathLst>
                <a:path w="487027" h="258814">
                  <a:moveTo>
                    <a:pt x="0" y="170621"/>
                  </a:moveTo>
                  <a:lnTo>
                    <a:pt x="0" y="170621"/>
                  </a:lnTo>
                  <a:lnTo>
                    <a:pt x="7186" y="164846"/>
                  </a:lnTo>
                  <a:lnTo>
                    <a:pt x="44813" y="140114"/>
                  </a:lnTo>
                  <a:lnTo>
                    <a:pt x="81560" y="106705"/>
                  </a:lnTo>
                  <a:lnTo>
                    <a:pt x="120357" y="65527"/>
                  </a:lnTo>
                  <a:lnTo>
                    <a:pt x="164911" y="19621"/>
                  </a:lnTo>
                  <a:lnTo>
                    <a:pt x="186446" y="2095"/>
                  </a:lnTo>
                  <a:lnTo>
                    <a:pt x="189914" y="414"/>
                  </a:lnTo>
                  <a:lnTo>
                    <a:pt x="192226" y="0"/>
                  </a:lnTo>
                  <a:lnTo>
                    <a:pt x="193767" y="2546"/>
                  </a:lnTo>
                  <a:lnTo>
                    <a:pt x="196444" y="48081"/>
                  </a:lnTo>
                  <a:lnTo>
                    <a:pt x="192907" y="80175"/>
                  </a:lnTo>
                  <a:lnTo>
                    <a:pt x="186630" y="115606"/>
                  </a:lnTo>
                  <a:lnTo>
                    <a:pt x="179138" y="152520"/>
                  </a:lnTo>
                  <a:lnTo>
                    <a:pt x="172985" y="186330"/>
                  </a:lnTo>
                  <a:lnTo>
                    <a:pt x="163287" y="231423"/>
                  </a:lnTo>
                  <a:lnTo>
                    <a:pt x="160094" y="242258"/>
                  </a:lnTo>
                  <a:lnTo>
                    <a:pt x="159646" y="240957"/>
                  </a:lnTo>
                  <a:lnTo>
                    <a:pt x="160809" y="216709"/>
                  </a:lnTo>
                  <a:lnTo>
                    <a:pt x="170994" y="178157"/>
                  </a:lnTo>
                  <a:lnTo>
                    <a:pt x="182525" y="157175"/>
                  </a:lnTo>
                  <a:lnTo>
                    <a:pt x="187300" y="153896"/>
                  </a:lnTo>
                  <a:lnTo>
                    <a:pt x="198250" y="152134"/>
                  </a:lnTo>
                  <a:lnTo>
                    <a:pt x="204133" y="154768"/>
                  </a:lnTo>
                  <a:lnTo>
                    <a:pt x="216315" y="165222"/>
                  </a:lnTo>
                  <a:lnTo>
                    <a:pt x="245823" y="209961"/>
                  </a:lnTo>
                  <a:lnTo>
                    <a:pt x="271008" y="254752"/>
                  </a:lnTo>
                  <a:lnTo>
                    <a:pt x="273805" y="258458"/>
                  </a:lnTo>
                  <a:lnTo>
                    <a:pt x="277081" y="258813"/>
                  </a:lnTo>
                  <a:lnTo>
                    <a:pt x="280676" y="256932"/>
                  </a:lnTo>
                  <a:lnTo>
                    <a:pt x="299956" y="235334"/>
                  </a:lnTo>
                  <a:lnTo>
                    <a:pt x="326635" y="190597"/>
                  </a:lnTo>
                  <a:lnTo>
                    <a:pt x="335680" y="159675"/>
                  </a:lnTo>
                  <a:lnTo>
                    <a:pt x="336378" y="153172"/>
                  </a:lnTo>
                  <a:lnTo>
                    <a:pt x="336435" y="153344"/>
                  </a:lnTo>
                  <a:lnTo>
                    <a:pt x="336499" y="155416"/>
                  </a:lnTo>
                  <a:lnTo>
                    <a:pt x="337927" y="155546"/>
                  </a:lnTo>
                  <a:lnTo>
                    <a:pt x="354222" y="148863"/>
                  </a:lnTo>
                  <a:lnTo>
                    <a:pt x="360397" y="143077"/>
                  </a:lnTo>
                  <a:lnTo>
                    <a:pt x="365493" y="134390"/>
                  </a:lnTo>
                  <a:lnTo>
                    <a:pt x="370110" y="121122"/>
                  </a:lnTo>
                  <a:lnTo>
                    <a:pt x="370212" y="115044"/>
                  </a:lnTo>
                  <a:lnTo>
                    <a:pt x="366563" y="104528"/>
                  </a:lnTo>
                  <a:lnTo>
                    <a:pt x="359946" y="94045"/>
                  </a:lnTo>
                  <a:lnTo>
                    <a:pt x="357086" y="94170"/>
                  </a:lnTo>
                  <a:lnTo>
                    <a:pt x="350145" y="99954"/>
                  </a:lnTo>
                  <a:lnTo>
                    <a:pt x="338305" y="121852"/>
                  </a:lnTo>
                  <a:lnTo>
                    <a:pt x="332601" y="154054"/>
                  </a:lnTo>
                  <a:lnTo>
                    <a:pt x="334282" y="190407"/>
                  </a:lnTo>
                  <a:lnTo>
                    <a:pt x="341187" y="207872"/>
                  </a:lnTo>
                  <a:lnTo>
                    <a:pt x="345991" y="214505"/>
                  </a:lnTo>
                  <a:lnTo>
                    <a:pt x="360737" y="223756"/>
                  </a:lnTo>
                  <a:lnTo>
                    <a:pt x="369608" y="227211"/>
                  </a:lnTo>
                  <a:lnTo>
                    <a:pt x="378344" y="227398"/>
                  </a:lnTo>
                  <a:lnTo>
                    <a:pt x="395577" y="221961"/>
                  </a:lnTo>
                  <a:lnTo>
                    <a:pt x="440000" y="186467"/>
                  </a:lnTo>
                  <a:lnTo>
                    <a:pt x="449967" y="176952"/>
                  </a:lnTo>
                  <a:lnTo>
                    <a:pt x="470736" y="133221"/>
                  </a:lnTo>
                  <a:lnTo>
                    <a:pt x="482455" y="93531"/>
                  </a:lnTo>
                  <a:lnTo>
                    <a:pt x="487026" y="69541"/>
                  </a:lnTo>
                  <a:lnTo>
                    <a:pt x="486961" y="65840"/>
                  </a:lnTo>
                  <a:lnTo>
                    <a:pt x="486213" y="64078"/>
                  </a:lnTo>
                  <a:lnTo>
                    <a:pt x="485009" y="63609"/>
                  </a:lnTo>
                  <a:lnTo>
                    <a:pt x="479908" y="68732"/>
                  </a:lnTo>
                  <a:lnTo>
                    <a:pt x="465135" y="92639"/>
                  </a:lnTo>
                  <a:lnTo>
                    <a:pt x="462608" y="110092"/>
                  </a:lnTo>
                  <a:lnTo>
                    <a:pt x="468495" y="155359"/>
                  </a:lnTo>
                  <a:lnTo>
                    <a:pt x="475476" y="200790"/>
                  </a:lnTo>
                  <a:lnTo>
                    <a:pt x="475315" y="215387"/>
                  </a:lnTo>
                  <a:lnTo>
                    <a:pt x="469900" y="227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205"/>
            <p:cNvSpPr/>
            <p:nvPr>
              <p:custDataLst>
                <p:tags r:id="rId184"/>
              </p:custDataLst>
            </p:nvPr>
          </p:nvSpPr>
          <p:spPr>
            <a:xfrm>
              <a:off x="2443094" y="682142"/>
              <a:ext cx="52457" cy="314579"/>
            </a:xfrm>
            <a:custGeom>
              <a:avLst/>
              <a:gdLst/>
              <a:ahLst/>
              <a:cxnLst/>
              <a:rect l="0" t="0" r="0" b="0"/>
              <a:pathLst>
                <a:path w="52457" h="314579">
                  <a:moveTo>
                    <a:pt x="52456" y="3658"/>
                  </a:moveTo>
                  <a:lnTo>
                    <a:pt x="52456" y="3658"/>
                  </a:lnTo>
                  <a:lnTo>
                    <a:pt x="49085" y="287"/>
                  </a:lnTo>
                  <a:lnTo>
                    <a:pt x="46681" y="0"/>
                  </a:lnTo>
                  <a:lnTo>
                    <a:pt x="40247" y="1562"/>
                  </a:lnTo>
                  <a:lnTo>
                    <a:pt x="32683" y="10252"/>
                  </a:lnTo>
                  <a:lnTo>
                    <a:pt x="12959" y="42198"/>
                  </a:lnTo>
                  <a:lnTo>
                    <a:pt x="1634" y="85633"/>
                  </a:lnTo>
                  <a:lnTo>
                    <a:pt x="0" y="124288"/>
                  </a:lnTo>
                  <a:lnTo>
                    <a:pt x="1626" y="167338"/>
                  </a:lnTo>
                  <a:lnTo>
                    <a:pt x="4700" y="212341"/>
                  </a:lnTo>
                  <a:lnTo>
                    <a:pt x="8418" y="250688"/>
                  </a:lnTo>
                  <a:lnTo>
                    <a:pt x="16360" y="290635"/>
                  </a:lnTo>
                  <a:lnTo>
                    <a:pt x="23713" y="304770"/>
                  </a:lnTo>
                  <a:lnTo>
                    <a:pt x="31685" y="313404"/>
                  </a:lnTo>
                  <a:lnTo>
                    <a:pt x="35081" y="314578"/>
                  </a:lnTo>
                  <a:lnTo>
                    <a:pt x="38050" y="313949"/>
                  </a:lnTo>
                  <a:lnTo>
                    <a:pt x="40735" y="312119"/>
                  </a:lnTo>
                  <a:lnTo>
                    <a:pt x="47886" y="299430"/>
                  </a:lnTo>
                  <a:lnTo>
                    <a:pt x="48543" y="286336"/>
                  </a:lnTo>
                  <a:lnTo>
                    <a:pt x="43065" y="263098"/>
                  </a:lnTo>
                  <a:lnTo>
                    <a:pt x="33406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206"/>
            <p:cNvSpPr/>
            <p:nvPr>
              <p:custDataLst>
                <p:tags r:id="rId185"/>
              </p:custDataLst>
            </p:nvPr>
          </p:nvSpPr>
          <p:spPr>
            <a:xfrm>
              <a:off x="2959100" y="7747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6350" y="41427"/>
                  </a:lnTo>
                  <a:lnTo>
                    <a:pt x="6350" y="8109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207"/>
            <p:cNvSpPr/>
            <p:nvPr>
              <p:custDataLst>
                <p:tags r:id="rId186"/>
              </p:custDataLst>
            </p:nvPr>
          </p:nvSpPr>
          <p:spPr>
            <a:xfrm>
              <a:off x="2260839" y="892609"/>
              <a:ext cx="88679" cy="148044"/>
            </a:xfrm>
            <a:custGeom>
              <a:avLst/>
              <a:gdLst/>
              <a:ahLst/>
              <a:cxnLst/>
              <a:rect l="0" t="0" r="0" b="0"/>
              <a:pathLst>
                <a:path w="88679" h="148044">
                  <a:moveTo>
                    <a:pt x="56911" y="34491"/>
                  </a:moveTo>
                  <a:lnTo>
                    <a:pt x="56911" y="34491"/>
                  </a:lnTo>
                  <a:lnTo>
                    <a:pt x="56911" y="7387"/>
                  </a:lnTo>
                  <a:lnTo>
                    <a:pt x="55030" y="2924"/>
                  </a:lnTo>
                  <a:lnTo>
                    <a:pt x="53540" y="747"/>
                  </a:lnTo>
                  <a:lnTo>
                    <a:pt x="51136" y="0"/>
                  </a:lnTo>
                  <a:lnTo>
                    <a:pt x="44702" y="1053"/>
                  </a:lnTo>
                  <a:lnTo>
                    <a:pt x="29775" y="15725"/>
                  </a:lnTo>
                  <a:lnTo>
                    <a:pt x="7179" y="60470"/>
                  </a:lnTo>
                  <a:lnTo>
                    <a:pt x="0" y="85548"/>
                  </a:lnTo>
                  <a:lnTo>
                    <a:pt x="1984" y="108924"/>
                  </a:lnTo>
                  <a:lnTo>
                    <a:pt x="10627" y="128955"/>
                  </a:lnTo>
                  <a:lnTo>
                    <a:pt x="23875" y="142562"/>
                  </a:lnTo>
                  <a:lnTo>
                    <a:pt x="31359" y="146050"/>
                  </a:lnTo>
                  <a:lnTo>
                    <a:pt x="47201" y="148043"/>
                  </a:lnTo>
                  <a:lnTo>
                    <a:pt x="54671" y="144765"/>
                  </a:lnTo>
                  <a:lnTo>
                    <a:pt x="68615" y="131714"/>
                  </a:lnTo>
                  <a:lnTo>
                    <a:pt x="84995" y="104534"/>
                  </a:lnTo>
                  <a:lnTo>
                    <a:pt x="88678" y="82554"/>
                  </a:lnTo>
                  <a:lnTo>
                    <a:pt x="88672" y="70767"/>
                  </a:lnTo>
                  <a:lnTo>
                    <a:pt x="81140" y="48262"/>
                  </a:lnTo>
                  <a:lnTo>
                    <a:pt x="62914" y="21403"/>
                  </a:lnTo>
                  <a:lnTo>
                    <a:pt x="44211" y="2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208"/>
            <p:cNvSpPr/>
            <p:nvPr>
              <p:custDataLst>
                <p:tags r:id="rId187"/>
              </p:custDataLst>
            </p:nvPr>
          </p:nvSpPr>
          <p:spPr>
            <a:xfrm>
              <a:off x="2054990" y="892722"/>
              <a:ext cx="84111" cy="365553"/>
            </a:xfrm>
            <a:custGeom>
              <a:avLst/>
              <a:gdLst/>
              <a:ahLst/>
              <a:cxnLst/>
              <a:rect l="0" t="0" r="0" b="0"/>
              <a:pathLst>
                <a:path w="84111" h="365553">
                  <a:moveTo>
                    <a:pt x="46860" y="78828"/>
                  </a:moveTo>
                  <a:lnTo>
                    <a:pt x="46860" y="78828"/>
                  </a:lnTo>
                  <a:lnTo>
                    <a:pt x="38022" y="124294"/>
                  </a:lnTo>
                  <a:lnTo>
                    <a:pt x="38675" y="168421"/>
                  </a:lnTo>
                  <a:lnTo>
                    <a:pt x="41576" y="202608"/>
                  </a:lnTo>
                  <a:lnTo>
                    <a:pt x="45217" y="238264"/>
                  </a:lnTo>
                  <a:lnTo>
                    <a:pt x="49187" y="272925"/>
                  </a:lnTo>
                  <a:lnTo>
                    <a:pt x="53303" y="305264"/>
                  </a:lnTo>
                  <a:lnTo>
                    <a:pt x="55825" y="343711"/>
                  </a:lnTo>
                  <a:lnTo>
                    <a:pt x="53667" y="358831"/>
                  </a:lnTo>
                  <a:lnTo>
                    <a:pt x="50355" y="365552"/>
                  </a:lnTo>
                  <a:lnTo>
                    <a:pt x="48485" y="363816"/>
                  </a:lnTo>
                  <a:lnTo>
                    <a:pt x="34957" y="319522"/>
                  </a:lnTo>
                  <a:lnTo>
                    <a:pt x="25342" y="281289"/>
                  </a:lnTo>
                  <a:lnTo>
                    <a:pt x="19815" y="258252"/>
                  </a:lnTo>
                  <a:lnTo>
                    <a:pt x="14719" y="230899"/>
                  </a:lnTo>
                  <a:lnTo>
                    <a:pt x="9910" y="200670"/>
                  </a:lnTo>
                  <a:lnTo>
                    <a:pt x="5294" y="168523"/>
                  </a:lnTo>
                  <a:lnTo>
                    <a:pt x="2216" y="140036"/>
                  </a:lnTo>
                  <a:lnTo>
                    <a:pt x="164" y="113989"/>
                  </a:lnTo>
                  <a:lnTo>
                    <a:pt x="0" y="69055"/>
                  </a:lnTo>
                  <a:lnTo>
                    <a:pt x="6984" y="34973"/>
                  </a:lnTo>
                  <a:lnTo>
                    <a:pt x="17143" y="15122"/>
                  </a:lnTo>
                  <a:lnTo>
                    <a:pt x="28713" y="4653"/>
                  </a:lnTo>
                  <a:lnTo>
                    <a:pt x="40912" y="0"/>
                  </a:lnTo>
                  <a:lnTo>
                    <a:pt x="53388" y="1695"/>
                  </a:lnTo>
                  <a:lnTo>
                    <a:pt x="59679" y="4123"/>
                  </a:lnTo>
                  <a:lnTo>
                    <a:pt x="70431" y="16227"/>
                  </a:lnTo>
                  <a:lnTo>
                    <a:pt x="75274" y="24394"/>
                  </a:lnTo>
                  <a:lnTo>
                    <a:pt x="82090" y="59485"/>
                  </a:lnTo>
                  <a:lnTo>
                    <a:pt x="84110" y="101162"/>
                  </a:lnTo>
                  <a:lnTo>
                    <a:pt x="79017" y="144283"/>
                  </a:lnTo>
                  <a:lnTo>
                    <a:pt x="65910" y="180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209"/>
            <p:cNvSpPr/>
            <p:nvPr>
              <p:custDataLst>
                <p:tags r:id="rId188"/>
              </p:custDataLst>
            </p:nvPr>
          </p:nvSpPr>
          <p:spPr>
            <a:xfrm>
              <a:off x="1838129" y="974989"/>
              <a:ext cx="162873" cy="303936"/>
            </a:xfrm>
            <a:custGeom>
              <a:avLst/>
              <a:gdLst/>
              <a:ahLst/>
              <a:cxnLst/>
              <a:rect l="0" t="0" r="0" b="0"/>
              <a:pathLst>
                <a:path w="162873" h="303936">
                  <a:moveTo>
                    <a:pt x="3371" y="28311"/>
                  </a:moveTo>
                  <a:lnTo>
                    <a:pt x="3371" y="28311"/>
                  </a:lnTo>
                  <a:lnTo>
                    <a:pt x="0" y="38424"/>
                  </a:lnTo>
                  <a:lnTo>
                    <a:pt x="2108" y="49033"/>
                  </a:lnTo>
                  <a:lnTo>
                    <a:pt x="11588" y="69720"/>
                  </a:lnTo>
                  <a:lnTo>
                    <a:pt x="21605" y="76819"/>
                  </a:lnTo>
                  <a:lnTo>
                    <a:pt x="28227" y="79700"/>
                  </a:lnTo>
                  <a:lnTo>
                    <a:pt x="46873" y="77256"/>
                  </a:lnTo>
                  <a:lnTo>
                    <a:pt x="57773" y="73641"/>
                  </a:lnTo>
                  <a:lnTo>
                    <a:pt x="65744" y="68409"/>
                  </a:lnTo>
                  <a:lnTo>
                    <a:pt x="76483" y="55069"/>
                  </a:lnTo>
                  <a:lnTo>
                    <a:pt x="83125" y="28321"/>
                  </a:lnTo>
                  <a:lnTo>
                    <a:pt x="85675" y="0"/>
                  </a:lnTo>
                  <a:lnTo>
                    <a:pt x="85757" y="265"/>
                  </a:lnTo>
                  <a:lnTo>
                    <a:pt x="96012" y="44878"/>
                  </a:lnTo>
                  <a:lnTo>
                    <a:pt x="104752" y="78948"/>
                  </a:lnTo>
                  <a:lnTo>
                    <a:pt x="114046" y="112905"/>
                  </a:lnTo>
                  <a:lnTo>
                    <a:pt x="125232" y="146812"/>
                  </a:lnTo>
                  <a:lnTo>
                    <a:pt x="146801" y="194264"/>
                  </a:lnTo>
                  <a:lnTo>
                    <a:pt x="160953" y="236232"/>
                  </a:lnTo>
                  <a:lnTo>
                    <a:pt x="162872" y="272107"/>
                  </a:lnTo>
                  <a:lnTo>
                    <a:pt x="156810" y="288595"/>
                  </a:lnTo>
                  <a:lnTo>
                    <a:pt x="152231" y="294967"/>
                  </a:lnTo>
                  <a:lnTo>
                    <a:pt x="145650" y="299215"/>
                  </a:lnTo>
                  <a:lnTo>
                    <a:pt x="128930" y="303935"/>
                  </a:lnTo>
                  <a:lnTo>
                    <a:pt x="107858" y="300388"/>
                  </a:lnTo>
                  <a:lnTo>
                    <a:pt x="85793" y="291051"/>
                  </a:lnTo>
                  <a:lnTo>
                    <a:pt x="58210" y="269221"/>
                  </a:lnTo>
                  <a:lnTo>
                    <a:pt x="28771" y="231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210"/>
            <p:cNvSpPr/>
            <p:nvPr>
              <p:custDataLst>
                <p:tags r:id="rId189"/>
              </p:custDataLst>
            </p:nvPr>
          </p:nvSpPr>
          <p:spPr>
            <a:xfrm>
              <a:off x="1568712" y="812182"/>
              <a:ext cx="171189" cy="311769"/>
            </a:xfrm>
            <a:custGeom>
              <a:avLst/>
              <a:gdLst/>
              <a:ahLst/>
              <a:cxnLst/>
              <a:rect l="0" t="0" r="0" b="0"/>
              <a:pathLst>
                <a:path w="171189" h="311769">
                  <a:moveTo>
                    <a:pt x="6088" y="191118"/>
                  </a:moveTo>
                  <a:lnTo>
                    <a:pt x="6088" y="191118"/>
                  </a:lnTo>
                  <a:lnTo>
                    <a:pt x="621" y="191118"/>
                  </a:lnTo>
                  <a:lnTo>
                    <a:pt x="0" y="197860"/>
                  </a:lnTo>
                  <a:lnTo>
                    <a:pt x="2029" y="200552"/>
                  </a:lnTo>
                  <a:lnTo>
                    <a:pt x="9928" y="205424"/>
                  </a:lnTo>
                  <a:lnTo>
                    <a:pt x="26276" y="208762"/>
                  </a:lnTo>
                  <a:lnTo>
                    <a:pt x="47896" y="203010"/>
                  </a:lnTo>
                  <a:lnTo>
                    <a:pt x="72176" y="185626"/>
                  </a:lnTo>
                  <a:lnTo>
                    <a:pt x="93874" y="155859"/>
                  </a:lnTo>
                  <a:lnTo>
                    <a:pt x="107193" y="124883"/>
                  </a:lnTo>
                  <a:lnTo>
                    <a:pt x="119462" y="89008"/>
                  </a:lnTo>
                  <a:lnTo>
                    <a:pt x="129619" y="54249"/>
                  </a:lnTo>
                  <a:lnTo>
                    <a:pt x="143171" y="7262"/>
                  </a:lnTo>
                  <a:lnTo>
                    <a:pt x="144625" y="749"/>
                  </a:lnTo>
                  <a:lnTo>
                    <a:pt x="145012" y="0"/>
                  </a:lnTo>
                  <a:lnTo>
                    <a:pt x="145271" y="206"/>
                  </a:lnTo>
                  <a:lnTo>
                    <a:pt x="146391" y="30823"/>
                  </a:lnTo>
                  <a:lnTo>
                    <a:pt x="149113" y="68370"/>
                  </a:lnTo>
                  <a:lnTo>
                    <a:pt x="152675" y="111399"/>
                  </a:lnTo>
                  <a:lnTo>
                    <a:pt x="156610" y="157098"/>
                  </a:lnTo>
                  <a:lnTo>
                    <a:pt x="158647" y="181138"/>
                  </a:lnTo>
                  <a:lnTo>
                    <a:pt x="162792" y="228310"/>
                  </a:lnTo>
                  <a:lnTo>
                    <a:pt x="166986" y="270442"/>
                  </a:lnTo>
                  <a:lnTo>
                    <a:pt x="171188" y="31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211"/>
            <p:cNvSpPr/>
            <p:nvPr>
              <p:custDataLst>
                <p:tags r:id="rId190"/>
              </p:custDataLst>
            </p:nvPr>
          </p:nvSpPr>
          <p:spPr>
            <a:xfrm>
              <a:off x="3046150" y="715417"/>
              <a:ext cx="59388" cy="167234"/>
            </a:xfrm>
            <a:custGeom>
              <a:avLst/>
              <a:gdLst/>
              <a:ahLst/>
              <a:cxnLst/>
              <a:rect l="0" t="0" r="0" b="0"/>
              <a:pathLst>
                <a:path w="59388" h="167234">
                  <a:moveTo>
                    <a:pt x="52650" y="27533"/>
                  </a:moveTo>
                  <a:lnTo>
                    <a:pt x="52650" y="27533"/>
                  </a:lnTo>
                  <a:lnTo>
                    <a:pt x="51944" y="17394"/>
                  </a:lnTo>
                  <a:lnTo>
                    <a:pt x="47580" y="6576"/>
                  </a:lnTo>
                  <a:lnTo>
                    <a:pt x="43812" y="1050"/>
                  </a:lnTo>
                  <a:lnTo>
                    <a:pt x="39702" y="0"/>
                  </a:lnTo>
                  <a:lnTo>
                    <a:pt x="27610" y="715"/>
                  </a:lnTo>
                  <a:lnTo>
                    <a:pt x="16592" y="7147"/>
                  </a:lnTo>
                  <a:lnTo>
                    <a:pt x="7696" y="17062"/>
                  </a:lnTo>
                  <a:lnTo>
                    <a:pt x="1391" y="28523"/>
                  </a:lnTo>
                  <a:lnTo>
                    <a:pt x="0" y="42555"/>
                  </a:lnTo>
                  <a:lnTo>
                    <a:pt x="617" y="50247"/>
                  </a:lnTo>
                  <a:lnTo>
                    <a:pt x="11597" y="74558"/>
                  </a:lnTo>
                  <a:lnTo>
                    <a:pt x="43227" y="121569"/>
                  </a:lnTo>
                  <a:lnTo>
                    <a:pt x="58811" y="142874"/>
                  </a:lnTo>
                  <a:lnTo>
                    <a:pt x="59387" y="151938"/>
                  </a:lnTo>
                  <a:lnTo>
                    <a:pt x="55409" y="160671"/>
                  </a:lnTo>
                  <a:lnTo>
                    <a:pt x="52372" y="164975"/>
                  </a:lnTo>
                  <a:lnTo>
                    <a:pt x="47526" y="167139"/>
                  </a:lnTo>
                  <a:lnTo>
                    <a:pt x="20900" y="16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530"/>
          <p:cNvGrpSpPr/>
          <p:nvPr/>
        </p:nvGrpSpPr>
        <p:grpSpPr>
          <a:xfrm>
            <a:off x="1599808" y="527050"/>
            <a:ext cx="3334143" cy="958851"/>
            <a:chOff x="1599808" y="527050"/>
            <a:chExt cx="3334143" cy="958851"/>
          </a:xfrm>
        </p:grpSpPr>
        <p:sp>
          <p:nvSpPr>
            <p:cNvPr id="471" name="SMARTInkShape-2212"/>
            <p:cNvSpPr/>
            <p:nvPr>
              <p:custDataLst>
                <p:tags r:id="rId170"/>
              </p:custDataLst>
            </p:nvPr>
          </p:nvSpPr>
          <p:spPr>
            <a:xfrm>
              <a:off x="3600450" y="635000"/>
              <a:ext cx="36772" cy="304801"/>
            </a:xfrm>
            <a:custGeom>
              <a:avLst/>
              <a:gdLst/>
              <a:ahLst/>
              <a:cxnLst/>
              <a:rect l="0" t="0" r="0" b="0"/>
              <a:pathLst>
                <a:path w="36772" h="304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4747" y="42063"/>
                  </a:lnTo>
                  <a:lnTo>
                    <a:pt x="21370" y="76550"/>
                  </a:lnTo>
                  <a:lnTo>
                    <a:pt x="26666" y="120100"/>
                  </a:lnTo>
                  <a:lnTo>
                    <a:pt x="31373" y="163915"/>
                  </a:lnTo>
                  <a:lnTo>
                    <a:pt x="35109" y="205495"/>
                  </a:lnTo>
                  <a:lnTo>
                    <a:pt x="36771" y="242791"/>
                  </a:lnTo>
                  <a:lnTo>
                    <a:pt x="33474" y="289624"/>
                  </a:lnTo>
                  <a:lnTo>
                    <a:pt x="317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213"/>
            <p:cNvSpPr/>
            <p:nvPr>
              <p:custDataLst>
                <p:tags r:id="rId171"/>
              </p:custDataLst>
            </p:nvPr>
          </p:nvSpPr>
          <p:spPr>
            <a:xfrm>
              <a:off x="3498850" y="539750"/>
              <a:ext cx="298451" cy="114301"/>
            </a:xfrm>
            <a:custGeom>
              <a:avLst/>
              <a:gdLst/>
              <a:ahLst/>
              <a:cxnLst/>
              <a:rect l="0" t="0" r="0" b="0"/>
              <a:pathLst>
                <a:path w="29845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07558"/>
                  </a:lnTo>
                  <a:lnTo>
                    <a:pt x="1882" y="102367"/>
                  </a:lnTo>
                  <a:lnTo>
                    <a:pt x="3371" y="99994"/>
                  </a:lnTo>
                  <a:lnTo>
                    <a:pt x="33931" y="80273"/>
                  </a:lnTo>
                  <a:lnTo>
                    <a:pt x="63764" y="65781"/>
                  </a:lnTo>
                  <a:lnTo>
                    <a:pt x="101952" y="49932"/>
                  </a:lnTo>
                  <a:lnTo>
                    <a:pt x="145501" y="34186"/>
                  </a:lnTo>
                  <a:lnTo>
                    <a:pt x="193078" y="20133"/>
                  </a:lnTo>
                  <a:lnTo>
                    <a:pt x="236801" y="10594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214"/>
            <p:cNvSpPr/>
            <p:nvPr>
              <p:custDataLst>
                <p:tags r:id="rId172"/>
              </p:custDataLst>
            </p:nvPr>
          </p:nvSpPr>
          <p:spPr>
            <a:xfrm>
              <a:off x="3764643" y="746331"/>
              <a:ext cx="146958" cy="143340"/>
            </a:xfrm>
            <a:custGeom>
              <a:avLst/>
              <a:gdLst/>
              <a:ahLst/>
              <a:cxnLst/>
              <a:rect l="0" t="0" r="0" b="0"/>
              <a:pathLst>
                <a:path w="146958" h="143340">
                  <a:moveTo>
                    <a:pt x="51707" y="85519"/>
                  </a:moveTo>
                  <a:lnTo>
                    <a:pt x="51707" y="85519"/>
                  </a:lnTo>
                  <a:lnTo>
                    <a:pt x="46240" y="85519"/>
                  </a:lnTo>
                  <a:lnTo>
                    <a:pt x="45945" y="84813"/>
                  </a:lnTo>
                  <a:lnTo>
                    <a:pt x="45619" y="82148"/>
                  </a:lnTo>
                  <a:lnTo>
                    <a:pt x="69216" y="36927"/>
                  </a:lnTo>
                  <a:lnTo>
                    <a:pt x="72894" y="20178"/>
                  </a:lnTo>
                  <a:lnTo>
                    <a:pt x="72177" y="8030"/>
                  </a:lnTo>
                  <a:lnTo>
                    <a:pt x="68881" y="4227"/>
                  </a:lnTo>
                  <a:lnTo>
                    <a:pt x="57693" y="0"/>
                  </a:lnTo>
                  <a:lnTo>
                    <a:pt x="43314" y="3766"/>
                  </a:lnTo>
                  <a:lnTo>
                    <a:pt x="35529" y="7734"/>
                  </a:lnTo>
                  <a:lnTo>
                    <a:pt x="14458" y="30173"/>
                  </a:lnTo>
                  <a:lnTo>
                    <a:pt x="1551" y="62535"/>
                  </a:lnTo>
                  <a:lnTo>
                    <a:pt x="0" y="98935"/>
                  </a:lnTo>
                  <a:lnTo>
                    <a:pt x="8030" y="118293"/>
                  </a:lnTo>
                  <a:lnTo>
                    <a:pt x="14122" y="126418"/>
                  </a:lnTo>
                  <a:lnTo>
                    <a:pt x="30299" y="137328"/>
                  </a:lnTo>
                  <a:lnTo>
                    <a:pt x="39552" y="141225"/>
                  </a:lnTo>
                  <a:lnTo>
                    <a:pt x="79542" y="143339"/>
                  </a:lnTo>
                  <a:lnTo>
                    <a:pt x="120397" y="132754"/>
                  </a:lnTo>
                  <a:lnTo>
                    <a:pt x="146957" y="123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215"/>
            <p:cNvSpPr/>
            <p:nvPr>
              <p:custDataLst>
                <p:tags r:id="rId173"/>
              </p:custDataLst>
            </p:nvPr>
          </p:nvSpPr>
          <p:spPr>
            <a:xfrm>
              <a:off x="3954650" y="717550"/>
              <a:ext cx="80759" cy="160697"/>
            </a:xfrm>
            <a:custGeom>
              <a:avLst/>
              <a:gdLst/>
              <a:ahLst/>
              <a:cxnLst/>
              <a:rect l="0" t="0" r="0" b="0"/>
              <a:pathLst>
                <a:path w="80759" h="160697">
                  <a:moveTo>
                    <a:pt x="64900" y="0"/>
                  </a:moveTo>
                  <a:lnTo>
                    <a:pt x="64900" y="0"/>
                  </a:lnTo>
                  <a:lnTo>
                    <a:pt x="54787" y="0"/>
                  </a:lnTo>
                  <a:lnTo>
                    <a:pt x="35014" y="6742"/>
                  </a:lnTo>
                  <a:lnTo>
                    <a:pt x="14652" y="21048"/>
                  </a:lnTo>
                  <a:lnTo>
                    <a:pt x="1955" y="38692"/>
                  </a:lnTo>
                  <a:lnTo>
                    <a:pt x="0" y="51063"/>
                  </a:lnTo>
                  <a:lnTo>
                    <a:pt x="467" y="57325"/>
                  </a:lnTo>
                  <a:lnTo>
                    <a:pt x="6630" y="69928"/>
                  </a:lnTo>
                  <a:lnTo>
                    <a:pt x="23881" y="88923"/>
                  </a:lnTo>
                  <a:lnTo>
                    <a:pt x="67788" y="130147"/>
                  </a:lnTo>
                  <a:lnTo>
                    <a:pt x="76767" y="140393"/>
                  </a:lnTo>
                  <a:lnTo>
                    <a:pt x="80758" y="149651"/>
                  </a:lnTo>
                  <a:lnTo>
                    <a:pt x="79705" y="153389"/>
                  </a:lnTo>
                  <a:lnTo>
                    <a:pt x="76886" y="156587"/>
                  </a:lnTo>
                  <a:lnTo>
                    <a:pt x="72891" y="159425"/>
                  </a:lnTo>
                  <a:lnTo>
                    <a:pt x="60926" y="160696"/>
                  </a:lnTo>
                  <a:lnTo>
                    <a:pt x="395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216"/>
            <p:cNvSpPr/>
            <p:nvPr>
              <p:custDataLst>
                <p:tags r:id="rId174"/>
              </p:custDataLst>
            </p:nvPr>
          </p:nvSpPr>
          <p:spPr>
            <a:xfrm>
              <a:off x="4109681" y="527050"/>
              <a:ext cx="100370" cy="334429"/>
            </a:xfrm>
            <a:custGeom>
              <a:avLst/>
              <a:gdLst/>
              <a:ahLst/>
              <a:cxnLst/>
              <a:rect l="0" t="0" r="0" b="0"/>
              <a:pathLst>
                <a:path w="100370" h="334429">
                  <a:moveTo>
                    <a:pt x="87669" y="0"/>
                  </a:moveTo>
                  <a:lnTo>
                    <a:pt x="87669" y="0"/>
                  </a:lnTo>
                  <a:lnTo>
                    <a:pt x="84298" y="0"/>
                  </a:lnTo>
                  <a:lnTo>
                    <a:pt x="72089" y="6742"/>
                  </a:lnTo>
                  <a:lnTo>
                    <a:pt x="58437" y="34532"/>
                  </a:lnTo>
                  <a:lnTo>
                    <a:pt x="51629" y="65912"/>
                  </a:lnTo>
                  <a:lnTo>
                    <a:pt x="46956" y="104083"/>
                  </a:lnTo>
                  <a:lnTo>
                    <a:pt x="44880" y="146918"/>
                  </a:lnTo>
                  <a:lnTo>
                    <a:pt x="45839" y="189945"/>
                  </a:lnTo>
                  <a:lnTo>
                    <a:pt x="48616" y="231176"/>
                  </a:lnTo>
                  <a:lnTo>
                    <a:pt x="52203" y="268315"/>
                  </a:lnTo>
                  <a:lnTo>
                    <a:pt x="61560" y="310844"/>
                  </a:lnTo>
                  <a:lnTo>
                    <a:pt x="71126" y="327007"/>
                  </a:lnTo>
                  <a:lnTo>
                    <a:pt x="76640" y="332305"/>
                  </a:lnTo>
                  <a:lnTo>
                    <a:pt x="81022" y="334425"/>
                  </a:lnTo>
                  <a:lnTo>
                    <a:pt x="84649" y="334428"/>
                  </a:lnTo>
                  <a:lnTo>
                    <a:pt x="87772" y="333019"/>
                  </a:lnTo>
                  <a:lnTo>
                    <a:pt x="93124" y="322045"/>
                  </a:lnTo>
                  <a:lnTo>
                    <a:pt x="96443" y="304703"/>
                  </a:lnTo>
                  <a:lnTo>
                    <a:pt x="95567" y="282885"/>
                  </a:lnTo>
                  <a:lnTo>
                    <a:pt x="84365" y="250172"/>
                  </a:lnTo>
                  <a:lnTo>
                    <a:pt x="69737" y="234425"/>
                  </a:lnTo>
                  <a:lnTo>
                    <a:pt x="27138" y="208906"/>
                  </a:lnTo>
                  <a:lnTo>
                    <a:pt x="0" y="197362"/>
                  </a:lnTo>
                  <a:lnTo>
                    <a:pt x="295" y="197191"/>
                  </a:lnTo>
                  <a:lnTo>
                    <a:pt x="2505" y="197002"/>
                  </a:lnTo>
                  <a:lnTo>
                    <a:pt x="46985" y="182558"/>
                  </a:lnTo>
                  <a:lnTo>
                    <a:pt x="10036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217"/>
            <p:cNvSpPr/>
            <p:nvPr>
              <p:custDataLst>
                <p:tags r:id="rId175"/>
              </p:custDataLst>
            </p:nvPr>
          </p:nvSpPr>
          <p:spPr>
            <a:xfrm>
              <a:off x="4267200" y="7112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4861" y="464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218"/>
            <p:cNvSpPr/>
            <p:nvPr>
              <p:custDataLst>
                <p:tags r:id="rId176"/>
              </p:custDataLst>
            </p:nvPr>
          </p:nvSpPr>
          <p:spPr>
            <a:xfrm>
              <a:off x="4298950" y="6032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219"/>
            <p:cNvSpPr/>
            <p:nvPr>
              <p:custDataLst>
                <p:tags r:id="rId177"/>
              </p:custDataLst>
            </p:nvPr>
          </p:nvSpPr>
          <p:spPr>
            <a:xfrm>
              <a:off x="4353097" y="632382"/>
              <a:ext cx="291709" cy="429335"/>
            </a:xfrm>
            <a:custGeom>
              <a:avLst/>
              <a:gdLst/>
              <a:ahLst/>
              <a:cxnLst/>
              <a:rect l="0" t="0" r="0" b="0"/>
              <a:pathLst>
                <a:path w="291709" h="429335">
                  <a:moveTo>
                    <a:pt x="28403" y="40718"/>
                  </a:moveTo>
                  <a:lnTo>
                    <a:pt x="28403" y="40718"/>
                  </a:lnTo>
                  <a:lnTo>
                    <a:pt x="23334" y="84761"/>
                  </a:lnTo>
                  <a:lnTo>
                    <a:pt x="17571" y="122834"/>
                  </a:lnTo>
                  <a:lnTo>
                    <a:pt x="9305" y="168338"/>
                  </a:lnTo>
                  <a:lnTo>
                    <a:pt x="4247" y="191594"/>
                  </a:lnTo>
                  <a:lnTo>
                    <a:pt x="3127" y="192808"/>
                  </a:lnTo>
                  <a:lnTo>
                    <a:pt x="1674" y="192206"/>
                  </a:lnTo>
                  <a:lnTo>
                    <a:pt x="0" y="190393"/>
                  </a:lnTo>
                  <a:lnTo>
                    <a:pt x="1016" y="170987"/>
                  </a:lnTo>
                  <a:lnTo>
                    <a:pt x="9156" y="132782"/>
                  </a:lnTo>
                  <a:lnTo>
                    <a:pt x="20319" y="98098"/>
                  </a:lnTo>
                  <a:lnTo>
                    <a:pt x="34688" y="64104"/>
                  </a:lnTo>
                  <a:lnTo>
                    <a:pt x="50481" y="41939"/>
                  </a:lnTo>
                  <a:lnTo>
                    <a:pt x="68790" y="30678"/>
                  </a:lnTo>
                  <a:lnTo>
                    <a:pt x="78610" y="27674"/>
                  </a:lnTo>
                  <a:lnTo>
                    <a:pt x="87275" y="27789"/>
                  </a:lnTo>
                  <a:lnTo>
                    <a:pt x="102546" y="33561"/>
                  </a:lnTo>
                  <a:lnTo>
                    <a:pt x="108170" y="40180"/>
                  </a:lnTo>
                  <a:lnTo>
                    <a:pt x="116301" y="58823"/>
                  </a:lnTo>
                  <a:lnTo>
                    <a:pt x="121474" y="96490"/>
                  </a:lnTo>
                  <a:lnTo>
                    <a:pt x="123007" y="138931"/>
                  </a:lnTo>
                  <a:lnTo>
                    <a:pt x="120424" y="185913"/>
                  </a:lnTo>
                  <a:lnTo>
                    <a:pt x="121500" y="190431"/>
                  </a:lnTo>
                  <a:lnTo>
                    <a:pt x="125040" y="192032"/>
                  </a:lnTo>
                  <a:lnTo>
                    <a:pt x="136499" y="190048"/>
                  </a:lnTo>
                  <a:lnTo>
                    <a:pt x="165559" y="174256"/>
                  </a:lnTo>
                  <a:lnTo>
                    <a:pt x="212599" y="129133"/>
                  </a:lnTo>
                  <a:lnTo>
                    <a:pt x="243689" y="91374"/>
                  </a:lnTo>
                  <a:lnTo>
                    <a:pt x="257201" y="66054"/>
                  </a:lnTo>
                  <a:lnTo>
                    <a:pt x="262265" y="42571"/>
                  </a:lnTo>
                  <a:lnTo>
                    <a:pt x="261459" y="22492"/>
                  </a:lnTo>
                  <a:lnTo>
                    <a:pt x="256396" y="8864"/>
                  </a:lnTo>
                  <a:lnTo>
                    <a:pt x="250954" y="4665"/>
                  </a:lnTo>
                  <a:lnTo>
                    <a:pt x="235500" y="0"/>
                  </a:lnTo>
                  <a:lnTo>
                    <a:pt x="226440" y="2284"/>
                  </a:lnTo>
                  <a:lnTo>
                    <a:pt x="206965" y="14229"/>
                  </a:lnTo>
                  <a:lnTo>
                    <a:pt x="182910" y="40787"/>
                  </a:lnTo>
                  <a:lnTo>
                    <a:pt x="174684" y="60740"/>
                  </a:lnTo>
                  <a:lnTo>
                    <a:pt x="169403" y="95551"/>
                  </a:lnTo>
                  <a:lnTo>
                    <a:pt x="171792" y="100557"/>
                  </a:lnTo>
                  <a:lnTo>
                    <a:pt x="176207" y="103894"/>
                  </a:lnTo>
                  <a:lnTo>
                    <a:pt x="181972" y="106119"/>
                  </a:lnTo>
                  <a:lnTo>
                    <a:pt x="195904" y="104828"/>
                  </a:lnTo>
                  <a:lnTo>
                    <a:pt x="234587" y="89130"/>
                  </a:lnTo>
                  <a:lnTo>
                    <a:pt x="277918" y="56309"/>
                  </a:lnTo>
                  <a:lnTo>
                    <a:pt x="283646" y="51112"/>
                  </a:lnTo>
                  <a:lnTo>
                    <a:pt x="287465" y="50470"/>
                  </a:lnTo>
                  <a:lnTo>
                    <a:pt x="290011" y="52864"/>
                  </a:lnTo>
                  <a:lnTo>
                    <a:pt x="291708" y="57282"/>
                  </a:lnTo>
                  <a:lnTo>
                    <a:pt x="289363" y="101976"/>
                  </a:lnTo>
                  <a:lnTo>
                    <a:pt x="285966" y="137323"/>
                  </a:lnTo>
                  <a:lnTo>
                    <a:pt x="285868" y="178433"/>
                  </a:lnTo>
                  <a:lnTo>
                    <a:pt x="288176" y="223986"/>
                  </a:lnTo>
                  <a:lnTo>
                    <a:pt x="289780" y="248974"/>
                  </a:lnTo>
                  <a:lnTo>
                    <a:pt x="291554" y="274806"/>
                  </a:lnTo>
                  <a:lnTo>
                    <a:pt x="291644" y="320440"/>
                  </a:lnTo>
                  <a:lnTo>
                    <a:pt x="287921" y="360478"/>
                  </a:lnTo>
                  <a:lnTo>
                    <a:pt x="279211" y="394735"/>
                  </a:lnTo>
                  <a:lnTo>
                    <a:pt x="266403" y="417016"/>
                  </a:lnTo>
                  <a:lnTo>
                    <a:pt x="259036" y="424934"/>
                  </a:lnTo>
                  <a:lnTo>
                    <a:pt x="251303" y="428801"/>
                  </a:lnTo>
                  <a:lnTo>
                    <a:pt x="235185" y="429334"/>
                  </a:lnTo>
                  <a:lnTo>
                    <a:pt x="218613" y="417342"/>
                  </a:lnTo>
                  <a:lnTo>
                    <a:pt x="210243" y="408217"/>
                  </a:lnTo>
                  <a:lnTo>
                    <a:pt x="200943" y="386790"/>
                  </a:lnTo>
                  <a:lnTo>
                    <a:pt x="198463" y="375149"/>
                  </a:lnTo>
                  <a:lnTo>
                    <a:pt x="201352" y="352808"/>
                  </a:lnTo>
                  <a:lnTo>
                    <a:pt x="210397" y="331825"/>
                  </a:lnTo>
                  <a:lnTo>
                    <a:pt x="232061" y="304850"/>
                  </a:lnTo>
                  <a:lnTo>
                    <a:pt x="269703" y="275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220"/>
            <p:cNvSpPr/>
            <p:nvPr>
              <p:custDataLst>
                <p:tags r:id="rId178"/>
              </p:custDataLst>
            </p:nvPr>
          </p:nvSpPr>
          <p:spPr>
            <a:xfrm>
              <a:off x="1599808" y="950067"/>
              <a:ext cx="3202506" cy="535834"/>
            </a:xfrm>
            <a:custGeom>
              <a:avLst/>
              <a:gdLst/>
              <a:ahLst/>
              <a:cxnLst/>
              <a:rect l="0" t="0" r="0" b="0"/>
              <a:pathLst>
                <a:path w="3202506" h="535834">
                  <a:moveTo>
                    <a:pt x="6742" y="497733"/>
                  </a:moveTo>
                  <a:lnTo>
                    <a:pt x="6742" y="497733"/>
                  </a:lnTo>
                  <a:lnTo>
                    <a:pt x="0" y="497733"/>
                  </a:lnTo>
                  <a:lnTo>
                    <a:pt x="35627" y="493970"/>
                  </a:lnTo>
                  <a:lnTo>
                    <a:pt x="78847" y="486183"/>
                  </a:lnTo>
                  <a:lnTo>
                    <a:pt x="109139" y="480155"/>
                  </a:lnTo>
                  <a:lnTo>
                    <a:pt x="142740" y="473314"/>
                  </a:lnTo>
                  <a:lnTo>
                    <a:pt x="183485" y="465932"/>
                  </a:lnTo>
                  <a:lnTo>
                    <a:pt x="228993" y="458188"/>
                  </a:lnTo>
                  <a:lnTo>
                    <a:pt x="277676" y="450203"/>
                  </a:lnTo>
                  <a:lnTo>
                    <a:pt x="334120" y="439235"/>
                  </a:lnTo>
                  <a:lnTo>
                    <a:pt x="395738" y="426279"/>
                  </a:lnTo>
                  <a:lnTo>
                    <a:pt x="460806" y="411997"/>
                  </a:lnTo>
                  <a:lnTo>
                    <a:pt x="534524" y="395420"/>
                  </a:lnTo>
                  <a:lnTo>
                    <a:pt x="614007" y="377313"/>
                  </a:lnTo>
                  <a:lnTo>
                    <a:pt x="697336" y="358187"/>
                  </a:lnTo>
                  <a:lnTo>
                    <a:pt x="788165" y="338380"/>
                  </a:lnTo>
                  <a:lnTo>
                    <a:pt x="883996" y="318120"/>
                  </a:lnTo>
                  <a:lnTo>
                    <a:pt x="983162" y="297558"/>
                  </a:lnTo>
                  <a:lnTo>
                    <a:pt x="1085255" y="276794"/>
                  </a:lnTo>
                  <a:lnTo>
                    <a:pt x="1189301" y="255896"/>
                  </a:lnTo>
                  <a:lnTo>
                    <a:pt x="1294648" y="234908"/>
                  </a:lnTo>
                  <a:lnTo>
                    <a:pt x="1401568" y="215272"/>
                  </a:lnTo>
                  <a:lnTo>
                    <a:pt x="1509537" y="196537"/>
                  </a:lnTo>
                  <a:lnTo>
                    <a:pt x="1618205" y="178402"/>
                  </a:lnTo>
                  <a:lnTo>
                    <a:pt x="1726634" y="161374"/>
                  </a:lnTo>
                  <a:lnTo>
                    <a:pt x="1834903" y="145082"/>
                  </a:lnTo>
                  <a:lnTo>
                    <a:pt x="1943066" y="129283"/>
                  </a:lnTo>
                  <a:lnTo>
                    <a:pt x="2048336" y="115221"/>
                  </a:lnTo>
                  <a:lnTo>
                    <a:pt x="2151677" y="102320"/>
                  </a:lnTo>
                  <a:lnTo>
                    <a:pt x="2253732" y="90191"/>
                  </a:lnTo>
                  <a:lnTo>
                    <a:pt x="2351402" y="79283"/>
                  </a:lnTo>
                  <a:lnTo>
                    <a:pt x="2446149" y="69188"/>
                  </a:lnTo>
                  <a:lnTo>
                    <a:pt x="2538946" y="59636"/>
                  </a:lnTo>
                  <a:lnTo>
                    <a:pt x="2624800" y="50446"/>
                  </a:lnTo>
                  <a:lnTo>
                    <a:pt x="2706026" y="41497"/>
                  </a:lnTo>
                  <a:lnTo>
                    <a:pt x="2784164" y="32709"/>
                  </a:lnTo>
                  <a:lnTo>
                    <a:pt x="2853897" y="26145"/>
                  </a:lnTo>
                  <a:lnTo>
                    <a:pt x="2918022" y="21063"/>
                  </a:lnTo>
                  <a:lnTo>
                    <a:pt x="2978413" y="16970"/>
                  </a:lnTo>
                  <a:lnTo>
                    <a:pt x="3029256" y="13535"/>
                  </a:lnTo>
                  <a:lnTo>
                    <a:pt x="3073735" y="10540"/>
                  </a:lnTo>
                  <a:lnTo>
                    <a:pt x="3113971" y="7838"/>
                  </a:lnTo>
                  <a:lnTo>
                    <a:pt x="3143616" y="5331"/>
                  </a:lnTo>
                  <a:lnTo>
                    <a:pt x="3184082" y="663"/>
                  </a:lnTo>
                  <a:lnTo>
                    <a:pt x="3200186" y="0"/>
                  </a:lnTo>
                  <a:lnTo>
                    <a:pt x="3202505" y="811"/>
                  </a:lnTo>
                  <a:lnTo>
                    <a:pt x="3158614" y="8593"/>
                  </a:lnTo>
                  <a:lnTo>
                    <a:pt x="3132457" y="12890"/>
                  </a:lnTo>
                  <a:lnTo>
                    <a:pt x="3102319" y="17871"/>
                  </a:lnTo>
                  <a:lnTo>
                    <a:pt x="3063882" y="24719"/>
                  </a:lnTo>
                  <a:lnTo>
                    <a:pt x="3019913" y="32813"/>
                  </a:lnTo>
                  <a:lnTo>
                    <a:pt x="2972256" y="41736"/>
                  </a:lnTo>
                  <a:lnTo>
                    <a:pt x="2917907" y="51918"/>
                  </a:lnTo>
                  <a:lnTo>
                    <a:pt x="2859097" y="62940"/>
                  </a:lnTo>
                  <a:lnTo>
                    <a:pt x="2797312" y="74521"/>
                  </a:lnTo>
                  <a:lnTo>
                    <a:pt x="2727900" y="87886"/>
                  </a:lnTo>
                  <a:lnTo>
                    <a:pt x="2653403" y="102441"/>
                  </a:lnTo>
                  <a:lnTo>
                    <a:pt x="2575516" y="117788"/>
                  </a:lnTo>
                  <a:lnTo>
                    <a:pt x="2491841" y="134370"/>
                  </a:lnTo>
                  <a:lnTo>
                    <a:pt x="2404308" y="151774"/>
                  </a:lnTo>
                  <a:lnTo>
                    <a:pt x="2314203" y="169727"/>
                  </a:lnTo>
                  <a:lnTo>
                    <a:pt x="2218855" y="188751"/>
                  </a:lnTo>
                  <a:lnTo>
                    <a:pt x="2120011" y="208490"/>
                  </a:lnTo>
                  <a:lnTo>
                    <a:pt x="2018838" y="228704"/>
                  </a:lnTo>
                  <a:lnTo>
                    <a:pt x="1917523" y="249236"/>
                  </a:lnTo>
                  <a:lnTo>
                    <a:pt x="1816113" y="269979"/>
                  </a:lnTo>
                  <a:lnTo>
                    <a:pt x="1714639" y="290864"/>
                  </a:lnTo>
                  <a:lnTo>
                    <a:pt x="1615946" y="312548"/>
                  </a:lnTo>
                  <a:lnTo>
                    <a:pt x="1519105" y="334765"/>
                  </a:lnTo>
                  <a:lnTo>
                    <a:pt x="1423501" y="357338"/>
                  </a:lnTo>
                  <a:lnTo>
                    <a:pt x="1335070" y="378736"/>
                  </a:lnTo>
                  <a:lnTo>
                    <a:pt x="1251422" y="399352"/>
                  </a:lnTo>
                  <a:lnTo>
                    <a:pt x="1170962" y="419445"/>
                  </a:lnTo>
                  <a:lnTo>
                    <a:pt x="1100388" y="438486"/>
                  </a:lnTo>
                  <a:lnTo>
                    <a:pt x="1036406" y="456824"/>
                  </a:lnTo>
                  <a:lnTo>
                    <a:pt x="976818" y="474694"/>
                  </a:lnTo>
                  <a:lnTo>
                    <a:pt x="927920" y="489429"/>
                  </a:lnTo>
                  <a:lnTo>
                    <a:pt x="886150" y="502075"/>
                  </a:lnTo>
                  <a:lnTo>
                    <a:pt x="849131" y="513328"/>
                  </a:lnTo>
                  <a:lnTo>
                    <a:pt x="775092" y="53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221"/>
            <p:cNvSpPr/>
            <p:nvPr>
              <p:custDataLst>
                <p:tags r:id="rId179"/>
              </p:custDataLst>
            </p:nvPr>
          </p:nvSpPr>
          <p:spPr>
            <a:xfrm>
              <a:off x="4883150" y="6858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222"/>
            <p:cNvSpPr/>
            <p:nvPr>
              <p:custDataLst>
                <p:tags r:id="rId180"/>
              </p:custDataLst>
            </p:nvPr>
          </p:nvSpPr>
          <p:spPr>
            <a:xfrm>
              <a:off x="4902200" y="8255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0"/>
                  </a:moveTo>
                  <a:lnTo>
                    <a:pt x="317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531"/>
          <p:cNvGrpSpPr/>
          <p:nvPr/>
        </p:nvGrpSpPr>
        <p:grpSpPr>
          <a:xfrm>
            <a:off x="5730738" y="681577"/>
            <a:ext cx="911363" cy="364013"/>
            <a:chOff x="5730738" y="681577"/>
            <a:chExt cx="911363" cy="364013"/>
          </a:xfrm>
        </p:grpSpPr>
        <p:sp>
          <p:nvSpPr>
            <p:cNvPr id="483" name="SMARTInkShape-2223"/>
            <p:cNvSpPr/>
            <p:nvPr>
              <p:custDataLst>
                <p:tags r:id="rId165"/>
              </p:custDataLst>
            </p:nvPr>
          </p:nvSpPr>
          <p:spPr>
            <a:xfrm>
              <a:off x="5730738" y="681577"/>
              <a:ext cx="206511" cy="364013"/>
            </a:xfrm>
            <a:custGeom>
              <a:avLst/>
              <a:gdLst/>
              <a:ahLst/>
              <a:cxnLst/>
              <a:rect l="0" t="0" r="0" b="0"/>
              <a:pathLst>
                <a:path w="206511" h="364013">
                  <a:moveTo>
                    <a:pt x="123962" y="29623"/>
                  </a:moveTo>
                  <a:lnTo>
                    <a:pt x="123962" y="29623"/>
                  </a:lnTo>
                  <a:lnTo>
                    <a:pt x="123962" y="14696"/>
                  </a:lnTo>
                  <a:lnTo>
                    <a:pt x="120591" y="5053"/>
                  </a:lnTo>
                  <a:lnTo>
                    <a:pt x="118187" y="2659"/>
                  </a:lnTo>
                  <a:lnTo>
                    <a:pt x="111753" y="0"/>
                  </a:lnTo>
                  <a:lnTo>
                    <a:pt x="100427" y="2581"/>
                  </a:lnTo>
                  <a:lnTo>
                    <a:pt x="93454" y="5245"/>
                  </a:lnTo>
                  <a:lnTo>
                    <a:pt x="73530" y="22478"/>
                  </a:lnTo>
                  <a:lnTo>
                    <a:pt x="47479" y="58942"/>
                  </a:lnTo>
                  <a:lnTo>
                    <a:pt x="24160" y="105495"/>
                  </a:lnTo>
                  <a:lnTo>
                    <a:pt x="12342" y="144012"/>
                  </a:lnTo>
                  <a:lnTo>
                    <a:pt x="3797" y="185590"/>
                  </a:lnTo>
                  <a:lnTo>
                    <a:pt x="0" y="225236"/>
                  </a:lnTo>
                  <a:lnTo>
                    <a:pt x="2075" y="262142"/>
                  </a:lnTo>
                  <a:lnTo>
                    <a:pt x="9112" y="295948"/>
                  </a:lnTo>
                  <a:lnTo>
                    <a:pt x="21647" y="325084"/>
                  </a:lnTo>
                  <a:lnTo>
                    <a:pt x="47942" y="355174"/>
                  </a:lnTo>
                  <a:lnTo>
                    <a:pt x="71595" y="362931"/>
                  </a:lnTo>
                  <a:lnTo>
                    <a:pt x="84817" y="364012"/>
                  </a:lnTo>
                  <a:lnTo>
                    <a:pt x="108916" y="357687"/>
                  </a:lnTo>
                  <a:lnTo>
                    <a:pt x="131386" y="344057"/>
                  </a:lnTo>
                  <a:lnTo>
                    <a:pt x="170792" y="302694"/>
                  </a:lnTo>
                  <a:lnTo>
                    <a:pt x="199509" y="256240"/>
                  </a:lnTo>
                  <a:lnTo>
                    <a:pt x="205128" y="234104"/>
                  </a:lnTo>
                  <a:lnTo>
                    <a:pt x="206510" y="220144"/>
                  </a:lnTo>
                  <a:lnTo>
                    <a:pt x="203140" y="220129"/>
                  </a:lnTo>
                  <a:lnTo>
                    <a:pt x="158176" y="208567"/>
                  </a:lnTo>
                  <a:lnTo>
                    <a:pt x="137392" y="211133"/>
                  </a:lnTo>
                  <a:lnTo>
                    <a:pt x="129931" y="214481"/>
                  </a:lnTo>
                  <a:lnTo>
                    <a:pt x="123962" y="22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224"/>
            <p:cNvSpPr/>
            <p:nvPr>
              <p:custDataLst>
                <p:tags r:id="rId166"/>
              </p:custDataLst>
            </p:nvPr>
          </p:nvSpPr>
          <p:spPr>
            <a:xfrm>
              <a:off x="6096000" y="895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411" y="43338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225"/>
            <p:cNvSpPr/>
            <p:nvPr>
              <p:custDataLst>
                <p:tags r:id="rId167"/>
              </p:custDataLst>
            </p:nvPr>
          </p:nvSpPr>
          <p:spPr>
            <a:xfrm>
              <a:off x="6083300" y="812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48" y="5958"/>
                  </a:lnTo>
                  <a:lnTo>
                    <a:pt x="5645" y="3972"/>
                  </a:lnTo>
                  <a:lnTo>
                    <a:pt x="4468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226"/>
            <p:cNvSpPr/>
            <p:nvPr>
              <p:custDataLst>
                <p:tags r:id="rId168"/>
              </p:custDataLst>
            </p:nvPr>
          </p:nvSpPr>
          <p:spPr>
            <a:xfrm>
              <a:off x="6210300" y="850900"/>
              <a:ext cx="95251" cy="139090"/>
            </a:xfrm>
            <a:custGeom>
              <a:avLst/>
              <a:gdLst/>
              <a:ahLst/>
              <a:cxnLst/>
              <a:rect l="0" t="0" r="0" b="0"/>
              <a:pathLst>
                <a:path w="95251" h="139090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305" y="52997"/>
                  </a:lnTo>
                  <a:lnTo>
                    <a:pt x="28252" y="91869"/>
                  </a:lnTo>
                  <a:lnTo>
                    <a:pt x="44595" y="127874"/>
                  </a:lnTo>
                  <a:lnTo>
                    <a:pt x="52274" y="137266"/>
                  </a:lnTo>
                  <a:lnTo>
                    <a:pt x="55311" y="138783"/>
                  </a:lnTo>
                  <a:lnTo>
                    <a:pt x="58041" y="139089"/>
                  </a:lnTo>
                  <a:lnTo>
                    <a:pt x="60566" y="137176"/>
                  </a:lnTo>
                  <a:lnTo>
                    <a:pt x="67491" y="124371"/>
                  </a:lnTo>
                  <a:lnTo>
                    <a:pt x="80412" y="78530"/>
                  </a:lnTo>
                  <a:lnTo>
                    <a:pt x="92427" y="33386"/>
                  </a:lnTo>
                  <a:lnTo>
                    <a:pt x="952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227"/>
            <p:cNvSpPr/>
            <p:nvPr>
              <p:custDataLst>
                <p:tags r:id="rId169"/>
              </p:custDataLst>
            </p:nvPr>
          </p:nvSpPr>
          <p:spPr>
            <a:xfrm>
              <a:off x="6383462" y="838381"/>
              <a:ext cx="258639" cy="155108"/>
            </a:xfrm>
            <a:custGeom>
              <a:avLst/>
              <a:gdLst/>
              <a:ahLst/>
              <a:cxnLst/>
              <a:rect l="0" t="0" r="0" b="0"/>
              <a:pathLst>
                <a:path w="258639" h="155108">
                  <a:moveTo>
                    <a:pt x="23688" y="63319"/>
                  </a:moveTo>
                  <a:lnTo>
                    <a:pt x="23688" y="63319"/>
                  </a:lnTo>
                  <a:lnTo>
                    <a:pt x="27059" y="63319"/>
                  </a:lnTo>
                  <a:lnTo>
                    <a:pt x="35897" y="59948"/>
                  </a:lnTo>
                  <a:lnTo>
                    <a:pt x="41580" y="54530"/>
                  </a:lnTo>
                  <a:lnTo>
                    <a:pt x="54347" y="36183"/>
                  </a:lnTo>
                  <a:lnTo>
                    <a:pt x="56599" y="24447"/>
                  </a:lnTo>
                  <a:lnTo>
                    <a:pt x="55667" y="6409"/>
                  </a:lnTo>
                  <a:lnTo>
                    <a:pt x="54180" y="4212"/>
                  </a:lnTo>
                  <a:lnTo>
                    <a:pt x="51777" y="2748"/>
                  </a:lnTo>
                  <a:lnTo>
                    <a:pt x="48764" y="1771"/>
                  </a:lnTo>
                  <a:lnTo>
                    <a:pt x="37890" y="6331"/>
                  </a:lnTo>
                  <a:lnTo>
                    <a:pt x="24356" y="16824"/>
                  </a:lnTo>
                  <a:lnTo>
                    <a:pt x="11284" y="33247"/>
                  </a:lnTo>
                  <a:lnTo>
                    <a:pt x="4066" y="54187"/>
                  </a:lnTo>
                  <a:lnTo>
                    <a:pt x="0" y="89776"/>
                  </a:lnTo>
                  <a:lnTo>
                    <a:pt x="1165" y="112472"/>
                  </a:lnTo>
                  <a:lnTo>
                    <a:pt x="8739" y="129615"/>
                  </a:lnTo>
                  <a:lnTo>
                    <a:pt x="21042" y="142408"/>
                  </a:lnTo>
                  <a:lnTo>
                    <a:pt x="28274" y="147795"/>
                  </a:lnTo>
                  <a:lnTo>
                    <a:pt x="35917" y="149975"/>
                  </a:lnTo>
                  <a:lnTo>
                    <a:pt x="51936" y="148635"/>
                  </a:lnTo>
                  <a:lnTo>
                    <a:pt x="76821" y="136575"/>
                  </a:lnTo>
                  <a:lnTo>
                    <a:pt x="102069" y="112855"/>
                  </a:lnTo>
                  <a:lnTo>
                    <a:pt x="120681" y="80113"/>
                  </a:lnTo>
                  <a:lnTo>
                    <a:pt x="133837" y="34651"/>
                  </a:lnTo>
                  <a:lnTo>
                    <a:pt x="137441" y="15573"/>
                  </a:lnTo>
                  <a:lnTo>
                    <a:pt x="137940" y="58253"/>
                  </a:lnTo>
                  <a:lnTo>
                    <a:pt x="137974" y="95450"/>
                  </a:lnTo>
                  <a:lnTo>
                    <a:pt x="139868" y="141041"/>
                  </a:lnTo>
                  <a:lnTo>
                    <a:pt x="143454" y="155107"/>
                  </a:lnTo>
                  <a:lnTo>
                    <a:pt x="140706" y="147430"/>
                  </a:lnTo>
                  <a:lnTo>
                    <a:pt x="143371" y="100379"/>
                  </a:lnTo>
                  <a:lnTo>
                    <a:pt x="147814" y="60424"/>
                  </a:lnTo>
                  <a:lnTo>
                    <a:pt x="155055" y="38749"/>
                  </a:lnTo>
                  <a:lnTo>
                    <a:pt x="165329" y="22060"/>
                  </a:lnTo>
                  <a:lnTo>
                    <a:pt x="186383" y="4136"/>
                  </a:lnTo>
                  <a:lnTo>
                    <a:pt x="200420" y="91"/>
                  </a:lnTo>
                  <a:lnTo>
                    <a:pt x="207126" y="0"/>
                  </a:lnTo>
                  <a:lnTo>
                    <a:pt x="220221" y="5544"/>
                  </a:lnTo>
                  <a:lnTo>
                    <a:pt x="226676" y="9986"/>
                  </a:lnTo>
                  <a:lnTo>
                    <a:pt x="235732" y="24328"/>
                  </a:lnTo>
                  <a:lnTo>
                    <a:pt x="247292" y="62281"/>
                  </a:lnTo>
                  <a:lnTo>
                    <a:pt x="252007" y="102338"/>
                  </a:lnTo>
                  <a:lnTo>
                    <a:pt x="258638" y="13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9" name="SMARTInkShape-2228"/>
          <p:cNvSpPr/>
          <p:nvPr>
            <p:custDataLst>
              <p:tags r:id="rId1"/>
            </p:custDataLst>
          </p:nvPr>
        </p:nvSpPr>
        <p:spPr>
          <a:xfrm>
            <a:off x="7142474" y="851545"/>
            <a:ext cx="140977" cy="171346"/>
          </a:xfrm>
          <a:custGeom>
            <a:avLst/>
            <a:gdLst/>
            <a:ahLst/>
            <a:cxnLst/>
            <a:rect l="0" t="0" r="0" b="0"/>
            <a:pathLst>
              <a:path w="140977" h="171346">
                <a:moveTo>
                  <a:pt x="77476" y="56505"/>
                </a:moveTo>
                <a:lnTo>
                  <a:pt x="77476" y="56505"/>
                </a:lnTo>
                <a:lnTo>
                  <a:pt x="77476" y="44296"/>
                </a:lnTo>
                <a:lnTo>
                  <a:pt x="75595" y="38614"/>
                </a:lnTo>
                <a:lnTo>
                  <a:pt x="74105" y="36111"/>
                </a:lnTo>
                <a:lnTo>
                  <a:pt x="70303" y="21955"/>
                </a:lnTo>
                <a:lnTo>
                  <a:pt x="53526" y="1382"/>
                </a:lnTo>
                <a:lnTo>
                  <a:pt x="49515" y="0"/>
                </a:lnTo>
                <a:lnTo>
                  <a:pt x="45430" y="491"/>
                </a:lnTo>
                <a:lnTo>
                  <a:pt x="41295" y="2229"/>
                </a:lnTo>
                <a:lnTo>
                  <a:pt x="25363" y="18159"/>
                </a:lnTo>
                <a:lnTo>
                  <a:pt x="10608" y="47495"/>
                </a:lnTo>
                <a:lnTo>
                  <a:pt x="670" y="86369"/>
                </a:lnTo>
                <a:lnTo>
                  <a:pt x="0" y="125796"/>
                </a:lnTo>
                <a:lnTo>
                  <a:pt x="7640" y="157547"/>
                </a:lnTo>
                <a:lnTo>
                  <a:pt x="13280" y="164083"/>
                </a:lnTo>
                <a:lnTo>
                  <a:pt x="28953" y="171345"/>
                </a:lnTo>
                <a:lnTo>
                  <a:pt x="36661" y="171165"/>
                </a:lnTo>
                <a:lnTo>
                  <a:pt x="50869" y="165321"/>
                </a:lnTo>
                <a:lnTo>
                  <a:pt x="70768" y="146759"/>
                </a:lnTo>
                <a:lnTo>
                  <a:pt x="86699" y="116643"/>
                </a:lnTo>
                <a:lnTo>
                  <a:pt x="96270" y="71445"/>
                </a:lnTo>
                <a:lnTo>
                  <a:pt x="102286" y="111263"/>
                </a:lnTo>
                <a:lnTo>
                  <a:pt x="108728" y="128349"/>
                </a:lnTo>
                <a:lnTo>
                  <a:pt x="140976" y="1644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2" name="SMARTInkShape-Group533"/>
          <p:cNvGrpSpPr/>
          <p:nvPr/>
        </p:nvGrpSpPr>
        <p:grpSpPr>
          <a:xfrm>
            <a:off x="7645678" y="742383"/>
            <a:ext cx="641073" cy="304958"/>
            <a:chOff x="7645678" y="742383"/>
            <a:chExt cx="641073" cy="304958"/>
          </a:xfrm>
        </p:grpSpPr>
        <p:sp>
          <p:nvSpPr>
            <p:cNvPr id="490" name="SMARTInkShape-2229"/>
            <p:cNvSpPr/>
            <p:nvPr>
              <p:custDataLst>
                <p:tags r:id="rId163"/>
              </p:custDataLst>
            </p:nvPr>
          </p:nvSpPr>
          <p:spPr>
            <a:xfrm>
              <a:off x="7645678" y="880009"/>
              <a:ext cx="114023" cy="167332"/>
            </a:xfrm>
            <a:custGeom>
              <a:avLst/>
              <a:gdLst/>
              <a:ahLst/>
              <a:cxnLst/>
              <a:rect l="0" t="0" r="0" b="0"/>
              <a:pathLst>
                <a:path w="114023" h="167332">
                  <a:moveTo>
                    <a:pt x="6072" y="34391"/>
                  </a:moveTo>
                  <a:lnTo>
                    <a:pt x="6072" y="34391"/>
                  </a:lnTo>
                  <a:lnTo>
                    <a:pt x="6070" y="28302"/>
                  </a:lnTo>
                  <a:lnTo>
                    <a:pt x="7953" y="40627"/>
                  </a:lnTo>
                  <a:lnTo>
                    <a:pt x="9729" y="56213"/>
                  </a:lnTo>
                  <a:lnTo>
                    <a:pt x="7004" y="102698"/>
                  </a:lnTo>
                  <a:lnTo>
                    <a:pt x="2886" y="142899"/>
                  </a:lnTo>
                  <a:lnTo>
                    <a:pt x="138" y="167126"/>
                  </a:lnTo>
                  <a:lnTo>
                    <a:pt x="0" y="167331"/>
                  </a:lnTo>
                  <a:lnTo>
                    <a:pt x="11275" y="121557"/>
                  </a:lnTo>
                  <a:lnTo>
                    <a:pt x="18026" y="88418"/>
                  </a:lnTo>
                  <a:lnTo>
                    <a:pt x="27613" y="55816"/>
                  </a:lnTo>
                  <a:lnTo>
                    <a:pt x="38929" y="28391"/>
                  </a:lnTo>
                  <a:lnTo>
                    <a:pt x="55789" y="6429"/>
                  </a:lnTo>
                  <a:lnTo>
                    <a:pt x="62976" y="797"/>
                  </a:lnTo>
                  <a:lnTo>
                    <a:pt x="66585" y="0"/>
                  </a:lnTo>
                  <a:lnTo>
                    <a:pt x="74359" y="997"/>
                  </a:lnTo>
                  <a:lnTo>
                    <a:pt x="90040" y="12267"/>
                  </a:lnTo>
                  <a:lnTo>
                    <a:pt x="104722" y="39125"/>
                  </a:lnTo>
                  <a:lnTo>
                    <a:pt x="112184" y="84715"/>
                  </a:lnTo>
                  <a:lnTo>
                    <a:pt x="113780" y="127767"/>
                  </a:lnTo>
                  <a:lnTo>
                    <a:pt x="114022" y="142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230"/>
            <p:cNvSpPr/>
            <p:nvPr>
              <p:custDataLst>
                <p:tags r:id="rId164"/>
              </p:custDataLst>
            </p:nvPr>
          </p:nvSpPr>
          <p:spPr>
            <a:xfrm>
              <a:off x="7820304" y="742383"/>
              <a:ext cx="466447" cy="294299"/>
            </a:xfrm>
            <a:custGeom>
              <a:avLst/>
              <a:gdLst/>
              <a:ahLst/>
              <a:cxnLst/>
              <a:rect l="0" t="0" r="0" b="0"/>
              <a:pathLst>
                <a:path w="466447" h="294299">
                  <a:moveTo>
                    <a:pt x="15596" y="159317"/>
                  </a:moveTo>
                  <a:lnTo>
                    <a:pt x="15596" y="159317"/>
                  </a:lnTo>
                  <a:lnTo>
                    <a:pt x="8688" y="178776"/>
                  </a:lnTo>
                  <a:lnTo>
                    <a:pt x="0" y="225824"/>
                  </a:lnTo>
                  <a:lnTo>
                    <a:pt x="3997" y="265561"/>
                  </a:lnTo>
                  <a:lnTo>
                    <a:pt x="5746" y="274596"/>
                  </a:lnTo>
                  <a:lnTo>
                    <a:pt x="13334" y="288399"/>
                  </a:lnTo>
                  <a:lnTo>
                    <a:pt x="18321" y="294055"/>
                  </a:lnTo>
                  <a:lnTo>
                    <a:pt x="25880" y="294298"/>
                  </a:lnTo>
                  <a:lnTo>
                    <a:pt x="45567" y="285160"/>
                  </a:lnTo>
                  <a:lnTo>
                    <a:pt x="60900" y="269340"/>
                  </a:lnTo>
                  <a:lnTo>
                    <a:pt x="66965" y="260182"/>
                  </a:lnTo>
                  <a:lnTo>
                    <a:pt x="75502" y="223697"/>
                  </a:lnTo>
                  <a:lnTo>
                    <a:pt x="78781" y="192160"/>
                  </a:lnTo>
                  <a:lnTo>
                    <a:pt x="75631" y="198133"/>
                  </a:lnTo>
                  <a:lnTo>
                    <a:pt x="73600" y="215582"/>
                  </a:lnTo>
                  <a:lnTo>
                    <a:pt x="79766" y="248100"/>
                  </a:lnTo>
                  <a:lnTo>
                    <a:pt x="84332" y="260160"/>
                  </a:lnTo>
                  <a:lnTo>
                    <a:pt x="91066" y="270223"/>
                  </a:lnTo>
                  <a:lnTo>
                    <a:pt x="100643" y="277518"/>
                  </a:lnTo>
                  <a:lnTo>
                    <a:pt x="106160" y="280451"/>
                  </a:lnTo>
                  <a:lnTo>
                    <a:pt x="116053" y="281828"/>
                  </a:lnTo>
                  <a:lnTo>
                    <a:pt x="120669" y="281208"/>
                  </a:lnTo>
                  <a:lnTo>
                    <a:pt x="137274" y="270222"/>
                  </a:lnTo>
                  <a:lnTo>
                    <a:pt x="152230" y="253561"/>
                  </a:lnTo>
                  <a:lnTo>
                    <a:pt x="162227" y="221735"/>
                  </a:lnTo>
                  <a:lnTo>
                    <a:pt x="167312" y="189410"/>
                  </a:lnTo>
                  <a:lnTo>
                    <a:pt x="171926" y="151525"/>
                  </a:lnTo>
                  <a:lnTo>
                    <a:pt x="176327" y="111169"/>
                  </a:lnTo>
                  <a:lnTo>
                    <a:pt x="178754" y="73477"/>
                  </a:lnTo>
                  <a:lnTo>
                    <a:pt x="180121" y="29931"/>
                  </a:lnTo>
                  <a:lnTo>
                    <a:pt x="180583" y="2996"/>
                  </a:lnTo>
                  <a:lnTo>
                    <a:pt x="179915" y="775"/>
                  </a:lnTo>
                  <a:lnTo>
                    <a:pt x="178764" y="0"/>
                  </a:lnTo>
                  <a:lnTo>
                    <a:pt x="177292" y="189"/>
                  </a:lnTo>
                  <a:lnTo>
                    <a:pt x="171848" y="13939"/>
                  </a:lnTo>
                  <a:lnTo>
                    <a:pt x="162395" y="49371"/>
                  </a:lnTo>
                  <a:lnTo>
                    <a:pt x="158451" y="81524"/>
                  </a:lnTo>
                  <a:lnTo>
                    <a:pt x="157403" y="117687"/>
                  </a:lnTo>
                  <a:lnTo>
                    <a:pt x="159291" y="157278"/>
                  </a:lnTo>
                  <a:lnTo>
                    <a:pt x="164361" y="192748"/>
                  </a:lnTo>
                  <a:lnTo>
                    <a:pt x="177032" y="236720"/>
                  </a:lnTo>
                  <a:lnTo>
                    <a:pt x="196906" y="276442"/>
                  </a:lnTo>
                  <a:lnTo>
                    <a:pt x="201380" y="281145"/>
                  </a:lnTo>
                  <a:lnTo>
                    <a:pt x="205775" y="283574"/>
                  </a:lnTo>
                  <a:lnTo>
                    <a:pt x="210116" y="284489"/>
                  </a:lnTo>
                  <a:lnTo>
                    <a:pt x="214420" y="283687"/>
                  </a:lnTo>
                  <a:lnTo>
                    <a:pt x="222966" y="279033"/>
                  </a:lnTo>
                  <a:lnTo>
                    <a:pt x="239081" y="261738"/>
                  </a:lnTo>
                  <a:lnTo>
                    <a:pt x="257261" y="225255"/>
                  </a:lnTo>
                  <a:lnTo>
                    <a:pt x="271640" y="187212"/>
                  </a:lnTo>
                  <a:lnTo>
                    <a:pt x="286732" y="144198"/>
                  </a:lnTo>
                  <a:lnTo>
                    <a:pt x="300496" y="103914"/>
                  </a:lnTo>
                  <a:lnTo>
                    <a:pt x="316773" y="59019"/>
                  </a:lnTo>
                  <a:lnTo>
                    <a:pt x="329820" y="12231"/>
                  </a:lnTo>
                  <a:lnTo>
                    <a:pt x="329501" y="10460"/>
                  </a:lnTo>
                  <a:lnTo>
                    <a:pt x="328583" y="9279"/>
                  </a:lnTo>
                  <a:lnTo>
                    <a:pt x="318199" y="49291"/>
                  </a:lnTo>
                  <a:lnTo>
                    <a:pt x="311658" y="84311"/>
                  </a:lnTo>
                  <a:lnTo>
                    <a:pt x="306399" y="130450"/>
                  </a:lnTo>
                  <a:lnTo>
                    <a:pt x="305473" y="174004"/>
                  </a:lnTo>
                  <a:lnTo>
                    <a:pt x="308119" y="212411"/>
                  </a:lnTo>
                  <a:lnTo>
                    <a:pt x="313999" y="243592"/>
                  </a:lnTo>
                  <a:lnTo>
                    <a:pt x="330723" y="267799"/>
                  </a:lnTo>
                  <a:lnTo>
                    <a:pt x="342097" y="278205"/>
                  </a:lnTo>
                  <a:lnTo>
                    <a:pt x="367906" y="289767"/>
                  </a:lnTo>
                  <a:lnTo>
                    <a:pt x="397250" y="292789"/>
                  </a:lnTo>
                  <a:lnTo>
                    <a:pt x="443121" y="284707"/>
                  </a:lnTo>
                  <a:lnTo>
                    <a:pt x="466446" y="27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534"/>
          <p:cNvGrpSpPr/>
          <p:nvPr/>
        </p:nvGrpSpPr>
        <p:grpSpPr>
          <a:xfrm>
            <a:off x="8674100" y="768350"/>
            <a:ext cx="2131836" cy="488951"/>
            <a:chOff x="8674100" y="768350"/>
            <a:chExt cx="2131836" cy="488951"/>
          </a:xfrm>
        </p:grpSpPr>
        <p:sp>
          <p:nvSpPr>
            <p:cNvPr id="493" name="SMARTInkShape-2231"/>
            <p:cNvSpPr/>
            <p:nvPr>
              <p:custDataLst>
                <p:tags r:id="rId150"/>
              </p:custDataLst>
            </p:nvPr>
          </p:nvSpPr>
          <p:spPr>
            <a:xfrm>
              <a:off x="10348466" y="839659"/>
              <a:ext cx="224285" cy="295417"/>
            </a:xfrm>
            <a:custGeom>
              <a:avLst/>
              <a:gdLst/>
              <a:ahLst/>
              <a:cxnLst/>
              <a:rect l="0" t="0" r="0" b="0"/>
              <a:pathLst>
                <a:path w="224285" h="295417">
                  <a:moveTo>
                    <a:pt x="122684" y="62041"/>
                  </a:moveTo>
                  <a:lnTo>
                    <a:pt x="122684" y="62041"/>
                  </a:lnTo>
                  <a:lnTo>
                    <a:pt x="121979" y="41084"/>
                  </a:lnTo>
                  <a:lnTo>
                    <a:pt x="117615" y="33097"/>
                  </a:lnTo>
                  <a:lnTo>
                    <a:pt x="113845" y="28481"/>
                  </a:lnTo>
                  <a:lnTo>
                    <a:pt x="106055" y="25959"/>
                  </a:lnTo>
                  <a:lnTo>
                    <a:pt x="101015" y="25286"/>
                  </a:lnTo>
                  <a:lnTo>
                    <a:pt x="89771" y="30183"/>
                  </a:lnTo>
                  <a:lnTo>
                    <a:pt x="77012" y="41532"/>
                  </a:lnTo>
                  <a:lnTo>
                    <a:pt x="43944" y="87074"/>
                  </a:lnTo>
                  <a:lnTo>
                    <a:pt x="25596" y="118322"/>
                  </a:lnTo>
                  <a:lnTo>
                    <a:pt x="10390" y="153377"/>
                  </a:lnTo>
                  <a:lnTo>
                    <a:pt x="2218" y="188242"/>
                  </a:lnTo>
                  <a:lnTo>
                    <a:pt x="0" y="220436"/>
                  </a:lnTo>
                  <a:lnTo>
                    <a:pt x="3717" y="246504"/>
                  </a:lnTo>
                  <a:lnTo>
                    <a:pt x="13837" y="267967"/>
                  </a:lnTo>
                  <a:lnTo>
                    <a:pt x="20485" y="277642"/>
                  </a:lnTo>
                  <a:lnTo>
                    <a:pt x="37279" y="290273"/>
                  </a:lnTo>
                  <a:lnTo>
                    <a:pt x="46699" y="294629"/>
                  </a:lnTo>
                  <a:lnTo>
                    <a:pt x="56504" y="295416"/>
                  </a:lnTo>
                  <a:lnTo>
                    <a:pt x="76808" y="290647"/>
                  </a:lnTo>
                  <a:lnTo>
                    <a:pt x="108072" y="272690"/>
                  </a:lnTo>
                  <a:lnTo>
                    <a:pt x="139678" y="239383"/>
                  </a:lnTo>
                  <a:lnTo>
                    <a:pt x="155168" y="201067"/>
                  </a:lnTo>
                  <a:lnTo>
                    <a:pt x="166753" y="154169"/>
                  </a:lnTo>
                  <a:lnTo>
                    <a:pt x="171818" y="129810"/>
                  </a:lnTo>
                  <a:lnTo>
                    <a:pt x="179094" y="85105"/>
                  </a:lnTo>
                  <a:lnTo>
                    <a:pt x="178517" y="40809"/>
                  </a:lnTo>
                  <a:lnTo>
                    <a:pt x="173134" y="19208"/>
                  </a:lnTo>
                  <a:lnTo>
                    <a:pt x="167608" y="11614"/>
                  </a:lnTo>
                  <a:lnTo>
                    <a:pt x="152057" y="1294"/>
                  </a:lnTo>
                  <a:lnTo>
                    <a:pt x="133387" y="0"/>
                  </a:lnTo>
                  <a:lnTo>
                    <a:pt x="123469" y="1630"/>
                  </a:lnTo>
                  <a:lnTo>
                    <a:pt x="103043" y="14731"/>
                  </a:lnTo>
                  <a:lnTo>
                    <a:pt x="75471" y="45906"/>
                  </a:lnTo>
                  <a:lnTo>
                    <a:pt x="62895" y="68981"/>
                  </a:lnTo>
                  <a:lnTo>
                    <a:pt x="57306" y="90996"/>
                  </a:lnTo>
                  <a:lnTo>
                    <a:pt x="60465" y="110658"/>
                  </a:lnTo>
                  <a:lnTo>
                    <a:pt x="64271" y="119852"/>
                  </a:lnTo>
                  <a:lnTo>
                    <a:pt x="76026" y="133831"/>
                  </a:lnTo>
                  <a:lnTo>
                    <a:pt x="83112" y="139534"/>
                  </a:lnTo>
                  <a:lnTo>
                    <a:pt x="100393" y="143990"/>
                  </a:lnTo>
                  <a:lnTo>
                    <a:pt x="133717" y="140650"/>
                  </a:lnTo>
                  <a:lnTo>
                    <a:pt x="176753" y="130723"/>
                  </a:lnTo>
                  <a:lnTo>
                    <a:pt x="224284" y="119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232"/>
            <p:cNvSpPr/>
            <p:nvPr>
              <p:custDataLst>
                <p:tags r:id="rId151"/>
              </p:custDataLst>
            </p:nvPr>
          </p:nvSpPr>
          <p:spPr>
            <a:xfrm>
              <a:off x="10581398" y="1133929"/>
              <a:ext cx="56644" cy="80681"/>
            </a:xfrm>
            <a:custGeom>
              <a:avLst/>
              <a:gdLst/>
              <a:ahLst/>
              <a:cxnLst/>
              <a:rect l="0" t="0" r="0" b="0"/>
              <a:pathLst>
                <a:path w="56644" h="80681">
                  <a:moveTo>
                    <a:pt x="35802" y="21771"/>
                  </a:moveTo>
                  <a:lnTo>
                    <a:pt x="35802" y="21771"/>
                  </a:lnTo>
                  <a:lnTo>
                    <a:pt x="35800" y="15029"/>
                  </a:lnTo>
                  <a:lnTo>
                    <a:pt x="33921" y="9838"/>
                  </a:lnTo>
                  <a:lnTo>
                    <a:pt x="26963" y="756"/>
                  </a:lnTo>
                  <a:lnTo>
                    <a:pt x="24265" y="0"/>
                  </a:lnTo>
                  <a:lnTo>
                    <a:pt x="17505" y="1041"/>
                  </a:lnTo>
                  <a:lnTo>
                    <a:pt x="9797" y="7619"/>
                  </a:lnTo>
                  <a:lnTo>
                    <a:pt x="5766" y="12336"/>
                  </a:lnTo>
                  <a:lnTo>
                    <a:pt x="1284" y="23222"/>
                  </a:lnTo>
                  <a:lnTo>
                    <a:pt x="0" y="35821"/>
                  </a:lnTo>
                  <a:lnTo>
                    <a:pt x="1780" y="50829"/>
                  </a:lnTo>
                  <a:lnTo>
                    <a:pt x="8687" y="63143"/>
                  </a:lnTo>
                  <a:lnTo>
                    <a:pt x="18813" y="72614"/>
                  </a:lnTo>
                  <a:lnTo>
                    <a:pt x="30367" y="79175"/>
                  </a:lnTo>
                  <a:lnTo>
                    <a:pt x="40678" y="80680"/>
                  </a:lnTo>
                  <a:lnTo>
                    <a:pt x="45404" y="80094"/>
                  </a:lnTo>
                  <a:lnTo>
                    <a:pt x="49256" y="78292"/>
                  </a:lnTo>
                  <a:lnTo>
                    <a:pt x="55425" y="72527"/>
                  </a:lnTo>
                  <a:lnTo>
                    <a:pt x="56643" y="67602"/>
                  </a:lnTo>
                  <a:lnTo>
                    <a:pt x="56119" y="54605"/>
                  </a:lnTo>
                  <a:lnTo>
                    <a:pt x="29452" y="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233"/>
            <p:cNvSpPr/>
            <p:nvPr>
              <p:custDataLst>
                <p:tags r:id="rId152"/>
              </p:custDataLst>
            </p:nvPr>
          </p:nvSpPr>
          <p:spPr>
            <a:xfrm>
              <a:off x="10769600" y="1149350"/>
              <a:ext cx="36336" cy="107951"/>
            </a:xfrm>
            <a:custGeom>
              <a:avLst/>
              <a:gdLst/>
              <a:ahLst/>
              <a:cxnLst/>
              <a:rect l="0" t="0" r="0" b="0"/>
              <a:pathLst>
                <a:path w="36336" h="107951">
                  <a:moveTo>
                    <a:pt x="25400" y="0"/>
                  </a:moveTo>
                  <a:lnTo>
                    <a:pt x="25400" y="0"/>
                  </a:lnTo>
                  <a:lnTo>
                    <a:pt x="32141" y="3371"/>
                  </a:lnTo>
                  <a:lnTo>
                    <a:pt x="34127" y="6481"/>
                  </a:lnTo>
                  <a:lnTo>
                    <a:pt x="36335" y="15580"/>
                  </a:lnTo>
                  <a:lnTo>
                    <a:pt x="34206" y="39345"/>
                  </a:lnTo>
                  <a:lnTo>
                    <a:pt x="21391" y="7391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234"/>
            <p:cNvSpPr/>
            <p:nvPr>
              <p:custDataLst>
                <p:tags r:id="rId153"/>
              </p:custDataLst>
            </p:nvPr>
          </p:nvSpPr>
          <p:spPr>
            <a:xfrm>
              <a:off x="10121900" y="1066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235"/>
            <p:cNvSpPr/>
            <p:nvPr>
              <p:custDataLst>
                <p:tags r:id="rId154"/>
              </p:custDataLst>
            </p:nvPr>
          </p:nvSpPr>
          <p:spPr>
            <a:xfrm>
              <a:off x="9944100" y="886279"/>
              <a:ext cx="73221" cy="161472"/>
            </a:xfrm>
            <a:custGeom>
              <a:avLst/>
              <a:gdLst/>
              <a:ahLst/>
              <a:cxnLst/>
              <a:rect l="0" t="0" r="0" b="0"/>
              <a:pathLst>
                <a:path w="73221" h="161472">
                  <a:moveTo>
                    <a:pt x="63500" y="21771"/>
                  </a:moveTo>
                  <a:lnTo>
                    <a:pt x="63500" y="21771"/>
                  </a:lnTo>
                  <a:lnTo>
                    <a:pt x="63498" y="7465"/>
                  </a:lnTo>
                  <a:lnTo>
                    <a:pt x="62089" y="5178"/>
                  </a:lnTo>
                  <a:lnTo>
                    <a:pt x="56757" y="756"/>
                  </a:lnTo>
                  <a:lnTo>
                    <a:pt x="53362" y="0"/>
                  </a:lnTo>
                  <a:lnTo>
                    <a:pt x="41130" y="2307"/>
                  </a:lnTo>
                  <a:lnTo>
                    <a:pt x="30276" y="5594"/>
                  </a:lnTo>
                  <a:lnTo>
                    <a:pt x="20276" y="15052"/>
                  </a:lnTo>
                  <a:lnTo>
                    <a:pt x="15634" y="21525"/>
                  </a:lnTo>
                  <a:lnTo>
                    <a:pt x="12357" y="34362"/>
                  </a:lnTo>
                  <a:lnTo>
                    <a:pt x="13958" y="47122"/>
                  </a:lnTo>
                  <a:lnTo>
                    <a:pt x="19375" y="59849"/>
                  </a:lnTo>
                  <a:lnTo>
                    <a:pt x="63758" y="104712"/>
                  </a:lnTo>
                  <a:lnTo>
                    <a:pt x="70024" y="110932"/>
                  </a:lnTo>
                  <a:lnTo>
                    <a:pt x="72787" y="117195"/>
                  </a:lnTo>
                  <a:lnTo>
                    <a:pt x="73220" y="123487"/>
                  </a:lnTo>
                  <a:lnTo>
                    <a:pt x="72097" y="129798"/>
                  </a:lnTo>
                  <a:lnTo>
                    <a:pt x="63322" y="140574"/>
                  </a:lnTo>
                  <a:lnTo>
                    <a:pt x="50016" y="149361"/>
                  </a:lnTo>
                  <a:lnTo>
                    <a:pt x="27362" y="157569"/>
                  </a:lnTo>
                  <a:lnTo>
                    <a:pt x="0" y="16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236"/>
            <p:cNvSpPr/>
            <p:nvPr>
              <p:custDataLst>
                <p:tags r:id="rId155"/>
              </p:custDataLst>
            </p:nvPr>
          </p:nvSpPr>
          <p:spPr>
            <a:xfrm>
              <a:off x="9856884" y="838200"/>
              <a:ext cx="74517" cy="194678"/>
            </a:xfrm>
            <a:custGeom>
              <a:avLst/>
              <a:gdLst/>
              <a:ahLst/>
              <a:cxnLst/>
              <a:rect l="0" t="0" r="0" b="0"/>
              <a:pathLst>
                <a:path w="74517" h="194678">
                  <a:moveTo>
                    <a:pt x="49116" y="76200"/>
                  </a:moveTo>
                  <a:lnTo>
                    <a:pt x="49116" y="76200"/>
                  </a:lnTo>
                  <a:lnTo>
                    <a:pt x="28067" y="112828"/>
                  </a:lnTo>
                  <a:lnTo>
                    <a:pt x="10046" y="157597"/>
                  </a:lnTo>
                  <a:lnTo>
                    <a:pt x="0" y="192491"/>
                  </a:lnTo>
                  <a:lnTo>
                    <a:pt x="849" y="194649"/>
                  </a:lnTo>
                  <a:lnTo>
                    <a:pt x="2827" y="194677"/>
                  </a:lnTo>
                  <a:lnTo>
                    <a:pt x="5557" y="193285"/>
                  </a:lnTo>
                  <a:lnTo>
                    <a:pt x="25145" y="164291"/>
                  </a:lnTo>
                  <a:lnTo>
                    <a:pt x="43190" y="122135"/>
                  </a:lnTo>
                  <a:lnTo>
                    <a:pt x="55654" y="78036"/>
                  </a:lnTo>
                  <a:lnTo>
                    <a:pt x="67830" y="31980"/>
                  </a:lnTo>
                  <a:lnTo>
                    <a:pt x="74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237"/>
            <p:cNvSpPr/>
            <p:nvPr>
              <p:custDataLst>
                <p:tags r:id="rId156"/>
              </p:custDataLst>
            </p:nvPr>
          </p:nvSpPr>
          <p:spPr>
            <a:xfrm>
              <a:off x="9622975" y="917967"/>
              <a:ext cx="141984" cy="127135"/>
            </a:xfrm>
            <a:custGeom>
              <a:avLst/>
              <a:gdLst/>
              <a:ahLst/>
              <a:cxnLst/>
              <a:rect l="0" t="0" r="0" b="0"/>
              <a:pathLst>
                <a:path w="141984" h="127135">
                  <a:moveTo>
                    <a:pt x="35375" y="40883"/>
                  </a:moveTo>
                  <a:lnTo>
                    <a:pt x="35375" y="40883"/>
                  </a:lnTo>
                  <a:lnTo>
                    <a:pt x="32004" y="40883"/>
                  </a:lnTo>
                  <a:lnTo>
                    <a:pt x="31012" y="40177"/>
                  </a:lnTo>
                  <a:lnTo>
                    <a:pt x="30349" y="39002"/>
                  </a:lnTo>
                  <a:lnTo>
                    <a:pt x="29288" y="35416"/>
                  </a:lnTo>
                  <a:lnTo>
                    <a:pt x="29903" y="35121"/>
                  </a:lnTo>
                  <a:lnTo>
                    <a:pt x="32473" y="34794"/>
                  </a:lnTo>
                  <a:lnTo>
                    <a:pt x="35966" y="32768"/>
                  </a:lnTo>
                  <a:lnTo>
                    <a:pt x="39871" y="28810"/>
                  </a:lnTo>
                  <a:lnTo>
                    <a:pt x="43960" y="22347"/>
                  </a:lnTo>
                  <a:lnTo>
                    <a:pt x="46854" y="10775"/>
                  </a:lnTo>
                  <a:lnTo>
                    <a:pt x="45651" y="4453"/>
                  </a:lnTo>
                  <a:lnTo>
                    <a:pt x="44342" y="1780"/>
                  </a:lnTo>
                  <a:lnTo>
                    <a:pt x="42058" y="703"/>
                  </a:lnTo>
                  <a:lnTo>
                    <a:pt x="35757" y="1388"/>
                  </a:lnTo>
                  <a:lnTo>
                    <a:pt x="20905" y="15854"/>
                  </a:lnTo>
                  <a:lnTo>
                    <a:pt x="6472" y="44756"/>
                  </a:lnTo>
                  <a:lnTo>
                    <a:pt x="0" y="76759"/>
                  </a:lnTo>
                  <a:lnTo>
                    <a:pt x="1452" y="98472"/>
                  </a:lnTo>
                  <a:lnTo>
                    <a:pt x="4292" y="103264"/>
                  </a:lnTo>
                  <a:lnTo>
                    <a:pt x="13094" y="110471"/>
                  </a:lnTo>
                  <a:lnTo>
                    <a:pt x="27824" y="112263"/>
                  </a:lnTo>
                  <a:lnTo>
                    <a:pt x="55953" y="107423"/>
                  </a:lnTo>
                  <a:lnTo>
                    <a:pt x="75562" y="99384"/>
                  </a:lnTo>
                  <a:lnTo>
                    <a:pt x="93688" y="86404"/>
                  </a:lnTo>
                  <a:lnTo>
                    <a:pt x="113017" y="59858"/>
                  </a:lnTo>
                  <a:lnTo>
                    <a:pt x="132843" y="14489"/>
                  </a:lnTo>
                  <a:lnTo>
                    <a:pt x="136160" y="0"/>
                  </a:lnTo>
                  <a:lnTo>
                    <a:pt x="135725" y="222"/>
                  </a:lnTo>
                  <a:lnTo>
                    <a:pt x="133362" y="4232"/>
                  </a:lnTo>
                  <a:lnTo>
                    <a:pt x="131435" y="21165"/>
                  </a:lnTo>
                  <a:lnTo>
                    <a:pt x="136163" y="68713"/>
                  </a:lnTo>
                  <a:lnTo>
                    <a:pt x="141983" y="111784"/>
                  </a:lnTo>
                  <a:lnTo>
                    <a:pt x="139670" y="120843"/>
                  </a:lnTo>
                  <a:lnTo>
                    <a:pt x="136655" y="123823"/>
                  </a:lnTo>
                  <a:lnTo>
                    <a:pt x="127659" y="127134"/>
                  </a:lnTo>
                  <a:lnTo>
                    <a:pt x="123708" y="126606"/>
                  </a:lnTo>
                  <a:lnTo>
                    <a:pt x="120371" y="124843"/>
                  </a:lnTo>
                  <a:lnTo>
                    <a:pt x="111575" y="11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238"/>
            <p:cNvSpPr/>
            <p:nvPr>
              <p:custDataLst>
                <p:tags r:id="rId157"/>
              </p:custDataLst>
            </p:nvPr>
          </p:nvSpPr>
          <p:spPr>
            <a:xfrm>
              <a:off x="9359600" y="768350"/>
              <a:ext cx="203501" cy="273051"/>
            </a:xfrm>
            <a:custGeom>
              <a:avLst/>
              <a:gdLst/>
              <a:ahLst/>
              <a:cxnLst/>
              <a:rect l="0" t="0" r="0" b="0"/>
              <a:pathLst>
                <a:path w="203501" h="273051">
                  <a:moveTo>
                    <a:pt x="101900" y="0"/>
                  </a:moveTo>
                  <a:lnTo>
                    <a:pt x="101900" y="0"/>
                  </a:lnTo>
                  <a:lnTo>
                    <a:pt x="93061" y="39999"/>
                  </a:lnTo>
                  <a:lnTo>
                    <a:pt x="83603" y="86876"/>
                  </a:lnTo>
                  <a:lnTo>
                    <a:pt x="77775" y="126336"/>
                  </a:lnTo>
                  <a:lnTo>
                    <a:pt x="73539" y="167627"/>
                  </a:lnTo>
                  <a:lnTo>
                    <a:pt x="71656" y="204793"/>
                  </a:lnTo>
                  <a:lnTo>
                    <a:pt x="73967" y="247338"/>
                  </a:lnTo>
                  <a:lnTo>
                    <a:pt x="79138" y="263504"/>
                  </a:lnTo>
                  <a:lnTo>
                    <a:pt x="84727" y="271630"/>
                  </a:lnTo>
                  <a:lnTo>
                    <a:pt x="86218" y="272809"/>
                  </a:lnTo>
                  <a:lnTo>
                    <a:pt x="87212" y="272889"/>
                  </a:lnTo>
                  <a:lnTo>
                    <a:pt x="81868" y="239292"/>
                  </a:lnTo>
                  <a:lnTo>
                    <a:pt x="71360" y="215243"/>
                  </a:lnTo>
                  <a:lnTo>
                    <a:pt x="56576" y="195852"/>
                  </a:lnTo>
                  <a:lnTo>
                    <a:pt x="12942" y="159351"/>
                  </a:lnTo>
                  <a:lnTo>
                    <a:pt x="910" y="153754"/>
                  </a:lnTo>
                  <a:lnTo>
                    <a:pt x="0" y="151892"/>
                  </a:lnTo>
                  <a:lnTo>
                    <a:pt x="99" y="149944"/>
                  </a:lnTo>
                  <a:lnTo>
                    <a:pt x="6983" y="140462"/>
                  </a:lnTo>
                  <a:lnTo>
                    <a:pt x="51196" y="100717"/>
                  </a:lnTo>
                  <a:lnTo>
                    <a:pt x="95411" y="66566"/>
                  </a:lnTo>
                  <a:lnTo>
                    <a:pt x="141540" y="35525"/>
                  </a:lnTo>
                  <a:lnTo>
                    <a:pt x="153150" y="31781"/>
                  </a:lnTo>
                  <a:lnTo>
                    <a:pt x="160660" y="32470"/>
                  </a:lnTo>
                  <a:lnTo>
                    <a:pt x="166351" y="35127"/>
                  </a:lnTo>
                  <a:lnTo>
                    <a:pt x="170150" y="60816"/>
                  </a:lnTo>
                  <a:lnTo>
                    <a:pt x="161162" y="106449"/>
                  </a:lnTo>
                  <a:lnTo>
                    <a:pt x="150817" y="143737"/>
                  </a:lnTo>
                  <a:lnTo>
                    <a:pt x="139867" y="181711"/>
                  </a:lnTo>
                  <a:lnTo>
                    <a:pt x="126478" y="227328"/>
                  </a:lnTo>
                  <a:lnTo>
                    <a:pt x="117153" y="251528"/>
                  </a:lnTo>
                  <a:lnTo>
                    <a:pt x="116303" y="252352"/>
                  </a:lnTo>
                  <a:lnTo>
                    <a:pt x="118475" y="243399"/>
                  </a:lnTo>
                  <a:lnTo>
                    <a:pt x="139464" y="207170"/>
                  </a:lnTo>
                  <a:lnTo>
                    <a:pt x="148229" y="197909"/>
                  </a:lnTo>
                  <a:lnTo>
                    <a:pt x="156828" y="193793"/>
                  </a:lnTo>
                  <a:lnTo>
                    <a:pt x="161096" y="194812"/>
                  </a:lnTo>
                  <a:lnTo>
                    <a:pt x="169602" y="201588"/>
                  </a:lnTo>
                  <a:lnTo>
                    <a:pt x="185855" y="227550"/>
                  </a:lnTo>
                  <a:lnTo>
                    <a:pt x="2035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239"/>
            <p:cNvSpPr/>
            <p:nvPr>
              <p:custDataLst>
                <p:tags r:id="rId158"/>
              </p:custDataLst>
            </p:nvPr>
          </p:nvSpPr>
          <p:spPr>
            <a:xfrm>
              <a:off x="9242551" y="950018"/>
              <a:ext cx="88494" cy="105289"/>
            </a:xfrm>
            <a:custGeom>
              <a:avLst/>
              <a:gdLst/>
              <a:ahLst/>
              <a:cxnLst/>
              <a:rect l="0" t="0" r="0" b="0"/>
              <a:pathLst>
                <a:path w="88494" h="105289">
                  <a:moveTo>
                    <a:pt x="66549" y="15182"/>
                  </a:moveTo>
                  <a:lnTo>
                    <a:pt x="66549" y="15182"/>
                  </a:lnTo>
                  <a:lnTo>
                    <a:pt x="66547" y="8440"/>
                  </a:lnTo>
                  <a:lnTo>
                    <a:pt x="65137" y="5748"/>
                  </a:lnTo>
                  <a:lnTo>
                    <a:pt x="59806" y="876"/>
                  </a:lnTo>
                  <a:lnTo>
                    <a:pt x="56410" y="0"/>
                  </a:lnTo>
                  <a:lnTo>
                    <a:pt x="48872" y="909"/>
                  </a:lnTo>
                  <a:lnTo>
                    <a:pt x="29953" y="15500"/>
                  </a:lnTo>
                  <a:lnTo>
                    <a:pt x="9843" y="37697"/>
                  </a:lnTo>
                  <a:lnTo>
                    <a:pt x="2543" y="55763"/>
                  </a:lnTo>
                  <a:lnTo>
                    <a:pt x="0" y="74140"/>
                  </a:lnTo>
                  <a:lnTo>
                    <a:pt x="1224" y="89363"/>
                  </a:lnTo>
                  <a:lnTo>
                    <a:pt x="3949" y="94975"/>
                  </a:lnTo>
                  <a:lnTo>
                    <a:pt x="12621" y="103092"/>
                  </a:lnTo>
                  <a:lnTo>
                    <a:pt x="25413" y="105288"/>
                  </a:lnTo>
                  <a:lnTo>
                    <a:pt x="50362" y="100676"/>
                  </a:lnTo>
                  <a:lnTo>
                    <a:pt x="59990" y="97578"/>
                  </a:lnTo>
                  <a:lnTo>
                    <a:pt x="74452" y="86610"/>
                  </a:lnTo>
                  <a:lnTo>
                    <a:pt x="84173" y="72328"/>
                  </a:lnTo>
                  <a:lnTo>
                    <a:pt x="88493" y="56573"/>
                  </a:lnTo>
                  <a:lnTo>
                    <a:pt x="84768" y="40163"/>
                  </a:lnTo>
                  <a:lnTo>
                    <a:pt x="72899" y="1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240"/>
            <p:cNvSpPr/>
            <p:nvPr>
              <p:custDataLst>
                <p:tags r:id="rId159"/>
              </p:custDataLst>
            </p:nvPr>
          </p:nvSpPr>
          <p:spPr>
            <a:xfrm>
              <a:off x="9074150" y="926004"/>
              <a:ext cx="64785" cy="283332"/>
            </a:xfrm>
            <a:custGeom>
              <a:avLst/>
              <a:gdLst/>
              <a:ahLst/>
              <a:cxnLst/>
              <a:rect l="0" t="0" r="0" b="0"/>
              <a:pathLst>
                <a:path w="64785" h="283332">
                  <a:moveTo>
                    <a:pt x="19050" y="64596"/>
                  </a:moveTo>
                  <a:lnTo>
                    <a:pt x="19050" y="64596"/>
                  </a:lnTo>
                  <a:lnTo>
                    <a:pt x="10211" y="101224"/>
                  </a:lnTo>
                  <a:lnTo>
                    <a:pt x="4123" y="135891"/>
                  </a:lnTo>
                  <a:lnTo>
                    <a:pt x="1222" y="179716"/>
                  </a:lnTo>
                  <a:lnTo>
                    <a:pt x="362" y="221708"/>
                  </a:lnTo>
                  <a:lnTo>
                    <a:pt x="47" y="269052"/>
                  </a:lnTo>
                  <a:lnTo>
                    <a:pt x="9" y="283331"/>
                  </a:lnTo>
                  <a:lnTo>
                    <a:pt x="2" y="249909"/>
                  </a:lnTo>
                  <a:lnTo>
                    <a:pt x="0" y="217983"/>
                  </a:lnTo>
                  <a:lnTo>
                    <a:pt x="0" y="175807"/>
                  </a:lnTo>
                  <a:lnTo>
                    <a:pt x="0" y="150731"/>
                  </a:lnTo>
                  <a:lnTo>
                    <a:pt x="0" y="124136"/>
                  </a:lnTo>
                  <a:lnTo>
                    <a:pt x="1411" y="99351"/>
                  </a:lnTo>
                  <a:lnTo>
                    <a:pt x="6743" y="52996"/>
                  </a:lnTo>
                  <a:lnTo>
                    <a:pt x="14305" y="14200"/>
                  </a:lnTo>
                  <a:lnTo>
                    <a:pt x="17297" y="7716"/>
                  </a:lnTo>
                  <a:lnTo>
                    <a:pt x="20703" y="3392"/>
                  </a:lnTo>
                  <a:lnTo>
                    <a:pt x="24386" y="510"/>
                  </a:lnTo>
                  <a:lnTo>
                    <a:pt x="28957" y="0"/>
                  </a:lnTo>
                  <a:lnTo>
                    <a:pt x="39681" y="3196"/>
                  </a:lnTo>
                  <a:lnTo>
                    <a:pt x="49619" y="13083"/>
                  </a:lnTo>
                  <a:lnTo>
                    <a:pt x="54248" y="19671"/>
                  </a:lnTo>
                  <a:lnTo>
                    <a:pt x="64129" y="52539"/>
                  </a:lnTo>
                  <a:lnTo>
                    <a:pt x="64784" y="90186"/>
                  </a:lnTo>
                  <a:lnTo>
                    <a:pt x="57140" y="124781"/>
                  </a:lnTo>
                  <a:lnTo>
                    <a:pt x="47975" y="140969"/>
                  </a:lnTo>
                  <a:lnTo>
                    <a:pt x="37549" y="151456"/>
                  </a:lnTo>
                  <a:lnTo>
                    <a:pt x="19050" y="159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241"/>
            <p:cNvSpPr/>
            <p:nvPr>
              <p:custDataLst>
                <p:tags r:id="rId160"/>
              </p:custDataLst>
            </p:nvPr>
          </p:nvSpPr>
          <p:spPr>
            <a:xfrm>
              <a:off x="8873721" y="947817"/>
              <a:ext cx="126428" cy="269035"/>
            </a:xfrm>
            <a:custGeom>
              <a:avLst/>
              <a:gdLst/>
              <a:ahLst/>
              <a:cxnLst/>
              <a:rect l="0" t="0" r="0" b="0"/>
              <a:pathLst>
                <a:path w="126428" h="269035">
                  <a:moveTo>
                    <a:pt x="9929" y="23733"/>
                  </a:moveTo>
                  <a:lnTo>
                    <a:pt x="9929" y="23733"/>
                  </a:lnTo>
                  <a:lnTo>
                    <a:pt x="15396" y="3960"/>
                  </a:lnTo>
                  <a:lnTo>
                    <a:pt x="14985" y="2084"/>
                  </a:lnTo>
                  <a:lnTo>
                    <a:pt x="14005" y="834"/>
                  </a:lnTo>
                  <a:lnTo>
                    <a:pt x="12647" y="0"/>
                  </a:lnTo>
                  <a:lnTo>
                    <a:pt x="10330" y="1561"/>
                  </a:lnTo>
                  <a:lnTo>
                    <a:pt x="3992" y="8940"/>
                  </a:lnTo>
                  <a:lnTo>
                    <a:pt x="234" y="23038"/>
                  </a:lnTo>
                  <a:lnTo>
                    <a:pt x="0" y="47046"/>
                  </a:lnTo>
                  <a:lnTo>
                    <a:pt x="6243" y="74121"/>
                  </a:lnTo>
                  <a:lnTo>
                    <a:pt x="12054" y="83287"/>
                  </a:lnTo>
                  <a:lnTo>
                    <a:pt x="15578" y="86719"/>
                  </a:lnTo>
                  <a:lnTo>
                    <a:pt x="20751" y="86890"/>
                  </a:lnTo>
                  <a:lnTo>
                    <a:pt x="34024" y="81436"/>
                  </a:lnTo>
                  <a:lnTo>
                    <a:pt x="53992" y="66465"/>
                  </a:lnTo>
                  <a:lnTo>
                    <a:pt x="73927" y="38080"/>
                  </a:lnTo>
                  <a:lnTo>
                    <a:pt x="84383" y="15013"/>
                  </a:lnTo>
                  <a:lnTo>
                    <a:pt x="85670" y="15097"/>
                  </a:lnTo>
                  <a:lnTo>
                    <a:pt x="88984" y="18954"/>
                  </a:lnTo>
                  <a:lnTo>
                    <a:pt x="98913" y="62038"/>
                  </a:lnTo>
                  <a:lnTo>
                    <a:pt x="109716" y="108283"/>
                  </a:lnTo>
                  <a:lnTo>
                    <a:pt x="120007" y="149836"/>
                  </a:lnTo>
                  <a:lnTo>
                    <a:pt x="126427" y="192722"/>
                  </a:lnTo>
                  <a:lnTo>
                    <a:pt x="123785" y="230437"/>
                  </a:lnTo>
                  <a:lnTo>
                    <a:pt x="117914" y="248246"/>
                  </a:lnTo>
                  <a:lnTo>
                    <a:pt x="106839" y="261335"/>
                  </a:lnTo>
                  <a:lnTo>
                    <a:pt x="99937" y="266801"/>
                  </a:lnTo>
                  <a:lnTo>
                    <a:pt x="93218" y="269034"/>
                  </a:lnTo>
                  <a:lnTo>
                    <a:pt x="80107" y="267752"/>
                  </a:lnTo>
                  <a:lnTo>
                    <a:pt x="57455" y="255726"/>
                  </a:lnTo>
                  <a:lnTo>
                    <a:pt x="44926" y="237143"/>
                  </a:lnTo>
                  <a:lnTo>
                    <a:pt x="28979" y="20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242"/>
            <p:cNvSpPr/>
            <p:nvPr>
              <p:custDataLst>
                <p:tags r:id="rId161"/>
              </p:custDataLst>
            </p:nvPr>
          </p:nvSpPr>
          <p:spPr>
            <a:xfrm>
              <a:off x="8699498" y="769233"/>
              <a:ext cx="127003" cy="281215"/>
            </a:xfrm>
            <a:custGeom>
              <a:avLst/>
              <a:gdLst/>
              <a:ahLst/>
              <a:cxnLst/>
              <a:rect l="0" t="0" r="0" b="0"/>
              <a:pathLst>
                <a:path w="127003" h="281215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0" y="47324"/>
                  </a:lnTo>
                  <a:lnTo>
                    <a:pt x="0" y="92893"/>
                  </a:lnTo>
                  <a:lnTo>
                    <a:pt x="1883" y="128284"/>
                  </a:lnTo>
                  <a:lnTo>
                    <a:pt x="4365" y="163769"/>
                  </a:lnTo>
                  <a:lnTo>
                    <a:pt x="5469" y="196003"/>
                  </a:lnTo>
                  <a:lnTo>
                    <a:pt x="6089" y="241917"/>
                  </a:lnTo>
                  <a:lnTo>
                    <a:pt x="6330" y="280446"/>
                  </a:lnTo>
                  <a:lnTo>
                    <a:pt x="5630" y="281214"/>
                  </a:lnTo>
                  <a:lnTo>
                    <a:pt x="4461" y="281021"/>
                  </a:lnTo>
                  <a:lnTo>
                    <a:pt x="2975" y="280186"/>
                  </a:lnTo>
                  <a:lnTo>
                    <a:pt x="393" y="240436"/>
                  </a:lnTo>
                  <a:lnTo>
                    <a:pt x="2293" y="215026"/>
                  </a:lnTo>
                  <a:lnTo>
                    <a:pt x="14556" y="179742"/>
                  </a:lnTo>
                  <a:lnTo>
                    <a:pt x="23167" y="165002"/>
                  </a:lnTo>
                  <a:lnTo>
                    <a:pt x="28147" y="161213"/>
                  </a:lnTo>
                  <a:lnTo>
                    <a:pt x="33582" y="159392"/>
                  </a:lnTo>
                  <a:lnTo>
                    <a:pt x="39321" y="158884"/>
                  </a:lnTo>
                  <a:lnTo>
                    <a:pt x="53226" y="163963"/>
                  </a:lnTo>
                  <a:lnTo>
                    <a:pt x="68106" y="174688"/>
                  </a:lnTo>
                  <a:lnTo>
                    <a:pt x="87678" y="200559"/>
                  </a:lnTo>
                  <a:lnTo>
                    <a:pt x="111746" y="247955"/>
                  </a:lnTo>
                  <a:lnTo>
                    <a:pt x="127002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243"/>
            <p:cNvSpPr/>
            <p:nvPr>
              <p:custDataLst>
                <p:tags r:id="rId162"/>
              </p:custDataLst>
            </p:nvPr>
          </p:nvSpPr>
          <p:spPr>
            <a:xfrm>
              <a:off x="8674100" y="8572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535"/>
          <p:cNvGrpSpPr/>
          <p:nvPr/>
        </p:nvGrpSpPr>
        <p:grpSpPr>
          <a:xfrm>
            <a:off x="11131550" y="921633"/>
            <a:ext cx="846187" cy="314156"/>
            <a:chOff x="11131550" y="921633"/>
            <a:chExt cx="846187" cy="314156"/>
          </a:xfrm>
        </p:grpSpPr>
        <p:sp>
          <p:nvSpPr>
            <p:cNvPr id="507" name="SMARTInkShape-2244"/>
            <p:cNvSpPr/>
            <p:nvPr>
              <p:custDataLst>
                <p:tags r:id="rId145"/>
              </p:custDataLst>
            </p:nvPr>
          </p:nvSpPr>
          <p:spPr>
            <a:xfrm>
              <a:off x="11863922" y="972055"/>
              <a:ext cx="113815" cy="259846"/>
            </a:xfrm>
            <a:custGeom>
              <a:avLst/>
              <a:gdLst/>
              <a:ahLst/>
              <a:cxnLst/>
              <a:rect l="0" t="0" r="0" b="0"/>
              <a:pathLst>
                <a:path w="113815" h="259846">
                  <a:moveTo>
                    <a:pt x="74078" y="170945"/>
                  </a:moveTo>
                  <a:lnTo>
                    <a:pt x="74078" y="170945"/>
                  </a:lnTo>
                  <a:lnTo>
                    <a:pt x="47595" y="156018"/>
                  </a:lnTo>
                  <a:lnTo>
                    <a:pt x="44428" y="156055"/>
                  </a:lnTo>
                  <a:lnTo>
                    <a:pt x="18372" y="169934"/>
                  </a:lnTo>
                  <a:lnTo>
                    <a:pt x="8632" y="181549"/>
                  </a:lnTo>
                  <a:lnTo>
                    <a:pt x="2658" y="196119"/>
                  </a:lnTo>
                  <a:lnTo>
                    <a:pt x="0" y="219483"/>
                  </a:lnTo>
                  <a:lnTo>
                    <a:pt x="1877" y="233440"/>
                  </a:lnTo>
                  <a:lnTo>
                    <a:pt x="4778" y="238714"/>
                  </a:lnTo>
                  <a:lnTo>
                    <a:pt x="13645" y="246455"/>
                  </a:lnTo>
                  <a:lnTo>
                    <a:pt x="24639" y="250366"/>
                  </a:lnTo>
                  <a:lnTo>
                    <a:pt x="30537" y="251409"/>
                  </a:lnTo>
                  <a:lnTo>
                    <a:pt x="35876" y="249988"/>
                  </a:lnTo>
                  <a:lnTo>
                    <a:pt x="45574" y="242764"/>
                  </a:lnTo>
                  <a:lnTo>
                    <a:pt x="58969" y="223426"/>
                  </a:lnTo>
                  <a:lnTo>
                    <a:pt x="71874" y="186338"/>
                  </a:lnTo>
                  <a:lnTo>
                    <a:pt x="80388" y="150034"/>
                  </a:lnTo>
                  <a:lnTo>
                    <a:pt x="89584" y="107324"/>
                  </a:lnTo>
                  <a:lnTo>
                    <a:pt x="100722" y="60119"/>
                  </a:lnTo>
                  <a:lnTo>
                    <a:pt x="112156" y="16282"/>
                  </a:lnTo>
                  <a:lnTo>
                    <a:pt x="113814" y="3428"/>
                  </a:lnTo>
                  <a:lnTo>
                    <a:pt x="113266" y="0"/>
                  </a:lnTo>
                  <a:lnTo>
                    <a:pt x="110789" y="1243"/>
                  </a:lnTo>
                  <a:lnTo>
                    <a:pt x="102389" y="12031"/>
                  </a:lnTo>
                  <a:lnTo>
                    <a:pt x="85758" y="54793"/>
                  </a:lnTo>
                  <a:lnTo>
                    <a:pt x="77386" y="92276"/>
                  </a:lnTo>
                  <a:lnTo>
                    <a:pt x="73432" y="131042"/>
                  </a:lnTo>
                  <a:lnTo>
                    <a:pt x="76376" y="167086"/>
                  </a:lnTo>
                  <a:lnTo>
                    <a:pt x="85970" y="208999"/>
                  </a:lnTo>
                  <a:lnTo>
                    <a:pt x="112178" y="25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245"/>
            <p:cNvSpPr/>
            <p:nvPr>
              <p:custDataLst>
                <p:tags r:id="rId146"/>
              </p:custDataLst>
            </p:nvPr>
          </p:nvSpPr>
          <p:spPr>
            <a:xfrm>
              <a:off x="11621721" y="982391"/>
              <a:ext cx="170230" cy="243160"/>
            </a:xfrm>
            <a:custGeom>
              <a:avLst/>
              <a:gdLst/>
              <a:ahLst/>
              <a:cxnLst/>
              <a:rect l="0" t="0" r="0" b="0"/>
              <a:pathLst>
                <a:path w="170230" h="243160">
                  <a:moveTo>
                    <a:pt x="17829" y="128859"/>
                  </a:moveTo>
                  <a:lnTo>
                    <a:pt x="17829" y="128859"/>
                  </a:lnTo>
                  <a:lnTo>
                    <a:pt x="8990" y="128859"/>
                  </a:lnTo>
                  <a:lnTo>
                    <a:pt x="6998" y="130270"/>
                  </a:lnTo>
                  <a:lnTo>
                    <a:pt x="2902" y="135601"/>
                  </a:lnTo>
                  <a:lnTo>
                    <a:pt x="0" y="156649"/>
                  </a:lnTo>
                  <a:lnTo>
                    <a:pt x="2509" y="181857"/>
                  </a:lnTo>
                  <a:lnTo>
                    <a:pt x="11096" y="207200"/>
                  </a:lnTo>
                  <a:lnTo>
                    <a:pt x="18599" y="218475"/>
                  </a:lnTo>
                  <a:lnTo>
                    <a:pt x="26638" y="225133"/>
                  </a:lnTo>
                  <a:lnTo>
                    <a:pt x="34914" y="228092"/>
                  </a:lnTo>
                  <a:lnTo>
                    <a:pt x="37687" y="227470"/>
                  </a:lnTo>
                  <a:lnTo>
                    <a:pt x="39533" y="225644"/>
                  </a:lnTo>
                  <a:lnTo>
                    <a:pt x="41586" y="219852"/>
                  </a:lnTo>
                  <a:lnTo>
                    <a:pt x="43186" y="194681"/>
                  </a:lnTo>
                  <a:lnTo>
                    <a:pt x="43210" y="196449"/>
                  </a:lnTo>
                  <a:lnTo>
                    <a:pt x="45102" y="199586"/>
                  </a:lnTo>
                  <a:lnTo>
                    <a:pt x="46594" y="201410"/>
                  </a:lnTo>
                  <a:lnTo>
                    <a:pt x="75831" y="213577"/>
                  </a:lnTo>
                  <a:lnTo>
                    <a:pt x="81191" y="213560"/>
                  </a:lnTo>
                  <a:lnTo>
                    <a:pt x="90912" y="209778"/>
                  </a:lnTo>
                  <a:lnTo>
                    <a:pt x="98051" y="203393"/>
                  </a:lnTo>
                  <a:lnTo>
                    <a:pt x="111756" y="181055"/>
                  </a:lnTo>
                  <a:lnTo>
                    <a:pt x="123897" y="147539"/>
                  </a:lnTo>
                  <a:lnTo>
                    <a:pt x="132234" y="111056"/>
                  </a:lnTo>
                  <a:lnTo>
                    <a:pt x="139937" y="70146"/>
                  </a:lnTo>
                  <a:lnTo>
                    <a:pt x="147536" y="22876"/>
                  </a:lnTo>
                  <a:lnTo>
                    <a:pt x="149558" y="5085"/>
                  </a:lnTo>
                  <a:lnTo>
                    <a:pt x="148688" y="1188"/>
                  </a:lnTo>
                  <a:lnTo>
                    <a:pt x="146695" y="0"/>
                  </a:lnTo>
                  <a:lnTo>
                    <a:pt x="143957" y="620"/>
                  </a:lnTo>
                  <a:lnTo>
                    <a:pt x="139033" y="8834"/>
                  </a:lnTo>
                  <a:lnTo>
                    <a:pt x="130123" y="47216"/>
                  </a:lnTo>
                  <a:lnTo>
                    <a:pt x="127066" y="91420"/>
                  </a:lnTo>
                  <a:lnTo>
                    <a:pt x="129530" y="136894"/>
                  </a:lnTo>
                  <a:lnTo>
                    <a:pt x="134730" y="178277"/>
                  </a:lnTo>
                  <a:lnTo>
                    <a:pt x="147480" y="210607"/>
                  </a:lnTo>
                  <a:lnTo>
                    <a:pt x="170229" y="243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246"/>
            <p:cNvSpPr/>
            <p:nvPr>
              <p:custDataLst>
                <p:tags r:id="rId147"/>
              </p:custDataLst>
            </p:nvPr>
          </p:nvSpPr>
          <p:spPr>
            <a:xfrm>
              <a:off x="11525793" y="1105161"/>
              <a:ext cx="40853" cy="130628"/>
            </a:xfrm>
            <a:custGeom>
              <a:avLst/>
              <a:gdLst/>
              <a:ahLst/>
              <a:cxnLst/>
              <a:rect l="0" t="0" r="0" b="0"/>
              <a:pathLst>
                <a:path w="40853" h="130628">
                  <a:moveTo>
                    <a:pt x="18507" y="6089"/>
                  </a:moveTo>
                  <a:lnTo>
                    <a:pt x="18507" y="6089"/>
                  </a:lnTo>
                  <a:lnTo>
                    <a:pt x="18507" y="622"/>
                  </a:lnTo>
                  <a:lnTo>
                    <a:pt x="17802" y="327"/>
                  </a:lnTo>
                  <a:lnTo>
                    <a:pt x="15136" y="0"/>
                  </a:lnTo>
                  <a:lnTo>
                    <a:pt x="13438" y="1324"/>
                  </a:lnTo>
                  <a:lnTo>
                    <a:pt x="9668" y="6558"/>
                  </a:lnTo>
                  <a:lnTo>
                    <a:pt x="3580" y="24181"/>
                  </a:lnTo>
                  <a:lnTo>
                    <a:pt x="0" y="70578"/>
                  </a:lnTo>
                  <a:lnTo>
                    <a:pt x="2934" y="108747"/>
                  </a:lnTo>
                  <a:lnTo>
                    <a:pt x="8294" y="120624"/>
                  </a:lnTo>
                  <a:lnTo>
                    <a:pt x="11698" y="124779"/>
                  </a:lnTo>
                  <a:lnTo>
                    <a:pt x="19244" y="129396"/>
                  </a:lnTo>
                  <a:lnTo>
                    <a:pt x="23230" y="130627"/>
                  </a:lnTo>
                  <a:lnTo>
                    <a:pt x="27300" y="129331"/>
                  </a:lnTo>
                  <a:lnTo>
                    <a:pt x="35587" y="122246"/>
                  </a:lnTo>
                  <a:lnTo>
                    <a:pt x="40208" y="110161"/>
                  </a:lnTo>
                  <a:lnTo>
                    <a:pt x="40852" y="91149"/>
                  </a:lnTo>
                  <a:lnTo>
                    <a:pt x="33281" y="47128"/>
                  </a:lnTo>
                  <a:lnTo>
                    <a:pt x="26014" y="31854"/>
                  </a:lnTo>
                  <a:lnTo>
                    <a:pt x="19962" y="24596"/>
                  </a:lnTo>
                  <a:lnTo>
                    <a:pt x="12157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247"/>
            <p:cNvSpPr/>
            <p:nvPr>
              <p:custDataLst>
                <p:tags r:id="rId148"/>
              </p:custDataLst>
            </p:nvPr>
          </p:nvSpPr>
          <p:spPr>
            <a:xfrm>
              <a:off x="11332732" y="921633"/>
              <a:ext cx="90919" cy="313196"/>
            </a:xfrm>
            <a:custGeom>
              <a:avLst/>
              <a:gdLst/>
              <a:ahLst/>
              <a:cxnLst/>
              <a:rect l="0" t="0" r="0" b="0"/>
              <a:pathLst>
                <a:path w="90919" h="313196">
                  <a:moveTo>
                    <a:pt x="33768" y="5467"/>
                  </a:moveTo>
                  <a:lnTo>
                    <a:pt x="33768" y="5467"/>
                  </a:lnTo>
                  <a:lnTo>
                    <a:pt x="37139" y="2096"/>
                  </a:lnTo>
                  <a:lnTo>
                    <a:pt x="40675" y="441"/>
                  </a:lnTo>
                  <a:lnTo>
                    <a:pt x="42607" y="0"/>
                  </a:lnTo>
                  <a:lnTo>
                    <a:pt x="44599" y="1116"/>
                  </a:lnTo>
                  <a:lnTo>
                    <a:pt x="48695" y="6121"/>
                  </a:lnTo>
                  <a:lnTo>
                    <a:pt x="51596" y="30355"/>
                  </a:lnTo>
                  <a:lnTo>
                    <a:pt x="49086" y="74460"/>
                  </a:lnTo>
                  <a:lnTo>
                    <a:pt x="47631" y="109508"/>
                  </a:lnTo>
                  <a:lnTo>
                    <a:pt x="46279" y="146957"/>
                  </a:lnTo>
                  <a:lnTo>
                    <a:pt x="43327" y="187120"/>
                  </a:lnTo>
                  <a:lnTo>
                    <a:pt x="37781" y="224726"/>
                  </a:lnTo>
                  <a:lnTo>
                    <a:pt x="26726" y="271986"/>
                  </a:lnTo>
                  <a:lnTo>
                    <a:pt x="13717" y="309447"/>
                  </a:lnTo>
                  <a:lnTo>
                    <a:pt x="11229" y="312543"/>
                  </a:lnTo>
                  <a:lnTo>
                    <a:pt x="8864" y="313195"/>
                  </a:lnTo>
                  <a:lnTo>
                    <a:pt x="6581" y="312219"/>
                  </a:lnTo>
                  <a:lnTo>
                    <a:pt x="2165" y="305490"/>
                  </a:lnTo>
                  <a:lnTo>
                    <a:pt x="0" y="300733"/>
                  </a:lnTo>
                  <a:lnTo>
                    <a:pt x="323" y="277182"/>
                  </a:lnTo>
                  <a:lnTo>
                    <a:pt x="8164" y="233254"/>
                  </a:lnTo>
                  <a:lnTo>
                    <a:pt x="17450" y="211363"/>
                  </a:lnTo>
                  <a:lnTo>
                    <a:pt x="28631" y="197400"/>
                  </a:lnTo>
                  <a:lnTo>
                    <a:pt x="39953" y="189549"/>
                  </a:lnTo>
                  <a:lnTo>
                    <a:pt x="49687" y="186059"/>
                  </a:lnTo>
                  <a:lnTo>
                    <a:pt x="60598" y="188271"/>
                  </a:lnTo>
                  <a:lnTo>
                    <a:pt x="66471" y="190836"/>
                  </a:lnTo>
                  <a:lnTo>
                    <a:pt x="74879" y="201213"/>
                  </a:lnTo>
                  <a:lnTo>
                    <a:pt x="86025" y="230870"/>
                  </a:lnTo>
                  <a:lnTo>
                    <a:pt x="90728" y="275953"/>
                  </a:lnTo>
                  <a:lnTo>
                    <a:pt x="90918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248"/>
            <p:cNvSpPr/>
            <p:nvPr>
              <p:custDataLst>
                <p:tags r:id="rId149"/>
              </p:custDataLst>
            </p:nvPr>
          </p:nvSpPr>
          <p:spPr>
            <a:xfrm>
              <a:off x="11131550" y="987001"/>
              <a:ext cx="77282" cy="217597"/>
            </a:xfrm>
            <a:custGeom>
              <a:avLst/>
              <a:gdLst/>
              <a:ahLst/>
              <a:cxnLst/>
              <a:rect l="0" t="0" r="0" b="0"/>
              <a:pathLst>
                <a:path w="77282" h="217597">
                  <a:moveTo>
                    <a:pt x="31750" y="54399"/>
                  </a:moveTo>
                  <a:lnTo>
                    <a:pt x="31750" y="54399"/>
                  </a:lnTo>
                  <a:lnTo>
                    <a:pt x="35120" y="54399"/>
                  </a:lnTo>
                  <a:lnTo>
                    <a:pt x="43959" y="47657"/>
                  </a:lnTo>
                  <a:lnTo>
                    <a:pt x="52143" y="36722"/>
                  </a:lnTo>
                  <a:lnTo>
                    <a:pt x="53042" y="26787"/>
                  </a:lnTo>
                  <a:lnTo>
                    <a:pt x="47871" y="6533"/>
                  </a:lnTo>
                  <a:lnTo>
                    <a:pt x="45321" y="3438"/>
                  </a:lnTo>
                  <a:lnTo>
                    <a:pt x="38722" y="0"/>
                  </a:lnTo>
                  <a:lnTo>
                    <a:pt x="31086" y="353"/>
                  </a:lnTo>
                  <a:lnTo>
                    <a:pt x="27074" y="1435"/>
                  </a:lnTo>
                  <a:lnTo>
                    <a:pt x="23692" y="4979"/>
                  </a:lnTo>
                  <a:lnTo>
                    <a:pt x="18055" y="16442"/>
                  </a:lnTo>
                  <a:lnTo>
                    <a:pt x="14285" y="38762"/>
                  </a:lnTo>
                  <a:lnTo>
                    <a:pt x="18787" y="76658"/>
                  </a:lnTo>
                  <a:lnTo>
                    <a:pt x="30104" y="107639"/>
                  </a:lnTo>
                  <a:lnTo>
                    <a:pt x="63143" y="153533"/>
                  </a:lnTo>
                  <a:lnTo>
                    <a:pt x="75702" y="170947"/>
                  </a:lnTo>
                  <a:lnTo>
                    <a:pt x="77281" y="175842"/>
                  </a:lnTo>
                  <a:lnTo>
                    <a:pt x="77151" y="185044"/>
                  </a:lnTo>
                  <a:lnTo>
                    <a:pt x="69097" y="195719"/>
                  </a:lnTo>
                  <a:lnTo>
                    <a:pt x="56111" y="206108"/>
                  </a:lnTo>
                  <a:lnTo>
                    <a:pt x="34344" y="215218"/>
                  </a:lnTo>
                  <a:lnTo>
                    <a:pt x="23260" y="217596"/>
                  </a:lnTo>
                  <a:lnTo>
                    <a:pt x="13633" y="216772"/>
                  </a:lnTo>
                  <a:lnTo>
                    <a:pt x="0" y="213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536"/>
          <p:cNvGrpSpPr/>
          <p:nvPr/>
        </p:nvGrpSpPr>
        <p:grpSpPr>
          <a:xfrm>
            <a:off x="5361427" y="1531373"/>
            <a:ext cx="309124" cy="178399"/>
            <a:chOff x="5361427" y="1531373"/>
            <a:chExt cx="309124" cy="178399"/>
          </a:xfrm>
        </p:grpSpPr>
        <p:sp>
          <p:nvSpPr>
            <p:cNvPr id="513" name="SMARTInkShape-2249"/>
            <p:cNvSpPr/>
            <p:nvPr>
              <p:custDataLst>
                <p:tags r:id="rId143"/>
              </p:custDataLst>
            </p:nvPr>
          </p:nvSpPr>
          <p:spPr>
            <a:xfrm>
              <a:off x="5576321" y="1531373"/>
              <a:ext cx="94230" cy="158298"/>
            </a:xfrm>
            <a:custGeom>
              <a:avLst/>
              <a:gdLst/>
              <a:ahLst/>
              <a:cxnLst/>
              <a:rect l="0" t="0" r="0" b="0"/>
              <a:pathLst>
                <a:path w="94230" h="158298">
                  <a:moveTo>
                    <a:pt x="43429" y="81527"/>
                  </a:moveTo>
                  <a:lnTo>
                    <a:pt x="43429" y="81527"/>
                  </a:lnTo>
                  <a:lnTo>
                    <a:pt x="50171" y="78156"/>
                  </a:lnTo>
                  <a:lnTo>
                    <a:pt x="73282" y="48924"/>
                  </a:lnTo>
                  <a:lnTo>
                    <a:pt x="77864" y="34816"/>
                  </a:lnTo>
                  <a:lnTo>
                    <a:pt x="79195" y="19844"/>
                  </a:lnTo>
                  <a:lnTo>
                    <a:pt x="77434" y="6135"/>
                  </a:lnTo>
                  <a:lnTo>
                    <a:pt x="74566" y="2338"/>
                  </a:lnTo>
                  <a:lnTo>
                    <a:pt x="70537" y="512"/>
                  </a:lnTo>
                  <a:lnTo>
                    <a:pt x="65733" y="0"/>
                  </a:lnTo>
                  <a:lnTo>
                    <a:pt x="54754" y="3195"/>
                  </a:lnTo>
                  <a:lnTo>
                    <a:pt x="48862" y="6022"/>
                  </a:lnTo>
                  <a:lnTo>
                    <a:pt x="27086" y="30227"/>
                  </a:lnTo>
                  <a:lnTo>
                    <a:pt x="6131" y="67581"/>
                  </a:lnTo>
                  <a:lnTo>
                    <a:pt x="511" y="93673"/>
                  </a:lnTo>
                  <a:lnTo>
                    <a:pt x="0" y="106558"/>
                  </a:lnTo>
                  <a:lnTo>
                    <a:pt x="6959" y="128400"/>
                  </a:lnTo>
                  <a:lnTo>
                    <a:pt x="19460" y="145398"/>
                  </a:lnTo>
                  <a:lnTo>
                    <a:pt x="34422" y="155305"/>
                  </a:lnTo>
                  <a:lnTo>
                    <a:pt x="56124" y="158297"/>
                  </a:lnTo>
                  <a:lnTo>
                    <a:pt x="94229" y="15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250"/>
            <p:cNvSpPr/>
            <p:nvPr>
              <p:custDataLst>
                <p:tags r:id="rId144"/>
              </p:custDataLst>
            </p:nvPr>
          </p:nvSpPr>
          <p:spPr>
            <a:xfrm>
              <a:off x="5361427" y="1531911"/>
              <a:ext cx="165335" cy="177861"/>
            </a:xfrm>
            <a:custGeom>
              <a:avLst/>
              <a:gdLst/>
              <a:ahLst/>
              <a:cxnLst/>
              <a:rect l="0" t="0" r="0" b="0"/>
              <a:pathLst>
                <a:path w="165335" h="177861">
                  <a:moveTo>
                    <a:pt x="17023" y="30189"/>
                  </a:moveTo>
                  <a:lnTo>
                    <a:pt x="17023" y="30189"/>
                  </a:lnTo>
                  <a:lnTo>
                    <a:pt x="17023" y="3706"/>
                  </a:lnTo>
                  <a:lnTo>
                    <a:pt x="16317" y="1951"/>
                  </a:lnTo>
                  <a:lnTo>
                    <a:pt x="15141" y="780"/>
                  </a:lnTo>
                  <a:lnTo>
                    <a:pt x="13652" y="0"/>
                  </a:lnTo>
                  <a:lnTo>
                    <a:pt x="8234" y="8540"/>
                  </a:lnTo>
                  <a:lnTo>
                    <a:pt x="4814" y="15756"/>
                  </a:lnTo>
                  <a:lnTo>
                    <a:pt x="0" y="52880"/>
                  </a:lnTo>
                  <a:lnTo>
                    <a:pt x="1944" y="96257"/>
                  </a:lnTo>
                  <a:lnTo>
                    <a:pt x="10360" y="137019"/>
                  </a:lnTo>
                  <a:lnTo>
                    <a:pt x="18420" y="165794"/>
                  </a:lnTo>
                  <a:lnTo>
                    <a:pt x="21482" y="171392"/>
                  </a:lnTo>
                  <a:lnTo>
                    <a:pt x="24935" y="175125"/>
                  </a:lnTo>
                  <a:lnTo>
                    <a:pt x="28647" y="177613"/>
                  </a:lnTo>
                  <a:lnTo>
                    <a:pt x="32534" y="177860"/>
                  </a:lnTo>
                  <a:lnTo>
                    <a:pt x="40615" y="174373"/>
                  </a:lnTo>
                  <a:lnTo>
                    <a:pt x="56467" y="157734"/>
                  </a:lnTo>
                  <a:lnTo>
                    <a:pt x="69945" y="124580"/>
                  </a:lnTo>
                  <a:lnTo>
                    <a:pt x="72294" y="114944"/>
                  </a:lnTo>
                  <a:lnTo>
                    <a:pt x="74331" y="112798"/>
                  </a:lnTo>
                  <a:lnTo>
                    <a:pt x="77100" y="112073"/>
                  </a:lnTo>
                  <a:lnTo>
                    <a:pt x="80358" y="112295"/>
                  </a:lnTo>
                  <a:lnTo>
                    <a:pt x="87740" y="120067"/>
                  </a:lnTo>
                  <a:lnTo>
                    <a:pt x="96431" y="131518"/>
                  </a:lnTo>
                  <a:lnTo>
                    <a:pt x="113224" y="145193"/>
                  </a:lnTo>
                  <a:lnTo>
                    <a:pt x="125395" y="151387"/>
                  </a:lnTo>
                  <a:lnTo>
                    <a:pt x="137861" y="152729"/>
                  </a:lnTo>
                  <a:lnTo>
                    <a:pt x="144149" y="152099"/>
                  </a:lnTo>
                  <a:lnTo>
                    <a:pt x="149045" y="149562"/>
                  </a:lnTo>
                  <a:lnTo>
                    <a:pt x="156368" y="141099"/>
                  </a:lnTo>
                  <a:lnTo>
                    <a:pt x="164457" y="124435"/>
                  </a:lnTo>
                  <a:lnTo>
                    <a:pt x="165334" y="110411"/>
                  </a:lnTo>
                  <a:lnTo>
                    <a:pt x="156364" y="68642"/>
                  </a:lnTo>
                  <a:lnTo>
                    <a:pt x="150373" y="30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537"/>
          <p:cNvGrpSpPr/>
          <p:nvPr/>
        </p:nvGrpSpPr>
        <p:grpSpPr>
          <a:xfrm>
            <a:off x="6101648" y="1397000"/>
            <a:ext cx="946853" cy="442862"/>
            <a:chOff x="6101648" y="1397000"/>
            <a:chExt cx="946853" cy="442862"/>
          </a:xfrm>
        </p:grpSpPr>
        <p:sp>
          <p:nvSpPr>
            <p:cNvPr id="516" name="SMARTInkShape-2251"/>
            <p:cNvSpPr/>
            <p:nvPr>
              <p:custDataLst>
                <p:tags r:id="rId137"/>
              </p:custDataLst>
            </p:nvPr>
          </p:nvSpPr>
          <p:spPr>
            <a:xfrm>
              <a:off x="6924101" y="1397000"/>
              <a:ext cx="124400" cy="284196"/>
            </a:xfrm>
            <a:custGeom>
              <a:avLst/>
              <a:gdLst/>
              <a:ahLst/>
              <a:cxnLst/>
              <a:rect l="0" t="0" r="0" b="0"/>
              <a:pathLst>
                <a:path w="124400" h="284196">
                  <a:moveTo>
                    <a:pt x="79949" y="0"/>
                  </a:moveTo>
                  <a:lnTo>
                    <a:pt x="79949" y="0"/>
                  </a:lnTo>
                  <a:lnTo>
                    <a:pt x="76578" y="3371"/>
                  </a:lnTo>
                  <a:lnTo>
                    <a:pt x="63321" y="39232"/>
                  </a:lnTo>
                  <a:lnTo>
                    <a:pt x="47035" y="84061"/>
                  </a:lnTo>
                  <a:lnTo>
                    <a:pt x="35687" y="122733"/>
                  </a:lnTo>
                  <a:lnTo>
                    <a:pt x="25940" y="165790"/>
                  </a:lnTo>
                  <a:lnTo>
                    <a:pt x="20668" y="205153"/>
                  </a:lnTo>
                  <a:lnTo>
                    <a:pt x="19580" y="251521"/>
                  </a:lnTo>
                  <a:lnTo>
                    <a:pt x="22780" y="271243"/>
                  </a:lnTo>
                  <a:lnTo>
                    <a:pt x="28905" y="282360"/>
                  </a:lnTo>
                  <a:lnTo>
                    <a:pt x="33925" y="284195"/>
                  </a:lnTo>
                  <a:lnTo>
                    <a:pt x="47029" y="282472"/>
                  </a:lnTo>
                  <a:lnTo>
                    <a:pt x="58498" y="273239"/>
                  </a:lnTo>
                  <a:lnTo>
                    <a:pt x="63531" y="266826"/>
                  </a:lnTo>
                  <a:lnTo>
                    <a:pt x="69124" y="250293"/>
                  </a:lnTo>
                  <a:lnTo>
                    <a:pt x="70198" y="230480"/>
                  </a:lnTo>
                  <a:lnTo>
                    <a:pt x="62166" y="197642"/>
                  </a:lnTo>
                  <a:lnTo>
                    <a:pt x="52289" y="180974"/>
                  </a:lnTo>
                  <a:lnTo>
                    <a:pt x="40843" y="170274"/>
                  </a:lnTo>
                  <a:lnTo>
                    <a:pt x="15037" y="155903"/>
                  </a:lnTo>
                  <a:lnTo>
                    <a:pt x="3251" y="152732"/>
                  </a:lnTo>
                  <a:lnTo>
                    <a:pt x="1301" y="151211"/>
                  </a:lnTo>
                  <a:lnTo>
                    <a:pt x="0" y="149490"/>
                  </a:lnTo>
                  <a:lnTo>
                    <a:pt x="1250" y="148343"/>
                  </a:lnTo>
                  <a:lnTo>
                    <a:pt x="41740" y="137395"/>
                  </a:lnTo>
                  <a:lnTo>
                    <a:pt x="79211" y="128199"/>
                  </a:lnTo>
                  <a:lnTo>
                    <a:pt x="12439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252"/>
            <p:cNvSpPr/>
            <p:nvPr>
              <p:custDataLst>
                <p:tags r:id="rId138"/>
              </p:custDataLst>
            </p:nvPr>
          </p:nvSpPr>
          <p:spPr>
            <a:xfrm>
              <a:off x="6766492" y="1548032"/>
              <a:ext cx="105376" cy="291830"/>
            </a:xfrm>
            <a:custGeom>
              <a:avLst/>
              <a:gdLst/>
              <a:ahLst/>
              <a:cxnLst/>
              <a:rect l="0" t="0" r="0" b="0"/>
              <a:pathLst>
                <a:path w="105376" h="291830">
                  <a:moveTo>
                    <a:pt x="34358" y="83918"/>
                  </a:moveTo>
                  <a:lnTo>
                    <a:pt x="34358" y="83918"/>
                  </a:lnTo>
                  <a:lnTo>
                    <a:pt x="25519" y="126013"/>
                  </a:lnTo>
                  <a:lnTo>
                    <a:pt x="19431" y="161302"/>
                  </a:lnTo>
                  <a:lnTo>
                    <a:pt x="19901" y="201940"/>
                  </a:lnTo>
                  <a:lnTo>
                    <a:pt x="17766" y="241889"/>
                  </a:lnTo>
                  <a:lnTo>
                    <a:pt x="8724" y="286606"/>
                  </a:lnTo>
                  <a:lnTo>
                    <a:pt x="6685" y="291010"/>
                  </a:lnTo>
                  <a:lnTo>
                    <a:pt x="4620" y="291829"/>
                  </a:lnTo>
                  <a:lnTo>
                    <a:pt x="2539" y="290259"/>
                  </a:lnTo>
                  <a:lnTo>
                    <a:pt x="445" y="287095"/>
                  </a:lnTo>
                  <a:lnTo>
                    <a:pt x="0" y="274172"/>
                  </a:lnTo>
                  <a:lnTo>
                    <a:pt x="2093" y="227019"/>
                  </a:lnTo>
                  <a:lnTo>
                    <a:pt x="4260" y="186559"/>
                  </a:lnTo>
                  <a:lnTo>
                    <a:pt x="8987" y="140120"/>
                  </a:lnTo>
                  <a:lnTo>
                    <a:pt x="18143" y="95961"/>
                  </a:lnTo>
                  <a:lnTo>
                    <a:pt x="29268" y="60343"/>
                  </a:lnTo>
                  <a:lnTo>
                    <a:pt x="47432" y="22135"/>
                  </a:lnTo>
                  <a:lnTo>
                    <a:pt x="53658" y="13096"/>
                  </a:lnTo>
                  <a:lnTo>
                    <a:pt x="68100" y="3052"/>
                  </a:lnTo>
                  <a:lnTo>
                    <a:pt x="75903" y="374"/>
                  </a:lnTo>
                  <a:lnTo>
                    <a:pt x="82516" y="0"/>
                  </a:lnTo>
                  <a:lnTo>
                    <a:pt x="93626" y="3347"/>
                  </a:lnTo>
                  <a:lnTo>
                    <a:pt x="97860" y="9037"/>
                  </a:lnTo>
                  <a:lnTo>
                    <a:pt x="104444" y="26649"/>
                  </a:lnTo>
                  <a:lnTo>
                    <a:pt x="105375" y="63735"/>
                  </a:lnTo>
                  <a:lnTo>
                    <a:pt x="94440" y="99261"/>
                  </a:lnTo>
                  <a:lnTo>
                    <a:pt x="71053" y="128759"/>
                  </a:lnTo>
                  <a:lnTo>
                    <a:pt x="28008" y="15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253"/>
            <p:cNvSpPr/>
            <p:nvPr>
              <p:custDataLst>
                <p:tags r:id="rId139"/>
              </p:custDataLst>
            </p:nvPr>
          </p:nvSpPr>
          <p:spPr>
            <a:xfrm>
              <a:off x="6619426" y="1574467"/>
              <a:ext cx="105225" cy="140034"/>
            </a:xfrm>
            <a:custGeom>
              <a:avLst/>
              <a:gdLst/>
              <a:ahLst/>
              <a:cxnLst/>
              <a:rect l="0" t="0" r="0" b="0"/>
              <a:pathLst>
                <a:path w="105225" h="140034">
                  <a:moveTo>
                    <a:pt x="16324" y="44783"/>
                  </a:moveTo>
                  <a:lnTo>
                    <a:pt x="16324" y="44783"/>
                  </a:lnTo>
                  <a:lnTo>
                    <a:pt x="12953" y="48154"/>
                  </a:lnTo>
                  <a:lnTo>
                    <a:pt x="11297" y="51690"/>
                  </a:lnTo>
                  <a:lnTo>
                    <a:pt x="10856" y="53621"/>
                  </a:lnTo>
                  <a:lnTo>
                    <a:pt x="11973" y="54909"/>
                  </a:lnTo>
                  <a:lnTo>
                    <a:pt x="16977" y="56339"/>
                  </a:lnTo>
                  <a:lnTo>
                    <a:pt x="31099" y="53773"/>
                  </a:lnTo>
                  <a:lnTo>
                    <a:pt x="48688" y="45173"/>
                  </a:lnTo>
                  <a:lnTo>
                    <a:pt x="60565" y="33688"/>
                  </a:lnTo>
                  <a:lnTo>
                    <a:pt x="64208" y="23624"/>
                  </a:lnTo>
                  <a:lnTo>
                    <a:pt x="65181" y="17977"/>
                  </a:lnTo>
                  <a:lnTo>
                    <a:pt x="63712" y="12801"/>
                  </a:lnTo>
                  <a:lnTo>
                    <a:pt x="56435" y="3287"/>
                  </a:lnTo>
                  <a:lnTo>
                    <a:pt x="52237" y="891"/>
                  </a:lnTo>
                  <a:lnTo>
                    <a:pt x="48027" y="0"/>
                  </a:lnTo>
                  <a:lnTo>
                    <a:pt x="43809" y="111"/>
                  </a:lnTo>
                  <a:lnTo>
                    <a:pt x="24389" y="10380"/>
                  </a:lnTo>
                  <a:lnTo>
                    <a:pt x="12618" y="24789"/>
                  </a:lnTo>
                  <a:lnTo>
                    <a:pt x="4093" y="42952"/>
                  </a:lnTo>
                  <a:lnTo>
                    <a:pt x="0" y="72306"/>
                  </a:lnTo>
                  <a:lnTo>
                    <a:pt x="1543" y="90412"/>
                  </a:lnTo>
                  <a:lnTo>
                    <a:pt x="10225" y="105984"/>
                  </a:lnTo>
                  <a:lnTo>
                    <a:pt x="24196" y="119256"/>
                  </a:lnTo>
                  <a:lnTo>
                    <a:pt x="42165" y="129858"/>
                  </a:lnTo>
                  <a:lnTo>
                    <a:pt x="87646" y="138023"/>
                  </a:lnTo>
                  <a:lnTo>
                    <a:pt x="105224" y="140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254"/>
            <p:cNvSpPr/>
            <p:nvPr>
              <p:custDataLst>
                <p:tags r:id="rId140"/>
              </p:custDataLst>
            </p:nvPr>
          </p:nvSpPr>
          <p:spPr>
            <a:xfrm>
              <a:off x="6472351" y="1569594"/>
              <a:ext cx="112600" cy="117384"/>
            </a:xfrm>
            <a:custGeom>
              <a:avLst/>
              <a:gdLst/>
              <a:ahLst/>
              <a:cxnLst/>
              <a:rect l="0" t="0" r="0" b="0"/>
              <a:pathLst>
                <a:path w="112600" h="117384">
                  <a:moveTo>
                    <a:pt x="68149" y="11556"/>
                  </a:moveTo>
                  <a:lnTo>
                    <a:pt x="68149" y="11556"/>
                  </a:lnTo>
                  <a:lnTo>
                    <a:pt x="62373" y="6486"/>
                  </a:lnTo>
                  <a:lnTo>
                    <a:pt x="52248" y="1431"/>
                  </a:lnTo>
                  <a:lnTo>
                    <a:pt x="44383" y="0"/>
                  </a:lnTo>
                  <a:lnTo>
                    <a:pt x="34303" y="3127"/>
                  </a:lnTo>
                  <a:lnTo>
                    <a:pt x="28652" y="5937"/>
                  </a:lnTo>
                  <a:lnTo>
                    <a:pt x="18609" y="16585"/>
                  </a:lnTo>
                  <a:lnTo>
                    <a:pt x="10148" y="31430"/>
                  </a:lnTo>
                  <a:lnTo>
                    <a:pt x="848" y="67823"/>
                  </a:lnTo>
                  <a:lnTo>
                    <a:pt x="0" y="76584"/>
                  </a:lnTo>
                  <a:lnTo>
                    <a:pt x="4699" y="91963"/>
                  </a:lnTo>
                  <a:lnTo>
                    <a:pt x="8915" y="99027"/>
                  </a:lnTo>
                  <a:lnTo>
                    <a:pt x="23009" y="108758"/>
                  </a:lnTo>
                  <a:lnTo>
                    <a:pt x="41031" y="114729"/>
                  </a:lnTo>
                  <a:lnTo>
                    <a:pt x="60799" y="117383"/>
                  </a:lnTo>
                  <a:lnTo>
                    <a:pt x="81345" y="112918"/>
                  </a:lnTo>
                  <a:lnTo>
                    <a:pt x="112599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255"/>
            <p:cNvSpPr/>
            <p:nvPr>
              <p:custDataLst>
                <p:tags r:id="rId141"/>
              </p:custDataLst>
            </p:nvPr>
          </p:nvSpPr>
          <p:spPr>
            <a:xfrm>
              <a:off x="6309697" y="1565698"/>
              <a:ext cx="116504" cy="129753"/>
            </a:xfrm>
            <a:custGeom>
              <a:avLst/>
              <a:gdLst/>
              <a:ahLst/>
              <a:cxnLst/>
              <a:rect l="0" t="0" r="0" b="0"/>
              <a:pathLst>
                <a:path w="116504" h="129753">
                  <a:moveTo>
                    <a:pt x="116503" y="9102"/>
                  </a:moveTo>
                  <a:lnTo>
                    <a:pt x="116503" y="9102"/>
                  </a:lnTo>
                  <a:lnTo>
                    <a:pt x="113132" y="5731"/>
                  </a:lnTo>
                  <a:lnTo>
                    <a:pt x="97551" y="263"/>
                  </a:lnTo>
                  <a:lnTo>
                    <a:pt x="84797" y="0"/>
                  </a:lnTo>
                  <a:lnTo>
                    <a:pt x="55990" y="5579"/>
                  </a:lnTo>
                  <a:lnTo>
                    <a:pt x="31467" y="21542"/>
                  </a:lnTo>
                  <a:lnTo>
                    <a:pt x="9698" y="47517"/>
                  </a:lnTo>
                  <a:lnTo>
                    <a:pt x="2007" y="67333"/>
                  </a:lnTo>
                  <a:lnTo>
                    <a:pt x="0" y="87193"/>
                  </a:lnTo>
                  <a:lnTo>
                    <a:pt x="3811" y="105428"/>
                  </a:lnTo>
                  <a:lnTo>
                    <a:pt x="8919" y="112125"/>
                  </a:lnTo>
                  <a:lnTo>
                    <a:pt x="24002" y="121447"/>
                  </a:lnTo>
                  <a:lnTo>
                    <a:pt x="72053" y="12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256"/>
            <p:cNvSpPr/>
            <p:nvPr>
              <p:custDataLst>
                <p:tags r:id="rId142"/>
              </p:custDataLst>
            </p:nvPr>
          </p:nvSpPr>
          <p:spPr>
            <a:xfrm>
              <a:off x="6101648" y="1559873"/>
              <a:ext cx="159453" cy="150830"/>
            </a:xfrm>
            <a:custGeom>
              <a:avLst/>
              <a:gdLst/>
              <a:ahLst/>
              <a:cxnLst/>
              <a:rect l="0" t="0" r="0" b="0"/>
              <a:pathLst>
                <a:path w="159453" h="150830">
                  <a:moveTo>
                    <a:pt x="102302" y="14927"/>
                  </a:moveTo>
                  <a:lnTo>
                    <a:pt x="102302" y="14927"/>
                  </a:lnTo>
                  <a:lnTo>
                    <a:pt x="102300" y="11556"/>
                  </a:lnTo>
                  <a:lnTo>
                    <a:pt x="98539" y="8019"/>
                  </a:lnTo>
                  <a:lnTo>
                    <a:pt x="81254" y="0"/>
                  </a:lnTo>
                  <a:lnTo>
                    <a:pt x="60239" y="470"/>
                  </a:lnTo>
                  <a:lnTo>
                    <a:pt x="46213" y="7090"/>
                  </a:lnTo>
                  <a:lnTo>
                    <a:pt x="32218" y="19911"/>
                  </a:lnTo>
                  <a:lnTo>
                    <a:pt x="10589" y="54896"/>
                  </a:lnTo>
                  <a:lnTo>
                    <a:pt x="183" y="95130"/>
                  </a:lnTo>
                  <a:lnTo>
                    <a:pt x="0" y="118776"/>
                  </a:lnTo>
                  <a:lnTo>
                    <a:pt x="3057" y="127904"/>
                  </a:lnTo>
                  <a:lnTo>
                    <a:pt x="13978" y="141809"/>
                  </a:lnTo>
                  <a:lnTo>
                    <a:pt x="28239" y="148930"/>
                  </a:lnTo>
                  <a:lnTo>
                    <a:pt x="35994" y="150829"/>
                  </a:lnTo>
                  <a:lnTo>
                    <a:pt x="43985" y="149273"/>
                  </a:lnTo>
                  <a:lnTo>
                    <a:pt x="60390" y="140018"/>
                  </a:lnTo>
                  <a:lnTo>
                    <a:pt x="88849" y="110375"/>
                  </a:lnTo>
                  <a:lnTo>
                    <a:pt x="111091" y="73161"/>
                  </a:lnTo>
                  <a:lnTo>
                    <a:pt x="119325" y="48537"/>
                  </a:lnTo>
                  <a:lnTo>
                    <a:pt x="120706" y="46506"/>
                  </a:lnTo>
                  <a:lnTo>
                    <a:pt x="122333" y="45857"/>
                  </a:lnTo>
                  <a:lnTo>
                    <a:pt x="124122" y="46131"/>
                  </a:lnTo>
                  <a:lnTo>
                    <a:pt x="125315" y="48429"/>
                  </a:lnTo>
                  <a:lnTo>
                    <a:pt x="134469" y="90277"/>
                  </a:lnTo>
                  <a:lnTo>
                    <a:pt x="139883" y="103449"/>
                  </a:lnTo>
                  <a:lnTo>
                    <a:pt x="159452" y="12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538"/>
          <p:cNvGrpSpPr/>
          <p:nvPr/>
        </p:nvGrpSpPr>
        <p:grpSpPr>
          <a:xfrm>
            <a:off x="7423148" y="1403350"/>
            <a:ext cx="247653" cy="279401"/>
            <a:chOff x="7423148" y="1403350"/>
            <a:chExt cx="247653" cy="279401"/>
          </a:xfrm>
        </p:grpSpPr>
        <p:sp>
          <p:nvSpPr>
            <p:cNvPr id="523" name="SMARTInkShape-2257"/>
            <p:cNvSpPr/>
            <p:nvPr>
              <p:custDataLst>
                <p:tags r:id="rId133"/>
              </p:custDataLst>
            </p:nvPr>
          </p:nvSpPr>
          <p:spPr>
            <a:xfrm>
              <a:off x="7545407" y="1543050"/>
              <a:ext cx="125394" cy="57151"/>
            </a:xfrm>
            <a:custGeom>
              <a:avLst/>
              <a:gdLst/>
              <a:ahLst/>
              <a:cxnLst/>
              <a:rect l="0" t="0" r="0" b="0"/>
              <a:pathLst>
                <a:path w="125394" h="57151">
                  <a:moveTo>
                    <a:pt x="42843" y="57150"/>
                  </a:moveTo>
                  <a:lnTo>
                    <a:pt x="42843" y="57150"/>
                  </a:lnTo>
                  <a:lnTo>
                    <a:pt x="32703" y="43352"/>
                  </a:lnTo>
                  <a:lnTo>
                    <a:pt x="12989" y="30046"/>
                  </a:lnTo>
                  <a:lnTo>
                    <a:pt x="0" y="25808"/>
                  </a:lnTo>
                  <a:lnTo>
                    <a:pt x="36769" y="19649"/>
                  </a:lnTo>
                  <a:lnTo>
                    <a:pt x="74360" y="10212"/>
                  </a:lnTo>
                  <a:lnTo>
                    <a:pt x="125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258"/>
            <p:cNvSpPr/>
            <p:nvPr>
              <p:custDataLst>
                <p:tags r:id="rId134"/>
              </p:custDataLst>
            </p:nvPr>
          </p:nvSpPr>
          <p:spPr>
            <a:xfrm>
              <a:off x="7557470" y="1403350"/>
              <a:ext cx="30781" cy="278634"/>
            </a:xfrm>
            <a:custGeom>
              <a:avLst/>
              <a:gdLst/>
              <a:ahLst/>
              <a:cxnLst/>
              <a:rect l="0" t="0" r="0" b="0"/>
              <a:pathLst>
                <a:path w="30781" h="278634">
                  <a:moveTo>
                    <a:pt x="30780" y="0"/>
                  </a:moveTo>
                  <a:lnTo>
                    <a:pt x="30780" y="0"/>
                  </a:lnTo>
                  <a:lnTo>
                    <a:pt x="27017" y="33275"/>
                  </a:lnTo>
                  <a:lnTo>
                    <a:pt x="18847" y="77828"/>
                  </a:lnTo>
                  <a:lnTo>
                    <a:pt x="13482" y="115729"/>
                  </a:lnTo>
                  <a:lnTo>
                    <a:pt x="6394" y="156092"/>
                  </a:lnTo>
                  <a:lnTo>
                    <a:pt x="2303" y="193787"/>
                  </a:lnTo>
                  <a:lnTo>
                    <a:pt x="0" y="239217"/>
                  </a:lnTo>
                  <a:lnTo>
                    <a:pt x="872" y="259424"/>
                  </a:lnTo>
                  <a:lnTo>
                    <a:pt x="5964" y="273109"/>
                  </a:lnTo>
                  <a:lnTo>
                    <a:pt x="8591" y="276617"/>
                  </a:lnTo>
                  <a:lnTo>
                    <a:pt x="11049" y="278250"/>
                  </a:lnTo>
                  <a:lnTo>
                    <a:pt x="13393" y="278633"/>
                  </a:lnTo>
                  <a:lnTo>
                    <a:pt x="19759" y="273415"/>
                  </a:lnTo>
                  <a:lnTo>
                    <a:pt x="3078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259"/>
            <p:cNvSpPr/>
            <p:nvPr>
              <p:custDataLst>
                <p:tags r:id="rId135"/>
              </p:custDataLst>
            </p:nvPr>
          </p:nvSpPr>
          <p:spPr>
            <a:xfrm>
              <a:off x="7429500" y="1504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10261" y="115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260"/>
            <p:cNvSpPr/>
            <p:nvPr>
              <p:custDataLst>
                <p:tags r:id="rId136"/>
              </p:custDataLst>
            </p:nvPr>
          </p:nvSpPr>
          <p:spPr>
            <a:xfrm>
              <a:off x="7423148" y="1587500"/>
              <a:ext cx="3" cy="95251"/>
            </a:xfrm>
            <a:custGeom>
              <a:avLst/>
              <a:gdLst/>
              <a:ahLst/>
              <a:cxnLst/>
              <a:rect l="0" t="0" r="0" b="0"/>
              <a:pathLst>
                <a:path w="3" h="95251">
                  <a:moveTo>
                    <a:pt x="2" y="0"/>
                  </a:moveTo>
                  <a:lnTo>
                    <a:pt x="2" y="0"/>
                  </a:lnTo>
                  <a:lnTo>
                    <a:pt x="0" y="37351"/>
                  </a:lnTo>
                  <a:lnTo>
                    <a:pt x="0" y="83026"/>
                  </a:lnTo>
                  <a:lnTo>
                    <a:pt x="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539"/>
          <p:cNvGrpSpPr/>
          <p:nvPr/>
        </p:nvGrpSpPr>
        <p:grpSpPr>
          <a:xfrm>
            <a:off x="7997747" y="1562100"/>
            <a:ext cx="257254" cy="155026"/>
            <a:chOff x="7997747" y="1562100"/>
            <a:chExt cx="257254" cy="155026"/>
          </a:xfrm>
        </p:grpSpPr>
        <p:sp>
          <p:nvSpPr>
            <p:cNvPr id="528" name="SMARTInkShape-2261"/>
            <p:cNvSpPr/>
            <p:nvPr>
              <p:custDataLst>
                <p:tags r:id="rId131"/>
              </p:custDataLst>
            </p:nvPr>
          </p:nvSpPr>
          <p:spPr>
            <a:xfrm>
              <a:off x="7997747" y="1575683"/>
              <a:ext cx="88632" cy="140590"/>
            </a:xfrm>
            <a:custGeom>
              <a:avLst/>
              <a:gdLst/>
              <a:ahLst/>
              <a:cxnLst/>
              <a:rect l="0" t="0" r="0" b="0"/>
              <a:pathLst>
                <a:path w="88632" h="140590">
                  <a:moveTo>
                    <a:pt x="73103" y="5467"/>
                  </a:moveTo>
                  <a:lnTo>
                    <a:pt x="73103" y="5467"/>
                  </a:lnTo>
                  <a:lnTo>
                    <a:pt x="69732" y="2096"/>
                  </a:lnTo>
                  <a:lnTo>
                    <a:pt x="64314" y="441"/>
                  </a:lnTo>
                  <a:lnTo>
                    <a:pt x="60894" y="0"/>
                  </a:lnTo>
                  <a:lnTo>
                    <a:pt x="51450" y="5154"/>
                  </a:lnTo>
                  <a:lnTo>
                    <a:pt x="39490" y="16617"/>
                  </a:lnTo>
                  <a:lnTo>
                    <a:pt x="12581" y="58469"/>
                  </a:lnTo>
                  <a:lnTo>
                    <a:pt x="1548" y="93138"/>
                  </a:lnTo>
                  <a:lnTo>
                    <a:pt x="0" y="104131"/>
                  </a:lnTo>
                  <a:lnTo>
                    <a:pt x="3924" y="121990"/>
                  </a:lnTo>
                  <a:lnTo>
                    <a:pt x="7933" y="129716"/>
                  </a:lnTo>
                  <a:lnTo>
                    <a:pt x="14134" y="134866"/>
                  </a:lnTo>
                  <a:lnTo>
                    <a:pt x="30432" y="140589"/>
                  </a:lnTo>
                  <a:lnTo>
                    <a:pt x="49434" y="137488"/>
                  </a:lnTo>
                  <a:lnTo>
                    <a:pt x="67523" y="128348"/>
                  </a:lnTo>
                  <a:lnTo>
                    <a:pt x="80266" y="114879"/>
                  </a:lnTo>
                  <a:lnTo>
                    <a:pt x="86871" y="95722"/>
                  </a:lnTo>
                  <a:lnTo>
                    <a:pt x="88631" y="84687"/>
                  </a:lnTo>
                  <a:lnTo>
                    <a:pt x="84943" y="61137"/>
                  </a:lnTo>
                  <a:lnTo>
                    <a:pt x="76249" y="39382"/>
                  </a:lnTo>
                  <a:lnTo>
                    <a:pt x="54053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262"/>
            <p:cNvSpPr/>
            <p:nvPr>
              <p:custDataLst>
                <p:tags r:id="rId132"/>
              </p:custDataLst>
            </p:nvPr>
          </p:nvSpPr>
          <p:spPr>
            <a:xfrm>
              <a:off x="8134350" y="1562100"/>
              <a:ext cx="120651" cy="155026"/>
            </a:xfrm>
            <a:custGeom>
              <a:avLst/>
              <a:gdLst/>
              <a:ahLst/>
              <a:cxnLst/>
              <a:rect l="0" t="0" r="0" b="0"/>
              <a:pathLst>
                <a:path w="120651" h="155026">
                  <a:moveTo>
                    <a:pt x="0" y="19050"/>
                  </a:moveTo>
                  <a:lnTo>
                    <a:pt x="0" y="19050"/>
                  </a:lnTo>
                  <a:lnTo>
                    <a:pt x="8839" y="10212"/>
                  </a:lnTo>
                  <a:lnTo>
                    <a:pt x="25040" y="7494"/>
                  </a:lnTo>
                  <a:lnTo>
                    <a:pt x="39822" y="14384"/>
                  </a:lnTo>
                  <a:lnTo>
                    <a:pt x="47714" y="20173"/>
                  </a:lnTo>
                  <a:lnTo>
                    <a:pt x="60247" y="39775"/>
                  </a:lnTo>
                  <a:lnTo>
                    <a:pt x="73354" y="76696"/>
                  </a:lnTo>
                  <a:lnTo>
                    <a:pt x="77944" y="112565"/>
                  </a:lnTo>
                  <a:lnTo>
                    <a:pt x="73174" y="146178"/>
                  </a:lnTo>
                  <a:lnTo>
                    <a:pt x="69445" y="153162"/>
                  </a:lnTo>
                  <a:lnTo>
                    <a:pt x="67463" y="155025"/>
                  </a:lnTo>
                  <a:lnTo>
                    <a:pt x="65436" y="154150"/>
                  </a:lnTo>
                  <a:lnTo>
                    <a:pt x="61303" y="147533"/>
                  </a:lnTo>
                  <a:lnTo>
                    <a:pt x="61751" y="125166"/>
                  </a:lnTo>
                  <a:lnTo>
                    <a:pt x="69724" y="89454"/>
                  </a:lnTo>
                  <a:lnTo>
                    <a:pt x="84393" y="44222"/>
                  </a:lnTo>
                  <a:lnTo>
                    <a:pt x="97951" y="2294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540"/>
          <p:cNvGrpSpPr/>
          <p:nvPr/>
        </p:nvGrpSpPr>
        <p:grpSpPr>
          <a:xfrm>
            <a:off x="8534400" y="1497564"/>
            <a:ext cx="1022351" cy="404285"/>
            <a:chOff x="8534400" y="1497564"/>
            <a:chExt cx="1022351" cy="404285"/>
          </a:xfrm>
        </p:grpSpPr>
        <p:sp>
          <p:nvSpPr>
            <p:cNvPr id="531" name="SMARTInkShape-2263"/>
            <p:cNvSpPr/>
            <p:nvPr>
              <p:custDataLst>
                <p:tags r:id="rId123"/>
              </p:custDataLst>
            </p:nvPr>
          </p:nvSpPr>
          <p:spPr>
            <a:xfrm>
              <a:off x="8991600" y="1524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264"/>
            <p:cNvSpPr/>
            <p:nvPr>
              <p:custDataLst>
                <p:tags r:id="rId124"/>
              </p:custDataLst>
            </p:nvPr>
          </p:nvSpPr>
          <p:spPr>
            <a:xfrm>
              <a:off x="8915400" y="1644650"/>
              <a:ext cx="85138" cy="257199"/>
            </a:xfrm>
            <a:custGeom>
              <a:avLst/>
              <a:gdLst/>
              <a:ahLst/>
              <a:cxnLst/>
              <a:rect l="0" t="0" r="0" b="0"/>
              <a:pathLst>
                <a:path w="85138" h="257199">
                  <a:moveTo>
                    <a:pt x="50800" y="0"/>
                  </a:moveTo>
                  <a:lnTo>
                    <a:pt x="50800" y="0"/>
                  </a:lnTo>
                  <a:lnTo>
                    <a:pt x="54170" y="3371"/>
                  </a:lnTo>
                  <a:lnTo>
                    <a:pt x="61631" y="22381"/>
                  </a:lnTo>
                  <a:lnTo>
                    <a:pt x="69897" y="64289"/>
                  </a:lnTo>
                  <a:lnTo>
                    <a:pt x="76215" y="108184"/>
                  </a:lnTo>
                  <a:lnTo>
                    <a:pt x="82554" y="152469"/>
                  </a:lnTo>
                  <a:lnTo>
                    <a:pt x="85137" y="196871"/>
                  </a:lnTo>
                  <a:lnTo>
                    <a:pt x="81583" y="224376"/>
                  </a:lnTo>
                  <a:lnTo>
                    <a:pt x="72948" y="246008"/>
                  </a:lnTo>
                  <a:lnTo>
                    <a:pt x="66270" y="252200"/>
                  </a:lnTo>
                  <a:lnTo>
                    <a:pt x="58293" y="255622"/>
                  </a:lnTo>
                  <a:lnTo>
                    <a:pt x="49444" y="257198"/>
                  </a:lnTo>
                  <a:lnTo>
                    <a:pt x="30207" y="25142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265"/>
            <p:cNvSpPr/>
            <p:nvPr>
              <p:custDataLst>
                <p:tags r:id="rId125"/>
              </p:custDataLst>
            </p:nvPr>
          </p:nvSpPr>
          <p:spPr>
            <a:xfrm>
              <a:off x="8766349" y="1597481"/>
              <a:ext cx="104602" cy="117759"/>
            </a:xfrm>
            <a:custGeom>
              <a:avLst/>
              <a:gdLst/>
              <a:ahLst/>
              <a:cxnLst/>
              <a:rect l="0" t="0" r="0" b="0"/>
              <a:pathLst>
                <a:path w="104602" h="117759">
                  <a:moveTo>
                    <a:pt x="15701" y="40819"/>
                  </a:moveTo>
                  <a:lnTo>
                    <a:pt x="15701" y="40819"/>
                  </a:lnTo>
                  <a:lnTo>
                    <a:pt x="12330" y="44190"/>
                  </a:lnTo>
                  <a:lnTo>
                    <a:pt x="10675" y="47726"/>
                  </a:lnTo>
                  <a:lnTo>
                    <a:pt x="10234" y="49657"/>
                  </a:lnTo>
                  <a:lnTo>
                    <a:pt x="11350" y="51650"/>
                  </a:lnTo>
                  <a:lnTo>
                    <a:pt x="16354" y="55746"/>
                  </a:lnTo>
                  <a:lnTo>
                    <a:pt x="30476" y="58647"/>
                  </a:lnTo>
                  <a:lnTo>
                    <a:pt x="40142" y="55563"/>
                  </a:lnTo>
                  <a:lnTo>
                    <a:pt x="61215" y="42085"/>
                  </a:lnTo>
                  <a:lnTo>
                    <a:pt x="65093" y="37430"/>
                  </a:lnTo>
                  <a:lnTo>
                    <a:pt x="69402" y="26613"/>
                  </a:lnTo>
                  <a:lnTo>
                    <a:pt x="67555" y="14749"/>
                  </a:lnTo>
                  <a:lnTo>
                    <a:pt x="65086" y="8623"/>
                  </a:lnTo>
                  <a:lnTo>
                    <a:pt x="61325" y="4538"/>
                  </a:lnTo>
                  <a:lnTo>
                    <a:pt x="51500" y="0"/>
                  </a:lnTo>
                  <a:lnTo>
                    <a:pt x="45210" y="906"/>
                  </a:lnTo>
                  <a:lnTo>
                    <a:pt x="30698" y="7558"/>
                  </a:lnTo>
                  <a:lnTo>
                    <a:pt x="10032" y="29944"/>
                  </a:lnTo>
                  <a:lnTo>
                    <a:pt x="2597" y="48921"/>
                  </a:lnTo>
                  <a:lnTo>
                    <a:pt x="0" y="68409"/>
                  </a:lnTo>
                  <a:lnTo>
                    <a:pt x="1196" y="86477"/>
                  </a:lnTo>
                  <a:lnTo>
                    <a:pt x="4620" y="93836"/>
                  </a:lnTo>
                  <a:lnTo>
                    <a:pt x="15951" y="105774"/>
                  </a:lnTo>
                  <a:lnTo>
                    <a:pt x="44937" y="117058"/>
                  </a:lnTo>
                  <a:lnTo>
                    <a:pt x="88425" y="117758"/>
                  </a:lnTo>
                  <a:lnTo>
                    <a:pt x="104601" y="117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266"/>
            <p:cNvSpPr/>
            <p:nvPr>
              <p:custDataLst>
                <p:tags r:id="rId126"/>
              </p:custDataLst>
            </p:nvPr>
          </p:nvSpPr>
          <p:spPr>
            <a:xfrm>
              <a:off x="8534400" y="1600200"/>
              <a:ext cx="146051" cy="136135"/>
            </a:xfrm>
            <a:custGeom>
              <a:avLst/>
              <a:gdLst/>
              <a:ahLst/>
              <a:cxnLst/>
              <a:rect l="0" t="0" r="0" b="0"/>
              <a:pathLst>
                <a:path w="146051" h="136135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8788" y="26724"/>
                  </a:lnTo>
                  <a:lnTo>
                    <a:pt x="30507" y="25661"/>
                  </a:lnTo>
                  <a:lnTo>
                    <a:pt x="60544" y="32220"/>
                  </a:lnTo>
                  <a:lnTo>
                    <a:pt x="89515" y="49842"/>
                  </a:lnTo>
                  <a:lnTo>
                    <a:pt x="109229" y="76308"/>
                  </a:lnTo>
                  <a:lnTo>
                    <a:pt x="117266" y="106492"/>
                  </a:lnTo>
                  <a:lnTo>
                    <a:pt x="115382" y="121649"/>
                  </a:lnTo>
                  <a:lnTo>
                    <a:pt x="112905" y="127666"/>
                  </a:lnTo>
                  <a:lnTo>
                    <a:pt x="109842" y="131677"/>
                  </a:lnTo>
                  <a:lnTo>
                    <a:pt x="102676" y="136134"/>
                  </a:lnTo>
                  <a:lnTo>
                    <a:pt x="98789" y="135912"/>
                  </a:lnTo>
                  <a:lnTo>
                    <a:pt x="90708" y="131901"/>
                  </a:lnTo>
                  <a:lnTo>
                    <a:pt x="87988" y="126740"/>
                  </a:lnTo>
                  <a:lnTo>
                    <a:pt x="84967" y="111597"/>
                  </a:lnTo>
                  <a:lnTo>
                    <a:pt x="90008" y="73126"/>
                  </a:lnTo>
                  <a:lnTo>
                    <a:pt x="108012" y="27589"/>
                  </a:lnTo>
                  <a:lnTo>
                    <a:pt x="114563" y="16260"/>
                  </a:lnTo>
                  <a:lnTo>
                    <a:pt x="125471" y="887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267"/>
            <p:cNvSpPr/>
            <p:nvPr>
              <p:custDataLst>
                <p:tags r:id="rId127"/>
              </p:custDataLst>
            </p:nvPr>
          </p:nvSpPr>
          <p:spPr>
            <a:xfrm>
              <a:off x="9410764" y="1497564"/>
              <a:ext cx="145987" cy="283989"/>
            </a:xfrm>
            <a:custGeom>
              <a:avLst/>
              <a:gdLst/>
              <a:ahLst/>
              <a:cxnLst/>
              <a:rect l="0" t="0" r="0" b="0"/>
              <a:pathLst>
                <a:path w="145987" h="283989">
                  <a:moveTo>
                    <a:pt x="63436" y="20086"/>
                  </a:moveTo>
                  <a:lnTo>
                    <a:pt x="63436" y="20086"/>
                  </a:lnTo>
                  <a:lnTo>
                    <a:pt x="62731" y="9947"/>
                  </a:lnTo>
                  <a:lnTo>
                    <a:pt x="60065" y="2409"/>
                  </a:lnTo>
                  <a:lnTo>
                    <a:pt x="58367" y="540"/>
                  </a:lnTo>
                  <a:lnTo>
                    <a:pt x="56529" y="0"/>
                  </a:lnTo>
                  <a:lnTo>
                    <a:pt x="54597" y="345"/>
                  </a:lnTo>
                  <a:lnTo>
                    <a:pt x="41767" y="17686"/>
                  </a:lnTo>
                  <a:lnTo>
                    <a:pt x="27931" y="51909"/>
                  </a:lnTo>
                  <a:lnTo>
                    <a:pt x="17318" y="84794"/>
                  </a:lnTo>
                  <a:lnTo>
                    <a:pt x="6956" y="122928"/>
                  </a:lnTo>
                  <a:lnTo>
                    <a:pt x="0" y="163396"/>
                  </a:lnTo>
                  <a:lnTo>
                    <a:pt x="199" y="201136"/>
                  </a:lnTo>
                  <a:lnTo>
                    <a:pt x="10128" y="248473"/>
                  </a:lnTo>
                  <a:lnTo>
                    <a:pt x="15197" y="261244"/>
                  </a:lnTo>
                  <a:lnTo>
                    <a:pt x="22103" y="270464"/>
                  </a:lnTo>
                  <a:lnTo>
                    <a:pt x="39186" y="282589"/>
                  </a:lnTo>
                  <a:lnTo>
                    <a:pt x="47974" y="283988"/>
                  </a:lnTo>
                  <a:lnTo>
                    <a:pt x="65268" y="279898"/>
                  </a:lnTo>
                  <a:lnTo>
                    <a:pt x="71711" y="274433"/>
                  </a:lnTo>
                  <a:lnTo>
                    <a:pt x="80754" y="258953"/>
                  </a:lnTo>
                  <a:lnTo>
                    <a:pt x="83363" y="238432"/>
                  </a:lnTo>
                  <a:lnTo>
                    <a:pt x="80759" y="216612"/>
                  </a:lnTo>
                  <a:lnTo>
                    <a:pt x="72546" y="197507"/>
                  </a:lnTo>
                  <a:lnTo>
                    <a:pt x="59959" y="183371"/>
                  </a:lnTo>
                  <a:lnTo>
                    <a:pt x="45661" y="173796"/>
                  </a:lnTo>
                  <a:lnTo>
                    <a:pt x="14685" y="160968"/>
                  </a:lnTo>
                  <a:lnTo>
                    <a:pt x="19191" y="158430"/>
                  </a:lnTo>
                  <a:lnTo>
                    <a:pt x="56091" y="148318"/>
                  </a:lnTo>
                  <a:lnTo>
                    <a:pt x="91128" y="137730"/>
                  </a:lnTo>
                  <a:lnTo>
                    <a:pt x="145986" y="12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268"/>
            <p:cNvSpPr/>
            <p:nvPr>
              <p:custDataLst>
                <p:tags r:id="rId128"/>
              </p:custDataLst>
            </p:nvPr>
          </p:nvSpPr>
          <p:spPr>
            <a:xfrm>
              <a:off x="9291872" y="1617368"/>
              <a:ext cx="87079" cy="124337"/>
            </a:xfrm>
            <a:custGeom>
              <a:avLst/>
              <a:gdLst/>
              <a:ahLst/>
              <a:cxnLst/>
              <a:rect l="0" t="0" r="0" b="0"/>
              <a:pathLst>
                <a:path w="87079" h="124337">
                  <a:moveTo>
                    <a:pt x="36278" y="46332"/>
                  </a:moveTo>
                  <a:lnTo>
                    <a:pt x="36278" y="46332"/>
                  </a:lnTo>
                  <a:lnTo>
                    <a:pt x="36276" y="118"/>
                  </a:lnTo>
                  <a:lnTo>
                    <a:pt x="34866" y="0"/>
                  </a:lnTo>
                  <a:lnTo>
                    <a:pt x="29535" y="3633"/>
                  </a:lnTo>
                  <a:lnTo>
                    <a:pt x="15229" y="23724"/>
                  </a:lnTo>
                  <a:lnTo>
                    <a:pt x="4327" y="55391"/>
                  </a:lnTo>
                  <a:lnTo>
                    <a:pt x="0" y="88214"/>
                  </a:lnTo>
                  <a:lnTo>
                    <a:pt x="4633" y="105868"/>
                  </a:lnTo>
                  <a:lnTo>
                    <a:pt x="8829" y="113540"/>
                  </a:lnTo>
                  <a:lnTo>
                    <a:pt x="14451" y="118654"/>
                  </a:lnTo>
                  <a:lnTo>
                    <a:pt x="28225" y="124336"/>
                  </a:lnTo>
                  <a:lnTo>
                    <a:pt x="43753" y="123098"/>
                  </a:lnTo>
                  <a:lnTo>
                    <a:pt x="51844" y="120793"/>
                  </a:lnTo>
                  <a:lnTo>
                    <a:pt x="66480" y="110705"/>
                  </a:lnTo>
                  <a:lnTo>
                    <a:pt x="87078" y="90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269"/>
            <p:cNvSpPr/>
            <p:nvPr>
              <p:custDataLst>
                <p:tags r:id="rId129"/>
              </p:custDataLst>
            </p:nvPr>
          </p:nvSpPr>
          <p:spPr>
            <a:xfrm>
              <a:off x="9118943" y="1585588"/>
              <a:ext cx="113958" cy="158045"/>
            </a:xfrm>
            <a:custGeom>
              <a:avLst/>
              <a:gdLst/>
              <a:ahLst/>
              <a:cxnLst/>
              <a:rect l="0" t="0" r="0" b="0"/>
              <a:pathLst>
                <a:path w="113958" h="158045">
                  <a:moveTo>
                    <a:pt x="12357" y="71762"/>
                  </a:moveTo>
                  <a:lnTo>
                    <a:pt x="12357" y="71762"/>
                  </a:lnTo>
                  <a:lnTo>
                    <a:pt x="15727" y="75133"/>
                  </a:lnTo>
                  <a:lnTo>
                    <a:pt x="17383" y="78669"/>
                  </a:lnTo>
                  <a:lnTo>
                    <a:pt x="20472" y="95887"/>
                  </a:lnTo>
                  <a:lnTo>
                    <a:pt x="22002" y="98428"/>
                  </a:lnTo>
                  <a:lnTo>
                    <a:pt x="23726" y="99417"/>
                  </a:lnTo>
                  <a:lnTo>
                    <a:pt x="25580" y="99371"/>
                  </a:lnTo>
                  <a:lnTo>
                    <a:pt x="27522" y="98635"/>
                  </a:lnTo>
                  <a:lnTo>
                    <a:pt x="31561" y="94054"/>
                  </a:lnTo>
                  <a:lnTo>
                    <a:pt x="61443" y="47048"/>
                  </a:lnTo>
                  <a:lnTo>
                    <a:pt x="71284" y="27839"/>
                  </a:lnTo>
                  <a:lnTo>
                    <a:pt x="81243" y="19629"/>
                  </a:lnTo>
                  <a:lnTo>
                    <a:pt x="84387" y="18662"/>
                  </a:lnTo>
                  <a:lnTo>
                    <a:pt x="87189" y="18723"/>
                  </a:lnTo>
                  <a:lnTo>
                    <a:pt x="96753" y="20520"/>
                  </a:lnTo>
                  <a:lnTo>
                    <a:pt x="98253" y="21373"/>
                  </a:lnTo>
                  <a:lnTo>
                    <a:pt x="99255" y="22647"/>
                  </a:lnTo>
                  <a:lnTo>
                    <a:pt x="99921" y="24202"/>
                  </a:lnTo>
                  <a:lnTo>
                    <a:pt x="100367" y="24533"/>
                  </a:lnTo>
                  <a:lnTo>
                    <a:pt x="100664" y="24048"/>
                  </a:lnTo>
                  <a:lnTo>
                    <a:pt x="100862" y="23019"/>
                  </a:lnTo>
                  <a:lnTo>
                    <a:pt x="94396" y="14830"/>
                  </a:lnTo>
                  <a:lnTo>
                    <a:pt x="83544" y="6837"/>
                  </a:lnTo>
                  <a:lnTo>
                    <a:pt x="68022" y="0"/>
                  </a:lnTo>
                  <a:lnTo>
                    <a:pt x="54267" y="1298"/>
                  </a:lnTo>
                  <a:lnTo>
                    <a:pt x="30654" y="11843"/>
                  </a:lnTo>
                  <a:lnTo>
                    <a:pt x="22438" y="16999"/>
                  </a:lnTo>
                  <a:lnTo>
                    <a:pt x="9546" y="32136"/>
                  </a:lnTo>
                  <a:lnTo>
                    <a:pt x="4132" y="41111"/>
                  </a:lnTo>
                  <a:lnTo>
                    <a:pt x="0" y="66136"/>
                  </a:lnTo>
                  <a:lnTo>
                    <a:pt x="2631" y="93956"/>
                  </a:lnTo>
                  <a:lnTo>
                    <a:pt x="13209" y="118080"/>
                  </a:lnTo>
                  <a:lnTo>
                    <a:pt x="38400" y="148123"/>
                  </a:lnTo>
                  <a:lnTo>
                    <a:pt x="47359" y="153714"/>
                  </a:lnTo>
                  <a:lnTo>
                    <a:pt x="64838" y="158044"/>
                  </a:lnTo>
                  <a:lnTo>
                    <a:pt x="83894" y="153854"/>
                  </a:lnTo>
                  <a:lnTo>
                    <a:pt x="113957" y="141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270"/>
            <p:cNvSpPr/>
            <p:nvPr>
              <p:custDataLst>
                <p:tags r:id="rId130"/>
              </p:custDataLst>
            </p:nvPr>
          </p:nvSpPr>
          <p:spPr>
            <a:xfrm>
              <a:off x="9099550" y="1651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541"/>
          <p:cNvGrpSpPr/>
          <p:nvPr/>
        </p:nvGrpSpPr>
        <p:grpSpPr>
          <a:xfrm>
            <a:off x="9829800" y="1506557"/>
            <a:ext cx="415761" cy="347644"/>
            <a:chOff x="9829800" y="1506557"/>
            <a:chExt cx="415761" cy="347644"/>
          </a:xfrm>
        </p:grpSpPr>
        <p:sp>
          <p:nvSpPr>
            <p:cNvPr id="540" name="SMARTInkShape-2271"/>
            <p:cNvSpPr/>
            <p:nvPr>
              <p:custDataLst>
                <p:tags r:id="rId118"/>
              </p:custDataLst>
            </p:nvPr>
          </p:nvSpPr>
          <p:spPr>
            <a:xfrm>
              <a:off x="9923394" y="1524000"/>
              <a:ext cx="135007" cy="250288"/>
            </a:xfrm>
            <a:custGeom>
              <a:avLst/>
              <a:gdLst/>
              <a:ahLst/>
              <a:cxnLst/>
              <a:rect l="0" t="0" r="0" b="0"/>
              <a:pathLst>
                <a:path w="135007" h="250288">
                  <a:moveTo>
                    <a:pt x="58806" y="0"/>
                  </a:moveTo>
                  <a:lnTo>
                    <a:pt x="58806" y="0"/>
                  </a:lnTo>
                  <a:lnTo>
                    <a:pt x="52063" y="3371"/>
                  </a:lnTo>
                  <a:lnTo>
                    <a:pt x="37757" y="22322"/>
                  </a:lnTo>
                  <a:lnTo>
                    <a:pt x="20114" y="57022"/>
                  </a:lnTo>
                  <a:lnTo>
                    <a:pt x="8221" y="101954"/>
                  </a:lnTo>
                  <a:lnTo>
                    <a:pt x="2694" y="134448"/>
                  </a:lnTo>
                  <a:lnTo>
                    <a:pt x="0" y="166294"/>
                  </a:lnTo>
                  <a:lnTo>
                    <a:pt x="3507" y="194558"/>
                  </a:lnTo>
                  <a:lnTo>
                    <a:pt x="13534" y="217469"/>
                  </a:lnTo>
                  <a:lnTo>
                    <a:pt x="27396" y="235647"/>
                  </a:lnTo>
                  <a:lnTo>
                    <a:pt x="42965" y="248430"/>
                  </a:lnTo>
                  <a:lnTo>
                    <a:pt x="50362" y="250287"/>
                  </a:lnTo>
                  <a:lnTo>
                    <a:pt x="57408" y="249408"/>
                  </a:lnTo>
                  <a:lnTo>
                    <a:pt x="64223" y="246705"/>
                  </a:lnTo>
                  <a:lnTo>
                    <a:pt x="68768" y="242081"/>
                  </a:lnTo>
                  <a:lnTo>
                    <a:pt x="73817" y="229417"/>
                  </a:lnTo>
                  <a:lnTo>
                    <a:pt x="68533" y="212500"/>
                  </a:lnTo>
                  <a:lnTo>
                    <a:pt x="56779" y="194633"/>
                  </a:lnTo>
                  <a:lnTo>
                    <a:pt x="15534" y="158538"/>
                  </a:lnTo>
                  <a:lnTo>
                    <a:pt x="5237" y="152071"/>
                  </a:lnTo>
                  <a:lnTo>
                    <a:pt x="2632" y="149358"/>
                  </a:lnTo>
                  <a:lnTo>
                    <a:pt x="1601" y="146844"/>
                  </a:lnTo>
                  <a:lnTo>
                    <a:pt x="1621" y="144463"/>
                  </a:lnTo>
                  <a:lnTo>
                    <a:pt x="4455" y="142170"/>
                  </a:lnTo>
                  <a:lnTo>
                    <a:pt x="23338" y="135571"/>
                  </a:lnTo>
                  <a:lnTo>
                    <a:pt x="68811" y="127021"/>
                  </a:lnTo>
                  <a:lnTo>
                    <a:pt x="115031" y="118538"/>
                  </a:lnTo>
                  <a:lnTo>
                    <a:pt x="13500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272"/>
            <p:cNvSpPr/>
            <p:nvPr>
              <p:custDataLst>
                <p:tags r:id="rId119"/>
              </p:custDataLst>
            </p:nvPr>
          </p:nvSpPr>
          <p:spPr>
            <a:xfrm>
              <a:off x="10172700" y="1854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273"/>
            <p:cNvSpPr/>
            <p:nvPr>
              <p:custDataLst>
                <p:tags r:id="rId120"/>
              </p:custDataLst>
            </p:nvPr>
          </p:nvSpPr>
          <p:spPr>
            <a:xfrm>
              <a:off x="10105830" y="1506557"/>
              <a:ext cx="139731" cy="195244"/>
            </a:xfrm>
            <a:custGeom>
              <a:avLst/>
              <a:gdLst/>
              <a:ahLst/>
              <a:cxnLst/>
              <a:rect l="0" t="0" r="0" b="0"/>
              <a:pathLst>
                <a:path w="139731" h="195244">
                  <a:moveTo>
                    <a:pt x="3370" y="42843"/>
                  </a:moveTo>
                  <a:lnTo>
                    <a:pt x="3370" y="42843"/>
                  </a:lnTo>
                  <a:lnTo>
                    <a:pt x="0" y="36101"/>
                  </a:lnTo>
                  <a:lnTo>
                    <a:pt x="226" y="29028"/>
                  </a:lnTo>
                  <a:lnTo>
                    <a:pt x="1274" y="25166"/>
                  </a:lnTo>
                  <a:lnTo>
                    <a:pt x="8083" y="17112"/>
                  </a:lnTo>
                  <a:lnTo>
                    <a:pt x="23818" y="6527"/>
                  </a:lnTo>
                  <a:lnTo>
                    <a:pt x="37152" y="2008"/>
                  </a:lnTo>
                  <a:lnTo>
                    <a:pt x="54837" y="0"/>
                  </a:lnTo>
                  <a:lnTo>
                    <a:pt x="84628" y="5611"/>
                  </a:lnTo>
                  <a:lnTo>
                    <a:pt x="112426" y="22953"/>
                  </a:lnTo>
                  <a:lnTo>
                    <a:pt x="126157" y="41764"/>
                  </a:lnTo>
                  <a:lnTo>
                    <a:pt x="135552" y="64236"/>
                  </a:lnTo>
                  <a:lnTo>
                    <a:pt x="139730" y="88334"/>
                  </a:lnTo>
                  <a:lnTo>
                    <a:pt x="131967" y="129072"/>
                  </a:lnTo>
                  <a:lnTo>
                    <a:pt x="112890" y="169052"/>
                  </a:lnTo>
                  <a:lnTo>
                    <a:pt x="98620" y="195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274"/>
            <p:cNvSpPr/>
            <p:nvPr>
              <p:custDataLst>
                <p:tags r:id="rId121"/>
              </p:custDataLst>
            </p:nvPr>
          </p:nvSpPr>
          <p:spPr>
            <a:xfrm>
              <a:off x="9829800" y="16002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120650"/>
                  </a:moveTo>
                  <a:lnTo>
                    <a:pt x="0" y="120650"/>
                  </a:lnTo>
                  <a:lnTo>
                    <a:pt x="10139" y="76435"/>
                  </a:lnTo>
                  <a:lnTo>
                    <a:pt x="20251" y="3613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275"/>
            <p:cNvSpPr/>
            <p:nvPr>
              <p:custDataLst>
                <p:tags r:id="rId122"/>
              </p:custDataLst>
            </p:nvPr>
          </p:nvSpPr>
          <p:spPr>
            <a:xfrm>
              <a:off x="9842500" y="1689100"/>
              <a:ext cx="3372" cy="50801"/>
            </a:xfrm>
            <a:custGeom>
              <a:avLst/>
              <a:gdLst/>
              <a:ahLst/>
              <a:cxnLst/>
              <a:rect l="0" t="0" r="0" b="0"/>
              <a:pathLst>
                <a:path w="3372" h="508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6" name="SMARTInkShape-2276"/>
          <p:cNvSpPr/>
          <p:nvPr>
            <p:custDataLst>
              <p:tags r:id="rId2"/>
            </p:custDataLst>
          </p:nvPr>
        </p:nvSpPr>
        <p:spPr>
          <a:xfrm>
            <a:off x="6096000" y="1848108"/>
            <a:ext cx="1063031" cy="107693"/>
          </a:xfrm>
          <a:custGeom>
            <a:avLst/>
            <a:gdLst/>
            <a:ahLst/>
            <a:cxnLst/>
            <a:rect l="0" t="0" r="0" b="0"/>
            <a:pathLst>
              <a:path w="1063031" h="107693">
                <a:moveTo>
                  <a:pt x="44450" y="6092"/>
                </a:moveTo>
                <a:lnTo>
                  <a:pt x="44450" y="6092"/>
                </a:lnTo>
                <a:lnTo>
                  <a:pt x="30966" y="9463"/>
                </a:lnTo>
                <a:lnTo>
                  <a:pt x="27699" y="11161"/>
                </a:lnTo>
                <a:lnTo>
                  <a:pt x="26227" y="12999"/>
                </a:lnTo>
                <a:lnTo>
                  <a:pt x="25951" y="14930"/>
                </a:lnTo>
                <a:lnTo>
                  <a:pt x="59274" y="24390"/>
                </a:lnTo>
                <a:lnTo>
                  <a:pt x="81143" y="26757"/>
                </a:lnTo>
                <a:lnTo>
                  <a:pt x="107718" y="28335"/>
                </a:lnTo>
                <a:lnTo>
                  <a:pt x="137429" y="29387"/>
                </a:lnTo>
                <a:lnTo>
                  <a:pt x="177697" y="28678"/>
                </a:lnTo>
                <a:lnTo>
                  <a:pt x="225005" y="26794"/>
                </a:lnTo>
                <a:lnTo>
                  <a:pt x="277002" y="24127"/>
                </a:lnTo>
                <a:lnTo>
                  <a:pt x="334952" y="20937"/>
                </a:lnTo>
                <a:lnTo>
                  <a:pt x="396867" y="17400"/>
                </a:lnTo>
                <a:lnTo>
                  <a:pt x="461428" y="13630"/>
                </a:lnTo>
                <a:lnTo>
                  <a:pt x="527047" y="10412"/>
                </a:lnTo>
                <a:lnTo>
                  <a:pt x="593370" y="7561"/>
                </a:lnTo>
                <a:lnTo>
                  <a:pt x="660163" y="4955"/>
                </a:lnTo>
                <a:lnTo>
                  <a:pt x="720214" y="3923"/>
                </a:lnTo>
                <a:lnTo>
                  <a:pt x="775770" y="3940"/>
                </a:lnTo>
                <a:lnTo>
                  <a:pt x="828330" y="4657"/>
                </a:lnTo>
                <a:lnTo>
                  <a:pt x="874659" y="5136"/>
                </a:lnTo>
                <a:lnTo>
                  <a:pt x="916834" y="5454"/>
                </a:lnTo>
                <a:lnTo>
                  <a:pt x="956239" y="5667"/>
                </a:lnTo>
                <a:lnTo>
                  <a:pt x="987448" y="5808"/>
                </a:lnTo>
                <a:lnTo>
                  <a:pt x="1013193" y="5903"/>
                </a:lnTo>
                <a:lnTo>
                  <a:pt x="1057972" y="4155"/>
                </a:lnTo>
                <a:lnTo>
                  <a:pt x="1063030" y="2684"/>
                </a:lnTo>
                <a:lnTo>
                  <a:pt x="1029700" y="613"/>
                </a:lnTo>
                <a:lnTo>
                  <a:pt x="1003261" y="323"/>
                </a:lnTo>
                <a:lnTo>
                  <a:pt x="970113" y="129"/>
                </a:lnTo>
                <a:lnTo>
                  <a:pt x="932492" y="0"/>
                </a:lnTo>
                <a:lnTo>
                  <a:pt x="887655" y="2031"/>
                </a:lnTo>
                <a:lnTo>
                  <a:pt x="838009" y="5501"/>
                </a:lnTo>
                <a:lnTo>
                  <a:pt x="785157" y="9931"/>
                </a:lnTo>
                <a:lnTo>
                  <a:pt x="729460" y="15002"/>
                </a:lnTo>
                <a:lnTo>
                  <a:pt x="671868" y="20498"/>
                </a:lnTo>
                <a:lnTo>
                  <a:pt x="613011" y="26280"/>
                </a:lnTo>
                <a:lnTo>
                  <a:pt x="554724" y="32956"/>
                </a:lnTo>
                <a:lnTo>
                  <a:pt x="496816" y="40229"/>
                </a:lnTo>
                <a:lnTo>
                  <a:pt x="439162" y="47900"/>
                </a:lnTo>
                <a:lnTo>
                  <a:pt x="383085" y="55130"/>
                </a:lnTo>
                <a:lnTo>
                  <a:pt x="328063" y="62068"/>
                </a:lnTo>
                <a:lnTo>
                  <a:pt x="273742" y="68809"/>
                </a:lnTo>
                <a:lnTo>
                  <a:pt x="225533" y="74715"/>
                </a:lnTo>
                <a:lnTo>
                  <a:pt x="181401" y="80063"/>
                </a:lnTo>
                <a:lnTo>
                  <a:pt x="139984" y="85039"/>
                </a:lnTo>
                <a:lnTo>
                  <a:pt x="106023" y="89768"/>
                </a:lnTo>
                <a:lnTo>
                  <a:pt x="77033" y="94331"/>
                </a:lnTo>
                <a:lnTo>
                  <a:pt x="34235" y="101754"/>
                </a:lnTo>
                <a:lnTo>
                  <a:pt x="0" y="1076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SMARTInkShape-2277"/>
          <p:cNvSpPr/>
          <p:nvPr>
            <p:custDataLst>
              <p:tags r:id="rId3"/>
            </p:custDataLst>
          </p:nvPr>
        </p:nvSpPr>
        <p:spPr>
          <a:xfrm>
            <a:off x="8750300" y="1906067"/>
            <a:ext cx="718832" cy="81484"/>
          </a:xfrm>
          <a:custGeom>
            <a:avLst/>
            <a:gdLst/>
            <a:ahLst/>
            <a:cxnLst/>
            <a:rect l="0" t="0" r="0" b="0"/>
            <a:pathLst>
              <a:path w="718832" h="81484">
                <a:moveTo>
                  <a:pt x="0" y="5283"/>
                </a:moveTo>
                <a:lnTo>
                  <a:pt x="0" y="5283"/>
                </a:lnTo>
                <a:lnTo>
                  <a:pt x="39536" y="7164"/>
                </a:lnTo>
                <a:lnTo>
                  <a:pt x="60223" y="8654"/>
                </a:lnTo>
                <a:lnTo>
                  <a:pt x="88834" y="8941"/>
                </a:lnTo>
                <a:lnTo>
                  <a:pt x="122724" y="8427"/>
                </a:lnTo>
                <a:lnTo>
                  <a:pt x="160131" y="7379"/>
                </a:lnTo>
                <a:lnTo>
                  <a:pt x="202709" y="5975"/>
                </a:lnTo>
                <a:lnTo>
                  <a:pt x="248733" y="4333"/>
                </a:lnTo>
                <a:lnTo>
                  <a:pt x="297057" y="2533"/>
                </a:lnTo>
                <a:lnTo>
                  <a:pt x="347614" y="1333"/>
                </a:lnTo>
                <a:lnTo>
                  <a:pt x="399663" y="533"/>
                </a:lnTo>
                <a:lnTo>
                  <a:pt x="452710" y="0"/>
                </a:lnTo>
                <a:lnTo>
                  <a:pt x="501479" y="350"/>
                </a:lnTo>
                <a:lnTo>
                  <a:pt x="547397" y="1288"/>
                </a:lnTo>
                <a:lnTo>
                  <a:pt x="591414" y="2620"/>
                </a:lnTo>
                <a:lnTo>
                  <a:pt x="626403" y="4213"/>
                </a:lnTo>
                <a:lnTo>
                  <a:pt x="655375" y="5981"/>
                </a:lnTo>
                <a:lnTo>
                  <a:pt x="697678" y="9827"/>
                </a:lnTo>
                <a:lnTo>
                  <a:pt x="718831" y="13887"/>
                </a:lnTo>
                <a:lnTo>
                  <a:pt x="718403" y="17369"/>
                </a:lnTo>
                <a:lnTo>
                  <a:pt x="700996" y="26882"/>
                </a:lnTo>
                <a:lnTo>
                  <a:pt x="655160" y="36285"/>
                </a:lnTo>
                <a:lnTo>
                  <a:pt x="625156" y="40767"/>
                </a:lnTo>
                <a:lnTo>
                  <a:pt x="588928" y="45167"/>
                </a:lnTo>
                <a:lnTo>
                  <a:pt x="548546" y="49511"/>
                </a:lnTo>
                <a:lnTo>
                  <a:pt x="505398" y="53819"/>
                </a:lnTo>
                <a:lnTo>
                  <a:pt x="458288" y="58101"/>
                </a:lnTo>
                <a:lnTo>
                  <a:pt x="408536" y="62367"/>
                </a:lnTo>
                <a:lnTo>
                  <a:pt x="357023" y="66622"/>
                </a:lnTo>
                <a:lnTo>
                  <a:pt x="307866" y="70165"/>
                </a:lnTo>
                <a:lnTo>
                  <a:pt x="260278" y="73232"/>
                </a:lnTo>
                <a:lnTo>
                  <a:pt x="213733" y="75982"/>
                </a:lnTo>
                <a:lnTo>
                  <a:pt x="174238" y="77816"/>
                </a:lnTo>
                <a:lnTo>
                  <a:pt x="139443" y="79038"/>
                </a:lnTo>
                <a:lnTo>
                  <a:pt x="107779" y="79853"/>
                </a:lnTo>
                <a:lnTo>
                  <a:pt x="44450" y="814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4" name="SMARTInkShape-Group544"/>
          <p:cNvGrpSpPr/>
          <p:nvPr/>
        </p:nvGrpSpPr>
        <p:grpSpPr>
          <a:xfrm>
            <a:off x="1802535" y="2647950"/>
            <a:ext cx="639041" cy="406401"/>
            <a:chOff x="1802535" y="2647950"/>
            <a:chExt cx="639041" cy="406401"/>
          </a:xfrm>
        </p:grpSpPr>
        <p:sp>
          <p:nvSpPr>
            <p:cNvPr id="548" name="SMARTInkShape-2278"/>
            <p:cNvSpPr/>
            <p:nvPr>
              <p:custDataLst>
                <p:tags r:id="rId112"/>
              </p:custDataLst>
            </p:nvPr>
          </p:nvSpPr>
          <p:spPr>
            <a:xfrm>
              <a:off x="1802535" y="2647950"/>
              <a:ext cx="235754" cy="325655"/>
            </a:xfrm>
            <a:custGeom>
              <a:avLst/>
              <a:gdLst/>
              <a:ahLst/>
              <a:cxnLst/>
              <a:rect l="0" t="0" r="0" b="0"/>
              <a:pathLst>
                <a:path w="235754" h="325655">
                  <a:moveTo>
                    <a:pt x="45315" y="0"/>
                  </a:moveTo>
                  <a:lnTo>
                    <a:pt x="45315" y="0"/>
                  </a:lnTo>
                  <a:lnTo>
                    <a:pt x="38573" y="3371"/>
                  </a:lnTo>
                  <a:lnTo>
                    <a:pt x="37292" y="7186"/>
                  </a:lnTo>
                  <a:lnTo>
                    <a:pt x="38861" y="25334"/>
                  </a:lnTo>
                  <a:lnTo>
                    <a:pt x="41976" y="38071"/>
                  </a:lnTo>
                  <a:lnTo>
                    <a:pt x="54439" y="57141"/>
                  </a:lnTo>
                  <a:lnTo>
                    <a:pt x="71242" y="66083"/>
                  </a:lnTo>
                  <a:lnTo>
                    <a:pt x="94233" y="70998"/>
                  </a:lnTo>
                  <a:lnTo>
                    <a:pt x="138910" y="67681"/>
                  </a:lnTo>
                  <a:lnTo>
                    <a:pt x="185779" y="49766"/>
                  </a:lnTo>
                  <a:lnTo>
                    <a:pt x="226767" y="22191"/>
                  </a:lnTo>
                  <a:lnTo>
                    <a:pt x="234616" y="12685"/>
                  </a:lnTo>
                  <a:lnTo>
                    <a:pt x="235721" y="9162"/>
                  </a:lnTo>
                  <a:lnTo>
                    <a:pt x="235753" y="6108"/>
                  </a:lnTo>
                  <a:lnTo>
                    <a:pt x="232245" y="4778"/>
                  </a:lnTo>
                  <a:lnTo>
                    <a:pt x="218942" y="5181"/>
                  </a:lnTo>
                  <a:lnTo>
                    <a:pt x="172222" y="26397"/>
                  </a:lnTo>
                  <a:lnTo>
                    <a:pt x="136304" y="50311"/>
                  </a:lnTo>
                  <a:lnTo>
                    <a:pt x="113432" y="78015"/>
                  </a:lnTo>
                  <a:lnTo>
                    <a:pt x="107339" y="93235"/>
                  </a:lnTo>
                  <a:lnTo>
                    <a:pt x="107831" y="99551"/>
                  </a:lnTo>
                  <a:lnTo>
                    <a:pt x="114022" y="110332"/>
                  </a:lnTo>
                  <a:lnTo>
                    <a:pt x="127592" y="116064"/>
                  </a:lnTo>
                  <a:lnTo>
                    <a:pt x="172997" y="120247"/>
                  </a:lnTo>
                  <a:lnTo>
                    <a:pt x="177003" y="120381"/>
                  </a:lnTo>
                  <a:lnTo>
                    <a:pt x="176851" y="121176"/>
                  </a:lnTo>
                  <a:lnTo>
                    <a:pt x="135474" y="142949"/>
                  </a:lnTo>
                  <a:lnTo>
                    <a:pt x="103730" y="161135"/>
                  </a:lnTo>
                  <a:lnTo>
                    <a:pt x="69866" y="182387"/>
                  </a:lnTo>
                  <a:lnTo>
                    <a:pt x="25856" y="222120"/>
                  </a:lnTo>
                  <a:lnTo>
                    <a:pt x="6328" y="250649"/>
                  </a:lnTo>
                  <a:lnTo>
                    <a:pt x="0" y="276029"/>
                  </a:lnTo>
                  <a:lnTo>
                    <a:pt x="289" y="287737"/>
                  </a:lnTo>
                  <a:lnTo>
                    <a:pt x="8135" y="306388"/>
                  </a:lnTo>
                  <a:lnTo>
                    <a:pt x="14178" y="314326"/>
                  </a:lnTo>
                  <a:lnTo>
                    <a:pt x="34063" y="323145"/>
                  </a:lnTo>
                  <a:lnTo>
                    <a:pt x="60070" y="325654"/>
                  </a:lnTo>
                  <a:lnTo>
                    <a:pt x="105739" y="318426"/>
                  </a:lnTo>
                  <a:lnTo>
                    <a:pt x="165965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279"/>
            <p:cNvSpPr/>
            <p:nvPr>
              <p:custDataLst>
                <p:tags r:id="rId113"/>
              </p:custDataLst>
            </p:nvPr>
          </p:nvSpPr>
          <p:spPr>
            <a:xfrm>
              <a:off x="2095500" y="2802560"/>
              <a:ext cx="158751" cy="140700"/>
            </a:xfrm>
            <a:custGeom>
              <a:avLst/>
              <a:gdLst/>
              <a:ahLst/>
              <a:cxnLst/>
              <a:rect l="0" t="0" r="0" b="0"/>
              <a:pathLst>
                <a:path w="158751" h="140700">
                  <a:moveTo>
                    <a:pt x="0" y="16840"/>
                  </a:moveTo>
                  <a:lnTo>
                    <a:pt x="0" y="16840"/>
                  </a:lnTo>
                  <a:lnTo>
                    <a:pt x="0" y="11373"/>
                  </a:lnTo>
                  <a:lnTo>
                    <a:pt x="10113" y="10751"/>
                  </a:lnTo>
                  <a:lnTo>
                    <a:pt x="26515" y="13938"/>
                  </a:lnTo>
                  <a:lnTo>
                    <a:pt x="36714" y="21195"/>
                  </a:lnTo>
                  <a:lnTo>
                    <a:pt x="45245" y="32181"/>
                  </a:lnTo>
                  <a:lnTo>
                    <a:pt x="51389" y="46471"/>
                  </a:lnTo>
                  <a:lnTo>
                    <a:pt x="50826" y="65993"/>
                  </a:lnTo>
                  <a:lnTo>
                    <a:pt x="38967" y="109648"/>
                  </a:lnTo>
                  <a:lnTo>
                    <a:pt x="29313" y="125351"/>
                  </a:lnTo>
                  <a:lnTo>
                    <a:pt x="18673" y="135623"/>
                  </a:lnTo>
                  <a:lnTo>
                    <a:pt x="9240" y="140188"/>
                  </a:lnTo>
                  <a:lnTo>
                    <a:pt x="6160" y="140699"/>
                  </a:lnTo>
                  <a:lnTo>
                    <a:pt x="4107" y="140336"/>
                  </a:lnTo>
                  <a:lnTo>
                    <a:pt x="2738" y="139387"/>
                  </a:lnTo>
                  <a:lnTo>
                    <a:pt x="1217" y="132688"/>
                  </a:lnTo>
                  <a:lnTo>
                    <a:pt x="811" y="127939"/>
                  </a:lnTo>
                  <a:lnTo>
                    <a:pt x="13724" y="104400"/>
                  </a:lnTo>
                  <a:lnTo>
                    <a:pt x="49853" y="64840"/>
                  </a:lnTo>
                  <a:lnTo>
                    <a:pt x="87600" y="34982"/>
                  </a:lnTo>
                  <a:lnTo>
                    <a:pt x="133233" y="2762"/>
                  </a:lnTo>
                  <a:lnTo>
                    <a:pt x="136826" y="0"/>
                  </a:lnTo>
                  <a:lnTo>
                    <a:pt x="121993" y="5187"/>
                  </a:lnTo>
                  <a:lnTo>
                    <a:pt x="82169" y="37421"/>
                  </a:lnTo>
                  <a:lnTo>
                    <a:pt x="68270" y="53504"/>
                  </a:lnTo>
                  <a:lnTo>
                    <a:pt x="62092" y="70059"/>
                  </a:lnTo>
                  <a:lnTo>
                    <a:pt x="62561" y="77719"/>
                  </a:lnTo>
                  <a:lnTo>
                    <a:pt x="68727" y="91876"/>
                  </a:lnTo>
                  <a:lnTo>
                    <a:pt x="84168" y="101459"/>
                  </a:lnTo>
                  <a:lnTo>
                    <a:pt x="94212" y="105003"/>
                  </a:lnTo>
                  <a:lnTo>
                    <a:pt x="118542" y="105177"/>
                  </a:lnTo>
                  <a:lnTo>
                    <a:pt x="158750" y="9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280"/>
            <p:cNvSpPr/>
            <p:nvPr>
              <p:custDataLst>
                <p:tags r:id="rId114"/>
              </p:custDataLst>
            </p:nvPr>
          </p:nvSpPr>
          <p:spPr>
            <a:xfrm>
              <a:off x="1936750" y="299085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0" y="63500"/>
                  </a:lnTo>
                  <a:lnTo>
                    <a:pt x="26985" y="54711"/>
                  </a:lnTo>
                  <a:lnTo>
                    <a:pt x="59266" y="46188"/>
                  </a:lnTo>
                  <a:lnTo>
                    <a:pt x="101835" y="32993"/>
                  </a:lnTo>
                  <a:lnTo>
                    <a:pt x="148977" y="19602"/>
                  </a:lnTo>
                  <a:lnTo>
                    <a:pt x="189684" y="871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281"/>
            <p:cNvSpPr/>
            <p:nvPr>
              <p:custDataLst>
                <p:tags r:id="rId115"/>
              </p:custDataLst>
            </p:nvPr>
          </p:nvSpPr>
          <p:spPr>
            <a:xfrm>
              <a:off x="2432050" y="2901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282"/>
            <p:cNvSpPr/>
            <p:nvPr>
              <p:custDataLst>
                <p:tags r:id="rId116"/>
              </p:custDataLst>
            </p:nvPr>
          </p:nvSpPr>
          <p:spPr>
            <a:xfrm>
              <a:off x="2381250" y="2800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283"/>
            <p:cNvSpPr/>
            <p:nvPr>
              <p:custDataLst>
                <p:tags r:id="rId117"/>
              </p:custDataLst>
            </p:nvPr>
          </p:nvSpPr>
          <p:spPr>
            <a:xfrm>
              <a:off x="1835150" y="2978150"/>
              <a:ext cx="342901" cy="63501"/>
            </a:xfrm>
            <a:custGeom>
              <a:avLst/>
              <a:gdLst/>
              <a:ahLst/>
              <a:cxnLst/>
              <a:rect l="0" t="0" r="0" b="0"/>
              <a:pathLst>
                <a:path w="342901" h="63501">
                  <a:moveTo>
                    <a:pt x="0" y="63500"/>
                  </a:moveTo>
                  <a:lnTo>
                    <a:pt x="0" y="63500"/>
                  </a:lnTo>
                  <a:lnTo>
                    <a:pt x="34650" y="52655"/>
                  </a:lnTo>
                  <a:lnTo>
                    <a:pt x="73256" y="42452"/>
                  </a:lnTo>
                  <a:lnTo>
                    <a:pt x="97520" y="36063"/>
                  </a:lnTo>
                  <a:lnTo>
                    <a:pt x="124280" y="28980"/>
                  </a:lnTo>
                  <a:lnTo>
                    <a:pt x="152703" y="21437"/>
                  </a:lnTo>
                  <a:lnTo>
                    <a:pt x="181530" y="15702"/>
                  </a:lnTo>
                  <a:lnTo>
                    <a:pt x="210626" y="11174"/>
                  </a:lnTo>
                  <a:lnTo>
                    <a:pt x="239900" y="7449"/>
                  </a:lnTo>
                  <a:lnTo>
                    <a:pt x="285598" y="3311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545"/>
          <p:cNvGrpSpPr/>
          <p:nvPr/>
        </p:nvGrpSpPr>
        <p:grpSpPr>
          <a:xfrm>
            <a:off x="3182695" y="2699933"/>
            <a:ext cx="557456" cy="351406"/>
            <a:chOff x="3182695" y="2699933"/>
            <a:chExt cx="557456" cy="351406"/>
          </a:xfrm>
        </p:grpSpPr>
        <p:sp>
          <p:nvSpPr>
            <p:cNvPr id="555" name="SMARTInkShape-2284"/>
            <p:cNvSpPr/>
            <p:nvPr>
              <p:custDataLst>
                <p:tags r:id="rId108"/>
              </p:custDataLst>
            </p:nvPr>
          </p:nvSpPr>
          <p:spPr>
            <a:xfrm>
              <a:off x="3733800" y="2971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285"/>
            <p:cNvSpPr/>
            <p:nvPr>
              <p:custDataLst>
                <p:tags r:id="rId109"/>
              </p:custDataLst>
            </p:nvPr>
          </p:nvSpPr>
          <p:spPr>
            <a:xfrm>
              <a:off x="3733800" y="2777929"/>
              <a:ext cx="1" cy="22422"/>
            </a:xfrm>
            <a:custGeom>
              <a:avLst/>
              <a:gdLst/>
              <a:ahLst/>
              <a:cxnLst/>
              <a:rect l="0" t="0" r="0" b="0"/>
              <a:pathLst>
                <a:path w="1" h="224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286"/>
            <p:cNvSpPr/>
            <p:nvPr>
              <p:custDataLst>
                <p:tags r:id="rId110"/>
              </p:custDataLst>
            </p:nvPr>
          </p:nvSpPr>
          <p:spPr>
            <a:xfrm>
              <a:off x="3444066" y="2966333"/>
              <a:ext cx="76140" cy="85006"/>
            </a:xfrm>
            <a:custGeom>
              <a:avLst/>
              <a:gdLst/>
              <a:ahLst/>
              <a:cxnLst/>
              <a:rect l="0" t="0" r="0" b="0"/>
              <a:pathLst>
                <a:path w="76140" h="85006">
                  <a:moveTo>
                    <a:pt x="29384" y="5467"/>
                  </a:moveTo>
                  <a:lnTo>
                    <a:pt x="29384" y="5467"/>
                  </a:lnTo>
                  <a:lnTo>
                    <a:pt x="29384" y="0"/>
                  </a:lnTo>
                  <a:lnTo>
                    <a:pt x="26013" y="2750"/>
                  </a:lnTo>
                  <a:lnTo>
                    <a:pt x="9611" y="29595"/>
                  </a:lnTo>
                  <a:lnTo>
                    <a:pt x="1183" y="54008"/>
                  </a:lnTo>
                  <a:lnTo>
                    <a:pt x="0" y="61111"/>
                  </a:lnTo>
                  <a:lnTo>
                    <a:pt x="2448" y="72766"/>
                  </a:lnTo>
                  <a:lnTo>
                    <a:pt x="5077" y="77850"/>
                  </a:lnTo>
                  <a:lnTo>
                    <a:pt x="9651" y="81239"/>
                  </a:lnTo>
                  <a:lnTo>
                    <a:pt x="22260" y="85005"/>
                  </a:lnTo>
                  <a:lnTo>
                    <a:pt x="37272" y="82915"/>
                  </a:lnTo>
                  <a:lnTo>
                    <a:pt x="45226" y="80383"/>
                  </a:lnTo>
                  <a:lnTo>
                    <a:pt x="59709" y="70042"/>
                  </a:lnTo>
                  <a:lnTo>
                    <a:pt x="71083" y="56745"/>
                  </a:lnTo>
                  <a:lnTo>
                    <a:pt x="76139" y="43779"/>
                  </a:lnTo>
                  <a:lnTo>
                    <a:pt x="76076" y="38064"/>
                  </a:lnTo>
                  <a:lnTo>
                    <a:pt x="72244" y="27951"/>
                  </a:lnTo>
                  <a:lnTo>
                    <a:pt x="60192" y="20634"/>
                  </a:lnTo>
                  <a:lnTo>
                    <a:pt x="35455" y="14429"/>
                  </a:lnTo>
                  <a:lnTo>
                    <a:pt x="10334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287"/>
            <p:cNvSpPr/>
            <p:nvPr>
              <p:custDataLst>
                <p:tags r:id="rId111"/>
              </p:custDataLst>
            </p:nvPr>
          </p:nvSpPr>
          <p:spPr>
            <a:xfrm>
              <a:off x="3182695" y="2699933"/>
              <a:ext cx="194089" cy="329018"/>
            </a:xfrm>
            <a:custGeom>
              <a:avLst/>
              <a:gdLst/>
              <a:ahLst/>
              <a:cxnLst/>
              <a:rect l="0" t="0" r="0" b="0"/>
              <a:pathLst>
                <a:path w="194089" h="329018">
                  <a:moveTo>
                    <a:pt x="5005" y="5167"/>
                  </a:moveTo>
                  <a:lnTo>
                    <a:pt x="5005" y="5167"/>
                  </a:lnTo>
                  <a:lnTo>
                    <a:pt x="8376" y="45166"/>
                  </a:lnTo>
                  <a:lnTo>
                    <a:pt x="10031" y="77037"/>
                  </a:lnTo>
                  <a:lnTo>
                    <a:pt x="10767" y="115426"/>
                  </a:lnTo>
                  <a:lnTo>
                    <a:pt x="11094" y="158358"/>
                  </a:lnTo>
                  <a:lnTo>
                    <a:pt x="11239" y="201428"/>
                  </a:lnTo>
                  <a:lnTo>
                    <a:pt x="11303" y="241972"/>
                  </a:lnTo>
                  <a:lnTo>
                    <a:pt x="11340" y="288331"/>
                  </a:lnTo>
                  <a:lnTo>
                    <a:pt x="11348" y="303408"/>
                  </a:lnTo>
                  <a:lnTo>
                    <a:pt x="10645" y="306300"/>
                  </a:lnTo>
                  <a:lnTo>
                    <a:pt x="9470" y="306817"/>
                  </a:lnTo>
                  <a:lnTo>
                    <a:pt x="7982" y="305750"/>
                  </a:lnTo>
                  <a:lnTo>
                    <a:pt x="1895" y="265080"/>
                  </a:lnTo>
                  <a:lnTo>
                    <a:pt x="0" y="226913"/>
                  </a:lnTo>
                  <a:lnTo>
                    <a:pt x="2311" y="214022"/>
                  </a:lnTo>
                  <a:lnTo>
                    <a:pt x="5325" y="210021"/>
                  </a:lnTo>
                  <a:lnTo>
                    <a:pt x="14320" y="205574"/>
                  </a:lnTo>
                  <a:lnTo>
                    <a:pt x="57311" y="202486"/>
                  </a:lnTo>
                  <a:lnTo>
                    <a:pt x="88001" y="198393"/>
                  </a:lnTo>
                  <a:lnTo>
                    <a:pt x="108920" y="190528"/>
                  </a:lnTo>
                  <a:lnTo>
                    <a:pt x="139119" y="169528"/>
                  </a:lnTo>
                  <a:lnTo>
                    <a:pt x="154922" y="151124"/>
                  </a:lnTo>
                  <a:lnTo>
                    <a:pt x="172348" y="110816"/>
                  </a:lnTo>
                  <a:lnTo>
                    <a:pt x="180039" y="77522"/>
                  </a:lnTo>
                  <a:lnTo>
                    <a:pt x="188335" y="30604"/>
                  </a:lnTo>
                  <a:lnTo>
                    <a:pt x="194088" y="0"/>
                  </a:lnTo>
                  <a:lnTo>
                    <a:pt x="193150" y="311"/>
                  </a:lnTo>
                  <a:lnTo>
                    <a:pt x="188343" y="8183"/>
                  </a:lnTo>
                  <a:lnTo>
                    <a:pt x="178829" y="54263"/>
                  </a:lnTo>
                  <a:lnTo>
                    <a:pt x="174452" y="92369"/>
                  </a:lnTo>
                  <a:lnTo>
                    <a:pt x="168274" y="135175"/>
                  </a:lnTo>
                  <a:lnTo>
                    <a:pt x="162236" y="179365"/>
                  </a:lnTo>
                  <a:lnTo>
                    <a:pt x="159552" y="222524"/>
                  </a:lnTo>
                  <a:lnTo>
                    <a:pt x="158359" y="259579"/>
                  </a:lnTo>
                  <a:lnTo>
                    <a:pt x="157688" y="300682"/>
                  </a:lnTo>
                  <a:lnTo>
                    <a:pt x="157405" y="32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546"/>
          <p:cNvGrpSpPr/>
          <p:nvPr/>
        </p:nvGrpSpPr>
        <p:grpSpPr>
          <a:xfrm>
            <a:off x="4288991" y="2799056"/>
            <a:ext cx="283010" cy="259302"/>
            <a:chOff x="4288991" y="2799056"/>
            <a:chExt cx="283010" cy="259302"/>
          </a:xfrm>
        </p:grpSpPr>
        <p:sp>
          <p:nvSpPr>
            <p:cNvPr id="560" name="SMARTInkShape-2288"/>
            <p:cNvSpPr/>
            <p:nvPr>
              <p:custDataLst>
                <p:tags r:id="rId105"/>
              </p:custDataLst>
            </p:nvPr>
          </p:nvSpPr>
          <p:spPr>
            <a:xfrm>
              <a:off x="4288991" y="2799056"/>
              <a:ext cx="204074" cy="259302"/>
            </a:xfrm>
            <a:custGeom>
              <a:avLst/>
              <a:gdLst/>
              <a:ahLst/>
              <a:cxnLst/>
              <a:rect l="0" t="0" r="0" b="0"/>
              <a:pathLst>
                <a:path w="204074" h="259302">
                  <a:moveTo>
                    <a:pt x="62631" y="10811"/>
                  </a:moveTo>
                  <a:lnTo>
                    <a:pt x="62631" y="10811"/>
                  </a:lnTo>
                  <a:lnTo>
                    <a:pt x="59361" y="13998"/>
                  </a:lnTo>
                  <a:lnTo>
                    <a:pt x="38741" y="55309"/>
                  </a:lnTo>
                  <a:lnTo>
                    <a:pt x="18330" y="96712"/>
                  </a:lnTo>
                  <a:lnTo>
                    <a:pt x="4130" y="143004"/>
                  </a:lnTo>
                  <a:lnTo>
                    <a:pt x="0" y="184158"/>
                  </a:lnTo>
                  <a:lnTo>
                    <a:pt x="3637" y="221046"/>
                  </a:lnTo>
                  <a:lnTo>
                    <a:pt x="9737" y="238662"/>
                  </a:lnTo>
                  <a:lnTo>
                    <a:pt x="14749" y="244911"/>
                  </a:lnTo>
                  <a:lnTo>
                    <a:pt x="27846" y="253737"/>
                  </a:lnTo>
                  <a:lnTo>
                    <a:pt x="54457" y="259301"/>
                  </a:lnTo>
                  <a:lnTo>
                    <a:pt x="81312" y="254208"/>
                  </a:lnTo>
                  <a:lnTo>
                    <a:pt x="120035" y="238434"/>
                  </a:lnTo>
                  <a:lnTo>
                    <a:pt x="164198" y="201551"/>
                  </a:lnTo>
                  <a:lnTo>
                    <a:pt x="183051" y="173361"/>
                  </a:lnTo>
                  <a:lnTo>
                    <a:pt x="197575" y="129182"/>
                  </a:lnTo>
                  <a:lnTo>
                    <a:pt x="204073" y="82618"/>
                  </a:lnTo>
                  <a:lnTo>
                    <a:pt x="202627" y="44283"/>
                  </a:lnTo>
                  <a:lnTo>
                    <a:pt x="190988" y="13953"/>
                  </a:lnTo>
                  <a:lnTo>
                    <a:pt x="178140" y="1511"/>
                  </a:lnTo>
                  <a:lnTo>
                    <a:pt x="175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289"/>
            <p:cNvSpPr/>
            <p:nvPr>
              <p:custDataLst>
                <p:tags r:id="rId106"/>
              </p:custDataLst>
            </p:nvPr>
          </p:nvSpPr>
          <p:spPr>
            <a:xfrm>
              <a:off x="4387850" y="2807315"/>
              <a:ext cx="1" cy="12086"/>
            </a:xfrm>
            <a:custGeom>
              <a:avLst/>
              <a:gdLst/>
              <a:ahLst/>
              <a:cxnLst/>
              <a:rect l="0" t="0" r="0" b="0"/>
              <a:pathLst>
                <a:path w="1" h="12086">
                  <a:moveTo>
                    <a:pt x="0" y="12085"/>
                  </a:moveTo>
                  <a:lnTo>
                    <a:pt x="0" y="120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290"/>
            <p:cNvSpPr/>
            <p:nvPr>
              <p:custDataLst>
                <p:tags r:id="rId107"/>
              </p:custDataLst>
            </p:nvPr>
          </p:nvSpPr>
          <p:spPr>
            <a:xfrm>
              <a:off x="4334386" y="2804452"/>
              <a:ext cx="237615" cy="122424"/>
            </a:xfrm>
            <a:custGeom>
              <a:avLst/>
              <a:gdLst/>
              <a:ahLst/>
              <a:cxnLst/>
              <a:rect l="0" t="0" r="0" b="0"/>
              <a:pathLst>
                <a:path w="237615" h="122424">
                  <a:moveTo>
                    <a:pt x="84954" y="0"/>
                  </a:moveTo>
                  <a:lnTo>
                    <a:pt x="84954" y="0"/>
                  </a:lnTo>
                  <a:lnTo>
                    <a:pt x="64347" y="11744"/>
                  </a:lnTo>
                  <a:lnTo>
                    <a:pt x="22191" y="53513"/>
                  </a:lnTo>
                  <a:lnTo>
                    <a:pt x="4608" y="81564"/>
                  </a:lnTo>
                  <a:lnTo>
                    <a:pt x="0" y="99119"/>
                  </a:lnTo>
                  <a:lnTo>
                    <a:pt x="2299" y="106340"/>
                  </a:lnTo>
                  <a:lnTo>
                    <a:pt x="14261" y="118125"/>
                  </a:lnTo>
                  <a:lnTo>
                    <a:pt x="36981" y="122423"/>
                  </a:lnTo>
                  <a:lnTo>
                    <a:pt x="83387" y="118994"/>
                  </a:lnTo>
                  <a:lnTo>
                    <a:pt x="118974" y="112696"/>
                  </a:lnTo>
                  <a:lnTo>
                    <a:pt x="155957" y="105194"/>
                  </a:lnTo>
                  <a:lnTo>
                    <a:pt x="189798" y="99037"/>
                  </a:lnTo>
                  <a:lnTo>
                    <a:pt x="237614" y="91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547"/>
          <p:cNvGrpSpPr/>
          <p:nvPr/>
        </p:nvGrpSpPr>
        <p:grpSpPr>
          <a:xfrm>
            <a:off x="4955692" y="2965450"/>
            <a:ext cx="162409" cy="107071"/>
            <a:chOff x="4955692" y="2965450"/>
            <a:chExt cx="162409" cy="107071"/>
          </a:xfrm>
        </p:grpSpPr>
        <p:sp>
          <p:nvSpPr>
            <p:cNvPr id="564" name="SMARTInkShape-2291"/>
            <p:cNvSpPr/>
            <p:nvPr>
              <p:custDataLst>
                <p:tags r:id="rId103"/>
              </p:custDataLst>
            </p:nvPr>
          </p:nvSpPr>
          <p:spPr>
            <a:xfrm>
              <a:off x="4955692" y="3060700"/>
              <a:ext cx="162409" cy="11821"/>
            </a:xfrm>
            <a:custGeom>
              <a:avLst/>
              <a:gdLst/>
              <a:ahLst/>
              <a:cxnLst/>
              <a:rect l="0" t="0" r="0" b="0"/>
              <a:pathLst>
                <a:path w="162409" h="1182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7056"/>
                  </a:lnTo>
                  <a:lnTo>
                    <a:pt x="1562" y="9721"/>
                  </a:lnTo>
                  <a:lnTo>
                    <a:pt x="16521" y="11817"/>
                  </a:lnTo>
                  <a:lnTo>
                    <a:pt x="57705" y="11820"/>
                  </a:lnTo>
                  <a:lnTo>
                    <a:pt x="99086" y="7579"/>
                  </a:lnTo>
                  <a:lnTo>
                    <a:pt x="141138" y="2559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292"/>
            <p:cNvSpPr/>
            <p:nvPr>
              <p:custDataLst>
                <p:tags r:id="rId104"/>
              </p:custDataLst>
            </p:nvPr>
          </p:nvSpPr>
          <p:spPr>
            <a:xfrm>
              <a:off x="4965700" y="29654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9232" y="10818"/>
                  </a:lnTo>
                  <a:lnTo>
                    <a:pt x="78417" y="7674"/>
                  </a:lnTo>
                  <a:lnTo>
                    <a:pt x="125792" y="324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548"/>
          <p:cNvGrpSpPr/>
          <p:nvPr/>
        </p:nvGrpSpPr>
        <p:grpSpPr>
          <a:xfrm>
            <a:off x="5580411" y="2877493"/>
            <a:ext cx="309241" cy="381158"/>
            <a:chOff x="5580411" y="2877493"/>
            <a:chExt cx="309241" cy="381158"/>
          </a:xfrm>
        </p:grpSpPr>
        <p:sp>
          <p:nvSpPr>
            <p:cNvPr id="567" name="SMARTInkShape-2293"/>
            <p:cNvSpPr/>
            <p:nvPr>
              <p:custDataLst>
                <p:tags r:id="rId101"/>
              </p:custDataLst>
            </p:nvPr>
          </p:nvSpPr>
          <p:spPr>
            <a:xfrm>
              <a:off x="5797093" y="3175000"/>
              <a:ext cx="92559" cy="83651"/>
            </a:xfrm>
            <a:custGeom>
              <a:avLst/>
              <a:gdLst/>
              <a:ahLst/>
              <a:cxnLst/>
              <a:rect l="0" t="0" r="0" b="0"/>
              <a:pathLst>
                <a:path w="92559" h="83651">
                  <a:moveTo>
                    <a:pt x="63957" y="12700"/>
                  </a:moveTo>
                  <a:lnTo>
                    <a:pt x="63957" y="12700"/>
                  </a:lnTo>
                  <a:lnTo>
                    <a:pt x="55118" y="3862"/>
                  </a:lnTo>
                  <a:lnTo>
                    <a:pt x="47328" y="1717"/>
                  </a:lnTo>
                  <a:lnTo>
                    <a:pt x="37517" y="1469"/>
                  </a:lnTo>
                  <a:lnTo>
                    <a:pt x="28452" y="3710"/>
                  </a:lnTo>
                  <a:lnTo>
                    <a:pt x="15416" y="12310"/>
                  </a:lnTo>
                  <a:lnTo>
                    <a:pt x="2617" y="27166"/>
                  </a:lnTo>
                  <a:lnTo>
                    <a:pt x="485" y="32927"/>
                  </a:lnTo>
                  <a:lnTo>
                    <a:pt x="0" y="44973"/>
                  </a:lnTo>
                  <a:lnTo>
                    <a:pt x="7063" y="67026"/>
                  </a:lnTo>
                  <a:lnTo>
                    <a:pt x="11918" y="72906"/>
                  </a:lnTo>
                  <a:lnTo>
                    <a:pt x="24836" y="81321"/>
                  </a:lnTo>
                  <a:lnTo>
                    <a:pt x="38104" y="83650"/>
                  </a:lnTo>
                  <a:lnTo>
                    <a:pt x="51761" y="81628"/>
                  </a:lnTo>
                  <a:lnTo>
                    <a:pt x="73906" y="72555"/>
                  </a:lnTo>
                  <a:lnTo>
                    <a:pt x="85077" y="64938"/>
                  </a:lnTo>
                  <a:lnTo>
                    <a:pt x="90982" y="56848"/>
                  </a:lnTo>
                  <a:lnTo>
                    <a:pt x="92558" y="52715"/>
                  </a:lnTo>
                  <a:lnTo>
                    <a:pt x="91489" y="47843"/>
                  </a:lnTo>
                  <a:lnTo>
                    <a:pt x="84661" y="36786"/>
                  </a:lnTo>
                  <a:lnTo>
                    <a:pt x="38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294"/>
            <p:cNvSpPr/>
            <p:nvPr>
              <p:custDataLst>
                <p:tags r:id="rId102"/>
              </p:custDataLst>
            </p:nvPr>
          </p:nvSpPr>
          <p:spPr>
            <a:xfrm>
              <a:off x="5580411" y="2877493"/>
              <a:ext cx="217140" cy="248581"/>
            </a:xfrm>
            <a:custGeom>
              <a:avLst/>
              <a:gdLst/>
              <a:ahLst/>
              <a:cxnLst/>
              <a:rect l="0" t="0" r="0" b="0"/>
              <a:pathLst>
                <a:path w="217140" h="248581">
                  <a:moveTo>
                    <a:pt x="147289" y="62557"/>
                  </a:moveTo>
                  <a:lnTo>
                    <a:pt x="147289" y="62557"/>
                  </a:lnTo>
                  <a:lnTo>
                    <a:pt x="150660" y="52444"/>
                  </a:lnTo>
                  <a:lnTo>
                    <a:pt x="150947" y="48759"/>
                  </a:lnTo>
                  <a:lnTo>
                    <a:pt x="149385" y="42784"/>
                  </a:lnTo>
                  <a:lnTo>
                    <a:pt x="141168" y="32082"/>
                  </a:lnTo>
                  <a:lnTo>
                    <a:pt x="136153" y="30246"/>
                  </a:lnTo>
                  <a:lnTo>
                    <a:pt x="123054" y="30087"/>
                  </a:lnTo>
                  <a:lnTo>
                    <a:pt x="96442" y="37336"/>
                  </a:lnTo>
                  <a:lnTo>
                    <a:pt x="66214" y="55162"/>
                  </a:lnTo>
                  <a:lnTo>
                    <a:pt x="38287" y="88431"/>
                  </a:lnTo>
                  <a:lnTo>
                    <a:pt x="12138" y="132940"/>
                  </a:lnTo>
                  <a:lnTo>
                    <a:pt x="0" y="178504"/>
                  </a:lnTo>
                  <a:lnTo>
                    <a:pt x="924" y="202754"/>
                  </a:lnTo>
                  <a:lnTo>
                    <a:pt x="6743" y="222233"/>
                  </a:lnTo>
                  <a:lnTo>
                    <a:pt x="16387" y="237947"/>
                  </a:lnTo>
                  <a:lnTo>
                    <a:pt x="22625" y="242984"/>
                  </a:lnTo>
                  <a:lnTo>
                    <a:pt x="37085" y="248580"/>
                  </a:lnTo>
                  <a:lnTo>
                    <a:pt x="64463" y="248359"/>
                  </a:lnTo>
                  <a:lnTo>
                    <a:pt x="94917" y="233713"/>
                  </a:lnTo>
                  <a:lnTo>
                    <a:pt x="140472" y="204185"/>
                  </a:lnTo>
                  <a:lnTo>
                    <a:pt x="168474" y="182367"/>
                  </a:lnTo>
                  <a:lnTo>
                    <a:pt x="183515" y="164019"/>
                  </a:lnTo>
                  <a:lnTo>
                    <a:pt x="191611" y="140342"/>
                  </a:lnTo>
                  <a:lnTo>
                    <a:pt x="194288" y="99245"/>
                  </a:lnTo>
                  <a:lnTo>
                    <a:pt x="188731" y="57670"/>
                  </a:lnTo>
                  <a:lnTo>
                    <a:pt x="180525" y="33574"/>
                  </a:lnTo>
                  <a:lnTo>
                    <a:pt x="167470" y="15809"/>
                  </a:lnTo>
                  <a:lnTo>
                    <a:pt x="152260" y="4621"/>
                  </a:lnTo>
                  <a:lnTo>
                    <a:pt x="144253" y="650"/>
                  </a:lnTo>
                  <a:lnTo>
                    <a:pt x="125949" y="0"/>
                  </a:lnTo>
                  <a:lnTo>
                    <a:pt x="88824" y="11081"/>
                  </a:lnTo>
                  <a:lnTo>
                    <a:pt x="66232" y="26138"/>
                  </a:lnTo>
                  <a:lnTo>
                    <a:pt x="49502" y="50747"/>
                  </a:lnTo>
                  <a:lnTo>
                    <a:pt x="42350" y="77010"/>
                  </a:lnTo>
                  <a:lnTo>
                    <a:pt x="43464" y="84893"/>
                  </a:lnTo>
                  <a:lnTo>
                    <a:pt x="50344" y="99295"/>
                  </a:lnTo>
                  <a:lnTo>
                    <a:pt x="69489" y="115933"/>
                  </a:lnTo>
                  <a:lnTo>
                    <a:pt x="103149" y="123057"/>
                  </a:lnTo>
                  <a:lnTo>
                    <a:pt x="147772" y="118426"/>
                  </a:lnTo>
                  <a:lnTo>
                    <a:pt x="190001" y="108117"/>
                  </a:lnTo>
                  <a:lnTo>
                    <a:pt x="217139" y="100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549"/>
          <p:cNvGrpSpPr/>
          <p:nvPr/>
        </p:nvGrpSpPr>
        <p:grpSpPr>
          <a:xfrm>
            <a:off x="4032405" y="2043100"/>
            <a:ext cx="1098396" cy="655651"/>
            <a:chOff x="4032405" y="2043100"/>
            <a:chExt cx="1098396" cy="655651"/>
          </a:xfrm>
        </p:grpSpPr>
        <p:sp>
          <p:nvSpPr>
            <p:cNvPr id="570" name="SMARTInkShape-2295"/>
            <p:cNvSpPr/>
            <p:nvPr>
              <p:custDataLst>
                <p:tags r:id="rId96"/>
              </p:custDataLst>
            </p:nvPr>
          </p:nvSpPr>
          <p:spPr>
            <a:xfrm>
              <a:off x="4222750" y="2599069"/>
              <a:ext cx="438151" cy="99682"/>
            </a:xfrm>
            <a:custGeom>
              <a:avLst/>
              <a:gdLst/>
              <a:ahLst/>
              <a:cxnLst/>
              <a:rect l="0" t="0" r="0" b="0"/>
              <a:pathLst>
                <a:path w="438151" h="99682">
                  <a:moveTo>
                    <a:pt x="0" y="99681"/>
                  </a:moveTo>
                  <a:lnTo>
                    <a:pt x="0" y="99681"/>
                  </a:lnTo>
                  <a:lnTo>
                    <a:pt x="0" y="96310"/>
                  </a:lnTo>
                  <a:lnTo>
                    <a:pt x="6742" y="87472"/>
                  </a:lnTo>
                  <a:lnTo>
                    <a:pt x="50901" y="42507"/>
                  </a:lnTo>
                  <a:lnTo>
                    <a:pt x="84461" y="19005"/>
                  </a:lnTo>
                  <a:lnTo>
                    <a:pt x="103155" y="12790"/>
                  </a:lnTo>
                  <a:lnTo>
                    <a:pt x="111103" y="12120"/>
                  </a:lnTo>
                  <a:lnTo>
                    <a:pt x="117813" y="13791"/>
                  </a:lnTo>
                  <a:lnTo>
                    <a:pt x="161908" y="43387"/>
                  </a:lnTo>
                  <a:lnTo>
                    <a:pt x="175364" y="47253"/>
                  </a:lnTo>
                  <a:lnTo>
                    <a:pt x="198401" y="45028"/>
                  </a:lnTo>
                  <a:lnTo>
                    <a:pt x="243566" y="27816"/>
                  </a:lnTo>
                  <a:lnTo>
                    <a:pt x="282816" y="11595"/>
                  </a:lnTo>
                  <a:lnTo>
                    <a:pt x="328001" y="0"/>
                  </a:lnTo>
                  <a:lnTo>
                    <a:pt x="373574" y="9184"/>
                  </a:lnTo>
                  <a:lnTo>
                    <a:pt x="413166" y="17478"/>
                  </a:lnTo>
                  <a:lnTo>
                    <a:pt x="438150" y="23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296"/>
            <p:cNvSpPr/>
            <p:nvPr>
              <p:custDataLst>
                <p:tags r:id="rId97"/>
              </p:custDataLst>
            </p:nvPr>
          </p:nvSpPr>
          <p:spPr>
            <a:xfrm>
              <a:off x="4032405" y="2254250"/>
              <a:ext cx="69696" cy="128758"/>
            </a:xfrm>
            <a:custGeom>
              <a:avLst/>
              <a:gdLst/>
              <a:ahLst/>
              <a:cxnLst/>
              <a:rect l="0" t="0" r="0" b="0"/>
              <a:pathLst>
                <a:path w="69696" h="128758">
                  <a:moveTo>
                    <a:pt x="12545" y="57150"/>
                  </a:moveTo>
                  <a:lnTo>
                    <a:pt x="12545" y="57150"/>
                  </a:lnTo>
                  <a:lnTo>
                    <a:pt x="5803" y="53779"/>
                  </a:lnTo>
                  <a:lnTo>
                    <a:pt x="3817" y="52080"/>
                  </a:lnTo>
                  <a:lnTo>
                    <a:pt x="1610" y="48312"/>
                  </a:lnTo>
                  <a:lnTo>
                    <a:pt x="0" y="39322"/>
                  </a:lnTo>
                  <a:lnTo>
                    <a:pt x="653" y="38914"/>
                  </a:lnTo>
                  <a:lnTo>
                    <a:pt x="8697" y="38207"/>
                  </a:lnTo>
                  <a:lnTo>
                    <a:pt x="29884" y="46948"/>
                  </a:lnTo>
                  <a:lnTo>
                    <a:pt x="45669" y="59772"/>
                  </a:lnTo>
                  <a:lnTo>
                    <a:pt x="57010" y="76977"/>
                  </a:lnTo>
                  <a:lnTo>
                    <a:pt x="62094" y="105412"/>
                  </a:lnTo>
                  <a:lnTo>
                    <a:pt x="62268" y="120682"/>
                  </a:lnTo>
                  <a:lnTo>
                    <a:pt x="59809" y="127249"/>
                  </a:lnTo>
                  <a:lnTo>
                    <a:pt x="57460" y="128577"/>
                  </a:lnTo>
                  <a:lnTo>
                    <a:pt x="54483" y="128757"/>
                  </a:lnTo>
                  <a:lnTo>
                    <a:pt x="51086" y="128171"/>
                  </a:lnTo>
                  <a:lnTo>
                    <a:pt x="43550" y="121876"/>
                  </a:lnTo>
                  <a:lnTo>
                    <a:pt x="39565" y="117234"/>
                  </a:lnTo>
                  <a:lnTo>
                    <a:pt x="35137" y="102669"/>
                  </a:lnTo>
                  <a:lnTo>
                    <a:pt x="34526" y="74635"/>
                  </a:lnTo>
                  <a:lnTo>
                    <a:pt x="40695" y="45868"/>
                  </a:lnTo>
                  <a:lnTo>
                    <a:pt x="51460" y="23233"/>
                  </a:lnTo>
                  <a:lnTo>
                    <a:pt x="696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297"/>
            <p:cNvSpPr/>
            <p:nvPr>
              <p:custDataLst>
                <p:tags r:id="rId98"/>
              </p:custDataLst>
            </p:nvPr>
          </p:nvSpPr>
          <p:spPr>
            <a:xfrm>
              <a:off x="4168656" y="2214964"/>
              <a:ext cx="238245" cy="143044"/>
            </a:xfrm>
            <a:custGeom>
              <a:avLst/>
              <a:gdLst/>
              <a:ahLst/>
              <a:cxnLst/>
              <a:rect l="0" t="0" r="0" b="0"/>
              <a:pathLst>
                <a:path w="238245" h="143044">
                  <a:moveTo>
                    <a:pt x="9644" y="39286"/>
                  </a:moveTo>
                  <a:lnTo>
                    <a:pt x="9644" y="39286"/>
                  </a:lnTo>
                  <a:lnTo>
                    <a:pt x="6273" y="35915"/>
                  </a:lnTo>
                  <a:lnTo>
                    <a:pt x="4618" y="32378"/>
                  </a:lnTo>
                  <a:lnTo>
                    <a:pt x="3556" y="27730"/>
                  </a:lnTo>
                  <a:lnTo>
                    <a:pt x="0" y="37038"/>
                  </a:lnTo>
                  <a:lnTo>
                    <a:pt x="2617" y="64921"/>
                  </a:lnTo>
                  <a:lnTo>
                    <a:pt x="15321" y="110587"/>
                  </a:lnTo>
                  <a:lnTo>
                    <a:pt x="30376" y="133084"/>
                  </a:lnTo>
                  <a:lnTo>
                    <a:pt x="42142" y="140946"/>
                  </a:lnTo>
                  <a:lnTo>
                    <a:pt x="48242" y="143043"/>
                  </a:lnTo>
                  <a:lnTo>
                    <a:pt x="53015" y="142324"/>
                  </a:lnTo>
                  <a:lnTo>
                    <a:pt x="56903" y="139728"/>
                  </a:lnTo>
                  <a:lnTo>
                    <a:pt x="63104" y="130493"/>
                  </a:lnTo>
                  <a:lnTo>
                    <a:pt x="68211" y="116982"/>
                  </a:lnTo>
                  <a:lnTo>
                    <a:pt x="67468" y="73881"/>
                  </a:lnTo>
                  <a:lnTo>
                    <a:pt x="66388" y="61717"/>
                  </a:lnTo>
                  <a:lnTo>
                    <a:pt x="65112" y="58473"/>
                  </a:lnTo>
                  <a:lnTo>
                    <a:pt x="63556" y="56311"/>
                  </a:lnTo>
                  <a:lnTo>
                    <a:pt x="62519" y="55575"/>
                  </a:lnTo>
                  <a:lnTo>
                    <a:pt x="61827" y="55790"/>
                  </a:lnTo>
                  <a:lnTo>
                    <a:pt x="61366" y="56638"/>
                  </a:lnTo>
                  <a:lnTo>
                    <a:pt x="64088" y="64575"/>
                  </a:lnTo>
                  <a:lnTo>
                    <a:pt x="72734" y="82606"/>
                  </a:lnTo>
                  <a:lnTo>
                    <a:pt x="82134" y="92171"/>
                  </a:lnTo>
                  <a:lnTo>
                    <a:pt x="105416" y="107431"/>
                  </a:lnTo>
                  <a:lnTo>
                    <a:pt x="110886" y="108705"/>
                  </a:lnTo>
                  <a:lnTo>
                    <a:pt x="115944" y="108143"/>
                  </a:lnTo>
                  <a:lnTo>
                    <a:pt x="137572" y="97102"/>
                  </a:lnTo>
                  <a:lnTo>
                    <a:pt x="152598" y="82052"/>
                  </a:lnTo>
                  <a:lnTo>
                    <a:pt x="159245" y="43961"/>
                  </a:lnTo>
                  <a:lnTo>
                    <a:pt x="157844" y="16055"/>
                  </a:lnTo>
                  <a:lnTo>
                    <a:pt x="152960" y="2221"/>
                  </a:lnTo>
                  <a:lnTo>
                    <a:pt x="150343" y="465"/>
                  </a:lnTo>
                  <a:lnTo>
                    <a:pt x="147188" y="0"/>
                  </a:lnTo>
                  <a:lnTo>
                    <a:pt x="143673" y="395"/>
                  </a:lnTo>
                  <a:lnTo>
                    <a:pt x="140624" y="3481"/>
                  </a:lnTo>
                  <a:lnTo>
                    <a:pt x="135355" y="14436"/>
                  </a:lnTo>
                  <a:lnTo>
                    <a:pt x="128422" y="43212"/>
                  </a:lnTo>
                  <a:lnTo>
                    <a:pt x="129697" y="62668"/>
                  </a:lnTo>
                  <a:lnTo>
                    <a:pt x="132013" y="71807"/>
                  </a:lnTo>
                  <a:lnTo>
                    <a:pt x="142111" y="85725"/>
                  </a:lnTo>
                  <a:lnTo>
                    <a:pt x="155301" y="95203"/>
                  </a:lnTo>
                  <a:lnTo>
                    <a:pt x="168220" y="99416"/>
                  </a:lnTo>
                  <a:lnTo>
                    <a:pt x="194134" y="95046"/>
                  </a:lnTo>
                  <a:lnTo>
                    <a:pt x="238244" y="71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298"/>
            <p:cNvSpPr/>
            <p:nvPr>
              <p:custDataLst>
                <p:tags r:id="rId99"/>
              </p:custDataLst>
            </p:nvPr>
          </p:nvSpPr>
          <p:spPr>
            <a:xfrm>
              <a:off x="4666377" y="2043100"/>
              <a:ext cx="464424" cy="250096"/>
            </a:xfrm>
            <a:custGeom>
              <a:avLst/>
              <a:gdLst/>
              <a:ahLst/>
              <a:cxnLst/>
              <a:rect l="0" t="0" r="0" b="0"/>
              <a:pathLst>
                <a:path w="464424" h="250096">
                  <a:moveTo>
                    <a:pt x="102473" y="204800"/>
                  </a:moveTo>
                  <a:lnTo>
                    <a:pt x="102473" y="204800"/>
                  </a:lnTo>
                  <a:lnTo>
                    <a:pt x="105844" y="198058"/>
                  </a:lnTo>
                  <a:lnTo>
                    <a:pt x="105617" y="190985"/>
                  </a:lnTo>
                  <a:lnTo>
                    <a:pt x="104569" y="187123"/>
                  </a:lnTo>
                  <a:lnTo>
                    <a:pt x="95878" y="179070"/>
                  </a:lnTo>
                  <a:lnTo>
                    <a:pt x="63933" y="162401"/>
                  </a:lnTo>
                  <a:lnTo>
                    <a:pt x="46068" y="161497"/>
                  </a:lnTo>
                  <a:lnTo>
                    <a:pt x="37353" y="163231"/>
                  </a:lnTo>
                  <a:lnTo>
                    <a:pt x="22024" y="172684"/>
                  </a:lnTo>
                  <a:lnTo>
                    <a:pt x="14974" y="179156"/>
                  </a:lnTo>
                  <a:lnTo>
                    <a:pt x="5259" y="195755"/>
                  </a:lnTo>
                  <a:lnTo>
                    <a:pt x="0" y="214185"/>
                  </a:lnTo>
                  <a:lnTo>
                    <a:pt x="15" y="231784"/>
                  </a:lnTo>
                  <a:lnTo>
                    <a:pt x="3123" y="238312"/>
                  </a:lnTo>
                  <a:lnTo>
                    <a:pt x="14102" y="247446"/>
                  </a:lnTo>
                  <a:lnTo>
                    <a:pt x="28390" y="250095"/>
                  </a:lnTo>
                  <a:lnTo>
                    <a:pt x="36151" y="249813"/>
                  </a:lnTo>
                  <a:lnTo>
                    <a:pt x="50419" y="243856"/>
                  </a:lnTo>
                  <a:lnTo>
                    <a:pt x="68470" y="228602"/>
                  </a:lnTo>
                  <a:lnTo>
                    <a:pt x="78992" y="214440"/>
                  </a:lnTo>
                  <a:lnTo>
                    <a:pt x="81454" y="209790"/>
                  </a:lnTo>
                  <a:lnTo>
                    <a:pt x="82110" y="209538"/>
                  </a:lnTo>
                  <a:lnTo>
                    <a:pt x="82547" y="210075"/>
                  </a:lnTo>
                  <a:lnTo>
                    <a:pt x="83956" y="220371"/>
                  </a:lnTo>
                  <a:lnTo>
                    <a:pt x="88441" y="227680"/>
                  </a:lnTo>
                  <a:lnTo>
                    <a:pt x="92238" y="232137"/>
                  </a:lnTo>
                  <a:lnTo>
                    <a:pt x="94944" y="232903"/>
                  </a:lnTo>
                  <a:lnTo>
                    <a:pt x="101715" y="231872"/>
                  </a:lnTo>
                  <a:lnTo>
                    <a:pt x="109426" y="225298"/>
                  </a:lnTo>
                  <a:lnTo>
                    <a:pt x="129247" y="197090"/>
                  </a:lnTo>
                  <a:lnTo>
                    <a:pt x="140588" y="157673"/>
                  </a:lnTo>
                  <a:lnTo>
                    <a:pt x="147870" y="118944"/>
                  </a:lnTo>
                  <a:lnTo>
                    <a:pt x="154399" y="77036"/>
                  </a:lnTo>
                  <a:lnTo>
                    <a:pt x="157301" y="41948"/>
                  </a:lnTo>
                  <a:lnTo>
                    <a:pt x="158459" y="5938"/>
                  </a:lnTo>
                  <a:lnTo>
                    <a:pt x="157436" y="2375"/>
                  </a:lnTo>
                  <a:lnTo>
                    <a:pt x="156048" y="0"/>
                  </a:lnTo>
                  <a:lnTo>
                    <a:pt x="154418" y="1944"/>
                  </a:lnTo>
                  <a:lnTo>
                    <a:pt x="146730" y="37939"/>
                  </a:lnTo>
                  <a:lnTo>
                    <a:pt x="144015" y="70667"/>
                  </a:lnTo>
                  <a:lnTo>
                    <a:pt x="145160" y="108732"/>
                  </a:lnTo>
                  <a:lnTo>
                    <a:pt x="148021" y="145405"/>
                  </a:lnTo>
                  <a:lnTo>
                    <a:pt x="155479" y="190259"/>
                  </a:lnTo>
                  <a:lnTo>
                    <a:pt x="164745" y="213897"/>
                  </a:lnTo>
                  <a:lnTo>
                    <a:pt x="167271" y="217215"/>
                  </a:lnTo>
                  <a:lnTo>
                    <a:pt x="170366" y="218721"/>
                  </a:lnTo>
                  <a:lnTo>
                    <a:pt x="177568" y="218513"/>
                  </a:lnTo>
                  <a:lnTo>
                    <a:pt x="180759" y="215353"/>
                  </a:lnTo>
                  <a:lnTo>
                    <a:pt x="186185" y="204316"/>
                  </a:lnTo>
                  <a:lnTo>
                    <a:pt x="190690" y="162934"/>
                  </a:lnTo>
                  <a:lnTo>
                    <a:pt x="191238" y="145573"/>
                  </a:lnTo>
                  <a:lnTo>
                    <a:pt x="191988" y="145560"/>
                  </a:lnTo>
                  <a:lnTo>
                    <a:pt x="194704" y="149308"/>
                  </a:lnTo>
                  <a:lnTo>
                    <a:pt x="213446" y="195639"/>
                  </a:lnTo>
                  <a:lnTo>
                    <a:pt x="225509" y="211101"/>
                  </a:lnTo>
                  <a:lnTo>
                    <a:pt x="237314" y="219759"/>
                  </a:lnTo>
                  <a:lnTo>
                    <a:pt x="243071" y="222032"/>
                  </a:lnTo>
                  <a:lnTo>
                    <a:pt x="245593" y="220521"/>
                  </a:lnTo>
                  <a:lnTo>
                    <a:pt x="250279" y="213198"/>
                  </a:lnTo>
                  <a:lnTo>
                    <a:pt x="259673" y="167729"/>
                  </a:lnTo>
                  <a:lnTo>
                    <a:pt x="266786" y="123696"/>
                  </a:lnTo>
                  <a:lnTo>
                    <a:pt x="267470" y="106178"/>
                  </a:lnTo>
                  <a:lnTo>
                    <a:pt x="266799" y="105891"/>
                  </a:lnTo>
                  <a:lnTo>
                    <a:pt x="264170" y="107453"/>
                  </a:lnTo>
                  <a:lnTo>
                    <a:pt x="258726" y="122413"/>
                  </a:lnTo>
                  <a:lnTo>
                    <a:pt x="259386" y="144719"/>
                  </a:lnTo>
                  <a:lnTo>
                    <a:pt x="267421" y="169202"/>
                  </a:lnTo>
                  <a:lnTo>
                    <a:pt x="276677" y="182158"/>
                  </a:lnTo>
                  <a:lnTo>
                    <a:pt x="282109" y="187589"/>
                  </a:lnTo>
                  <a:lnTo>
                    <a:pt x="306609" y="198603"/>
                  </a:lnTo>
                  <a:lnTo>
                    <a:pt x="324198" y="198283"/>
                  </a:lnTo>
                  <a:lnTo>
                    <a:pt x="340717" y="192731"/>
                  </a:lnTo>
                  <a:lnTo>
                    <a:pt x="361212" y="177705"/>
                  </a:lnTo>
                  <a:lnTo>
                    <a:pt x="371750" y="165947"/>
                  </a:lnTo>
                  <a:lnTo>
                    <a:pt x="377374" y="148021"/>
                  </a:lnTo>
                  <a:lnTo>
                    <a:pt x="378658" y="116010"/>
                  </a:lnTo>
                  <a:lnTo>
                    <a:pt x="374570" y="91709"/>
                  </a:lnTo>
                  <a:lnTo>
                    <a:pt x="372771" y="87072"/>
                  </a:lnTo>
                  <a:lnTo>
                    <a:pt x="370160" y="84687"/>
                  </a:lnTo>
                  <a:lnTo>
                    <a:pt x="367010" y="83803"/>
                  </a:lnTo>
                  <a:lnTo>
                    <a:pt x="363497" y="83918"/>
                  </a:lnTo>
                  <a:lnTo>
                    <a:pt x="353950" y="89691"/>
                  </a:lnTo>
                  <a:lnTo>
                    <a:pt x="348441" y="94194"/>
                  </a:lnTo>
                  <a:lnTo>
                    <a:pt x="340438" y="108605"/>
                  </a:lnTo>
                  <a:lnTo>
                    <a:pt x="335941" y="126769"/>
                  </a:lnTo>
                  <a:lnTo>
                    <a:pt x="336294" y="146601"/>
                  </a:lnTo>
                  <a:lnTo>
                    <a:pt x="340684" y="161530"/>
                  </a:lnTo>
                  <a:lnTo>
                    <a:pt x="343830" y="167487"/>
                  </a:lnTo>
                  <a:lnTo>
                    <a:pt x="356734" y="175987"/>
                  </a:lnTo>
                  <a:lnTo>
                    <a:pt x="365114" y="179241"/>
                  </a:lnTo>
                  <a:lnTo>
                    <a:pt x="385713" y="179094"/>
                  </a:lnTo>
                  <a:lnTo>
                    <a:pt x="422993" y="167315"/>
                  </a:lnTo>
                  <a:lnTo>
                    <a:pt x="464423" y="1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299"/>
            <p:cNvSpPr/>
            <p:nvPr>
              <p:custDataLst>
                <p:tags r:id="rId100"/>
              </p:custDataLst>
            </p:nvPr>
          </p:nvSpPr>
          <p:spPr>
            <a:xfrm>
              <a:off x="4535665" y="2197100"/>
              <a:ext cx="101396" cy="124481"/>
            </a:xfrm>
            <a:custGeom>
              <a:avLst/>
              <a:gdLst/>
              <a:ahLst/>
              <a:cxnLst/>
              <a:rect l="0" t="0" r="0" b="0"/>
              <a:pathLst>
                <a:path w="101396" h="12448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13792" y="25130"/>
                  </a:lnTo>
                  <a:lnTo>
                    <a:pt x="43061" y="72462"/>
                  </a:lnTo>
                  <a:lnTo>
                    <a:pt x="77629" y="116116"/>
                  </a:lnTo>
                  <a:lnTo>
                    <a:pt x="82914" y="121861"/>
                  </a:lnTo>
                  <a:lnTo>
                    <a:pt x="87143" y="124279"/>
                  </a:lnTo>
                  <a:lnTo>
                    <a:pt x="90668" y="124480"/>
                  </a:lnTo>
                  <a:lnTo>
                    <a:pt x="93723" y="123204"/>
                  </a:lnTo>
                  <a:lnTo>
                    <a:pt x="99000" y="116140"/>
                  </a:lnTo>
                  <a:lnTo>
                    <a:pt x="101395" y="111294"/>
                  </a:lnTo>
                  <a:lnTo>
                    <a:pt x="101395" y="87617"/>
                  </a:lnTo>
                  <a:lnTo>
                    <a:pt x="91415" y="41400"/>
                  </a:lnTo>
                  <a:lnTo>
                    <a:pt x="89037" y="26396"/>
                  </a:lnTo>
                  <a:lnTo>
                    <a:pt x="91743" y="15024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550"/>
          <p:cNvGrpSpPr/>
          <p:nvPr/>
        </p:nvGrpSpPr>
        <p:grpSpPr>
          <a:xfrm>
            <a:off x="3803650" y="2152650"/>
            <a:ext cx="171451" cy="279401"/>
            <a:chOff x="3803650" y="2152650"/>
            <a:chExt cx="171451" cy="279401"/>
          </a:xfrm>
        </p:grpSpPr>
        <p:sp>
          <p:nvSpPr>
            <p:cNvPr id="576" name="SMARTInkShape-2300"/>
            <p:cNvSpPr/>
            <p:nvPr>
              <p:custDataLst>
                <p:tags r:id="rId94"/>
              </p:custDataLst>
            </p:nvPr>
          </p:nvSpPr>
          <p:spPr>
            <a:xfrm>
              <a:off x="3854450" y="2210683"/>
              <a:ext cx="76201" cy="221368"/>
            </a:xfrm>
            <a:custGeom>
              <a:avLst/>
              <a:gdLst/>
              <a:ahLst/>
              <a:cxnLst/>
              <a:rect l="0" t="0" r="0" b="0"/>
              <a:pathLst>
                <a:path w="76201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6628" y="48436"/>
                  </a:lnTo>
                  <a:lnTo>
                    <a:pt x="32914" y="93222"/>
                  </a:lnTo>
                  <a:lnTo>
                    <a:pt x="44967" y="127019"/>
                  </a:lnTo>
                  <a:lnTo>
                    <a:pt x="62242" y="171697"/>
                  </a:lnTo>
                  <a:lnTo>
                    <a:pt x="76200" y="22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301"/>
            <p:cNvSpPr/>
            <p:nvPr>
              <p:custDataLst>
                <p:tags r:id="rId95"/>
              </p:custDataLst>
            </p:nvPr>
          </p:nvSpPr>
          <p:spPr>
            <a:xfrm>
              <a:off x="3803650" y="2152650"/>
              <a:ext cx="171451" cy="133351"/>
            </a:xfrm>
            <a:custGeom>
              <a:avLst/>
              <a:gdLst/>
              <a:ahLst/>
              <a:cxnLst/>
              <a:rect l="0" t="0" r="0" b="0"/>
              <a:pathLst>
                <a:path w="171451" h="133351">
                  <a:moveTo>
                    <a:pt x="0" y="133350"/>
                  </a:moveTo>
                  <a:lnTo>
                    <a:pt x="0" y="133350"/>
                  </a:lnTo>
                  <a:lnTo>
                    <a:pt x="0" y="126608"/>
                  </a:lnTo>
                  <a:lnTo>
                    <a:pt x="10845" y="101548"/>
                  </a:lnTo>
                  <a:lnTo>
                    <a:pt x="27437" y="78380"/>
                  </a:lnTo>
                  <a:lnTo>
                    <a:pt x="63615" y="49349"/>
                  </a:lnTo>
                  <a:lnTo>
                    <a:pt x="103516" y="28733"/>
                  </a:lnTo>
                  <a:lnTo>
                    <a:pt x="147761" y="1249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551"/>
          <p:cNvGrpSpPr/>
          <p:nvPr/>
        </p:nvGrpSpPr>
        <p:grpSpPr>
          <a:xfrm>
            <a:off x="5568950" y="3370029"/>
            <a:ext cx="1047751" cy="569638"/>
            <a:chOff x="5568950" y="3370029"/>
            <a:chExt cx="1047751" cy="569638"/>
          </a:xfrm>
        </p:grpSpPr>
        <p:sp>
          <p:nvSpPr>
            <p:cNvPr id="579" name="SMARTInkShape-2302"/>
            <p:cNvSpPr/>
            <p:nvPr>
              <p:custDataLst>
                <p:tags r:id="rId90"/>
              </p:custDataLst>
            </p:nvPr>
          </p:nvSpPr>
          <p:spPr>
            <a:xfrm>
              <a:off x="6031106" y="3646352"/>
              <a:ext cx="418698" cy="146726"/>
            </a:xfrm>
            <a:custGeom>
              <a:avLst/>
              <a:gdLst/>
              <a:ahLst/>
              <a:cxnLst/>
              <a:rect l="0" t="0" r="0" b="0"/>
              <a:pathLst>
                <a:path w="418698" h="146726">
                  <a:moveTo>
                    <a:pt x="20444" y="74748"/>
                  </a:moveTo>
                  <a:lnTo>
                    <a:pt x="20444" y="74748"/>
                  </a:lnTo>
                  <a:lnTo>
                    <a:pt x="16080" y="64609"/>
                  </a:lnTo>
                  <a:lnTo>
                    <a:pt x="13977" y="54497"/>
                  </a:lnTo>
                  <a:lnTo>
                    <a:pt x="12604" y="52780"/>
                  </a:lnTo>
                  <a:lnTo>
                    <a:pt x="10984" y="51635"/>
                  </a:lnTo>
                  <a:lnTo>
                    <a:pt x="8494" y="52990"/>
                  </a:lnTo>
                  <a:lnTo>
                    <a:pt x="1963" y="60138"/>
                  </a:lnTo>
                  <a:lnTo>
                    <a:pt x="0" y="76016"/>
                  </a:lnTo>
                  <a:lnTo>
                    <a:pt x="4490" y="113960"/>
                  </a:lnTo>
                  <a:lnTo>
                    <a:pt x="13522" y="136696"/>
                  </a:lnTo>
                  <a:lnTo>
                    <a:pt x="21130" y="144614"/>
                  </a:lnTo>
                  <a:lnTo>
                    <a:pt x="25135" y="146725"/>
                  </a:lnTo>
                  <a:lnTo>
                    <a:pt x="29921" y="146722"/>
                  </a:lnTo>
                  <a:lnTo>
                    <a:pt x="40885" y="142955"/>
                  </a:lnTo>
                  <a:lnTo>
                    <a:pt x="50931" y="132814"/>
                  </a:lnTo>
                  <a:lnTo>
                    <a:pt x="65506" y="106679"/>
                  </a:lnTo>
                  <a:lnTo>
                    <a:pt x="70111" y="93389"/>
                  </a:lnTo>
                  <a:lnTo>
                    <a:pt x="70488" y="94231"/>
                  </a:lnTo>
                  <a:lnTo>
                    <a:pt x="74571" y="126317"/>
                  </a:lnTo>
                  <a:lnTo>
                    <a:pt x="77695" y="130999"/>
                  </a:lnTo>
                  <a:lnTo>
                    <a:pt x="86811" y="138084"/>
                  </a:lnTo>
                  <a:lnTo>
                    <a:pt x="94322" y="138139"/>
                  </a:lnTo>
                  <a:lnTo>
                    <a:pt x="133031" y="124899"/>
                  </a:lnTo>
                  <a:lnTo>
                    <a:pt x="149504" y="115382"/>
                  </a:lnTo>
                  <a:lnTo>
                    <a:pt x="171577" y="86276"/>
                  </a:lnTo>
                  <a:lnTo>
                    <a:pt x="179337" y="69994"/>
                  </a:lnTo>
                  <a:lnTo>
                    <a:pt x="182999" y="47077"/>
                  </a:lnTo>
                  <a:lnTo>
                    <a:pt x="181355" y="38225"/>
                  </a:lnTo>
                  <a:lnTo>
                    <a:pt x="176393" y="31940"/>
                  </a:lnTo>
                  <a:lnTo>
                    <a:pt x="173092" y="29276"/>
                  </a:lnTo>
                  <a:lnTo>
                    <a:pt x="168776" y="29617"/>
                  </a:lnTo>
                  <a:lnTo>
                    <a:pt x="158336" y="35640"/>
                  </a:lnTo>
                  <a:lnTo>
                    <a:pt x="143929" y="57673"/>
                  </a:lnTo>
                  <a:lnTo>
                    <a:pt x="137466" y="86543"/>
                  </a:lnTo>
                  <a:lnTo>
                    <a:pt x="139717" y="105155"/>
                  </a:lnTo>
                  <a:lnTo>
                    <a:pt x="142293" y="114070"/>
                  </a:lnTo>
                  <a:lnTo>
                    <a:pt x="150798" y="125856"/>
                  </a:lnTo>
                  <a:lnTo>
                    <a:pt x="156031" y="129986"/>
                  </a:lnTo>
                  <a:lnTo>
                    <a:pt x="173132" y="132695"/>
                  </a:lnTo>
                  <a:lnTo>
                    <a:pt x="193433" y="130135"/>
                  </a:lnTo>
                  <a:lnTo>
                    <a:pt x="238107" y="105429"/>
                  </a:lnTo>
                  <a:lnTo>
                    <a:pt x="251473" y="89560"/>
                  </a:lnTo>
                  <a:lnTo>
                    <a:pt x="270269" y="51873"/>
                  </a:lnTo>
                  <a:lnTo>
                    <a:pt x="273894" y="38792"/>
                  </a:lnTo>
                  <a:lnTo>
                    <a:pt x="274200" y="41364"/>
                  </a:lnTo>
                  <a:lnTo>
                    <a:pt x="275823" y="63505"/>
                  </a:lnTo>
                  <a:lnTo>
                    <a:pt x="284488" y="89617"/>
                  </a:lnTo>
                  <a:lnTo>
                    <a:pt x="285259" y="104640"/>
                  </a:lnTo>
                  <a:lnTo>
                    <a:pt x="280003" y="129649"/>
                  </a:lnTo>
                  <a:lnTo>
                    <a:pt x="274768" y="143723"/>
                  </a:lnTo>
                  <a:lnTo>
                    <a:pt x="274541" y="137597"/>
                  </a:lnTo>
                  <a:lnTo>
                    <a:pt x="284586" y="120103"/>
                  </a:lnTo>
                  <a:lnTo>
                    <a:pt x="312718" y="89613"/>
                  </a:lnTo>
                  <a:lnTo>
                    <a:pt x="351515" y="62475"/>
                  </a:lnTo>
                  <a:lnTo>
                    <a:pt x="398524" y="29011"/>
                  </a:lnTo>
                  <a:lnTo>
                    <a:pt x="416451" y="8518"/>
                  </a:lnTo>
                  <a:lnTo>
                    <a:pt x="418697" y="3449"/>
                  </a:lnTo>
                  <a:lnTo>
                    <a:pt x="418589" y="1815"/>
                  </a:lnTo>
                  <a:lnTo>
                    <a:pt x="417814" y="727"/>
                  </a:lnTo>
                  <a:lnTo>
                    <a:pt x="416590" y="0"/>
                  </a:lnTo>
                  <a:lnTo>
                    <a:pt x="411469" y="2957"/>
                  </a:lnTo>
                  <a:lnTo>
                    <a:pt x="408127" y="5720"/>
                  </a:lnTo>
                  <a:lnTo>
                    <a:pt x="400053" y="19723"/>
                  </a:lnTo>
                  <a:lnTo>
                    <a:pt x="395747" y="47746"/>
                  </a:lnTo>
                  <a:lnTo>
                    <a:pt x="396090" y="57808"/>
                  </a:lnTo>
                  <a:lnTo>
                    <a:pt x="402950" y="100272"/>
                  </a:lnTo>
                  <a:lnTo>
                    <a:pt x="404934" y="112197"/>
                  </a:lnTo>
                  <a:lnTo>
                    <a:pt x="402086" y="126844"/>
                  </a:lnTo>
                  <a:lnTo>
                    <a:pt x="395094" y="144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303"/>
            <p:cNvSpPr/>
            <p:nvPr>
              <p:custDataLst>
                <p:tags r:id="rId91"/>
              </p:custDataLst>
            </p:nvPr>
          </p:nvSpPr>
          <p:spPr>
            <a:xfrm>
              <a:off x="5809249" y="3674423"/>
              <a:ext cx="132266" cy="265244"/>
            </a:xfrm>
            <a:custGeom>
              <a:avLst/>
              <a:gdLst/>
              <a:ahLst/>
              <a:cxnLst/>
              <a:rect l="0" t="0" r="0" b="0"/>
              <a:pathLst>
                <a:path w="132266" h="265244">
                  <a:moveTo>
                    <a:pt x="89901" y="14927"/>
                  </a:moveTo>
                  <a:lnTo>
                    <a:pt x="89901" y="14927"/>
                  </a:lnTo>
                  <a:lnTo>
                    <a:pt x="56677" y="0"/>
                  </a:lnTo>
                  <a:lnTo>
                    <a:pt x="35293" y="469"/>
                  </a:lnTo>
                  <a:lnTo>
                    <a:pt x="21181" y="7091"/>
                  </a:lnTo>
                  <a:lnTo>
                    <a:pt x="14455" y="11819"/>
                  </a:lnTo>
                  <a:lnTo>
                    <a:pt x="5098" y="26481"/>
                  </a:lnTo>
                  <a:lnTo>
                    <a:pt x="0" y="44051"/>
                  </a:lnTo>
                  <a:lnTo>
                    <a:pt x="86" y="61267"/>
                  </a:lnTo>
                  <a:lnTo>
                    <a:pt x="3917" y="67694"/>
                  </a:lnTo>
                  <a:lnTo>
                    <a:pt x="17584" y="76714"/>
                  </a:lnTo>
                  <a:lnTo>
                    <a:pt x="33537" y="79312"/>
                  </a:lnTo>
                  <a:lnTo>
                    <a:pt x="50739" y="76703"/>
                  </a:lnTo>
                  <a:lnTo>
                    <a:pt x="78846" y="63335"/>
                  </a:lnTo>
                  <a:lnTo>
                    <a:pt x="113120" y="35882"/>
                  </a:lnTo>
                  <a:lnTo>
                    <a:pt x="113141" y="35952"/>
                  </a:lnTo>
                  <a:lnTo>
                    <a:pt x="111284" y="37912"/>
                  </a:lnTo>
                  <a:lnTo>
                    <a:pt x="116165" y="82072"/>
                  </a:lnTo>
                  <a:lnTo>
                    <a:pt x="120624" y="113914"/>
                  </a:lnTo>
                  <a:lnTo>
                    <a:pt x="127308" y="146880"/>
                  </a:lnTo>
                  <a:lnTo>
                    <a:pt x="132265" y="190432"/>
                  </a:lnTo>
                  <a:lnTo>
                    <a:pt x="130362" y="230147"/>
                  </a:lnTo>
                  <a:lnTo>
                    <a:pt x="123405" y="248399"/>
                  </a:lnTo>
                  <a:lnTo>
                    <a:pt x="113963" y="259803"/>
                  </a:lnTo>
                  <a:lnTo>
                    <a:pt x="105064" y="264872"/>
                  </a:lnTo>
                  <a:lnTo>
                    <a:pt x="94524" y="265243"/>
                  </a:lnTo>
                  <a:lnTo>
                    <a:pt x="83489" y="262351"/>
                  </a:lnTo>
                  <a:lnTo>
                    <a:pt x="73881" y="256361"/>
                  </a:lnTo>
                  <a:lnTo>
                    <a:pt x="60537" y="241686"/>
                  </a:lnTo>
                  <a:lnTo>
                    <a:pt x="59036" y="235950"/>
                  </a:lnTo>
                  <a:lnTo>
                    <a:pt x="61132" y="223931"/>
                  </a:lnTo>
                  <a:lnTo>
                    <a:pt x="83551" y="186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304"/>
            <p:cNvSpPr/>
            <p:nvPr>
              <p:custDataLst>
                <p:tags r:id="rId92"/>
              </p:custDataLst>
            </p:nvPr>
          </p:nvSpPr>
          <p:spPr>
            <a:xfrm>
              <a:off x="5568950" y="3370029"/>
              <a:ext cx="558801" cy="111137"/>
            </a:xfrm>
            <a:custGeom>
              <a:avLst/>
              <a:gdLst/>
              <a:ahLst/>
              <a:cxnLst/>
              <a:rect l="0" t="0" r="0" b="0"/>
              <a:pathLst>
                <a:path w="558801" h="111137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1411" y="148"/>
                  </a:lnTo>
                  <a:lnTo>
                    <a:pt x="3763" y="0"/>
                  </a:lnTo>
                  <a:lnTo>
                    <a:pt x="6742" y="607"/>
                  </a:lnTo>
                  <a:lnTo>
                    <a:pt x="21048" y="14945"/>
                  </a:lnTo>
                  <a:lnTo>
                    <a:pt x="50620" y="58873"/>
                  </a:lnTo>
                  <a:lnTo>
                    <a:pt x="87819" y="99220"/>
                  </a:lnTo>
                  <a:lnTo>
                    <a:pt x="96646" y="106970"/>
                  </a:lnTo>
                  <a:lnTo>
                    <a:pt x="106057" y="110726"/>
                  </a:lnTo>
                  <a:lnTo>
                    <a:pt x="125924" y="111136"/>
                  </a:lnTo>
                  <a:lnTo>
                    <a:pt x="163684" y="100063"/>
                  </a:lnTo>
                  <a:lnTo>
                    <a:pt x="202780" y="80005"/>
                  </a:lnTo>
                  <a:lnTo>
                    <a:pt x="238709" y="63858"/>
                  </a:lnTo>
                  <a:lnTo>
                    <a:pt x="259583" y="61124"/>
                  </a:lnTo>
                  <a:lnTo>
                    <a:pt x="289361" y="68046"/>
                  </a:lnTo>
                  <a:lnTo>
                    <a:pt x="318570" y="75065"/>
                  </a:lnTo>
                  <a:lnTo>
                    <a:pt x="355211" y="75264"/>
                  </a:lnTo>
                  <a:lnTo>
                    <a:pt x="401817" y="70854"/>
                  </a:lnTo>
                  <a:lnTo>
                    <a:pt x="433997" y="67074"/>
                  </a:lnTo>
                  <a:lnTo>
                    <a:pt x="479174" y="61686"/>
                  </a:lnTo>
                  <a:lnTo>
                    <a:pt x="518275" y="59775"/>
                  </a:lnTo>
                  <a:lnTo>
                    <a:pt x="558800" y="58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305"/>
            <p:cNvSpPr/>
            <p:nvPr>
              <p:custDataLst>
                <p:tags r:id="rId93"/>
              </p:custDataLst>
            </p:nvPr>
          </p:nvSpPr>
          <p:spPr>
            <a:xfrm>
              <a:off x="6597650" y="3771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552"/>
          <p:cNvGrpSpPr/>
          <p:nvPr/>
        </p:nvGrpSpPr>
        <p:grpSpPr>
          <a:xfrm>
            <a:off x="7404100" y="3141139"/>
            <a:ext cx="276262" cy="198962"/>
            <a:chOff x="7404100" y="3141139"/>
            <a:chExt cx="276262" cy="198962"/>
          </a:xfrm>
        </p:grpSpPr>
        <p:sp>
          <p:nvSpPr>
            <p:cNvPr id="584" name="SMARTInkShape-2306"/>
            <p:cNvSpPr/>
            <p:nvPr>
              <p:custDataLst>
                <p:tags r:id="rId88"/>
              </p:custDataLst>
            </p:nvPr>
          </p:nvSpPr>
          <p:spPr>
            <a:xfrm>
              <a:off x="7404100" y="3141139"/>
              <a:ext cx="114301" cy="156455"/>
            </a:xfrm>
            <a:custGeom>
              <a:avLst/>
              <a:gdLst/>
              <a:ahLst/>
              <a:cxnLst/>
              <a:rect l="0" t="0" r="0" b="0"/>
              <a:pathLst>
                <a:path w="114301" h="156455">
                  <a:moveTo>
                    <a:pt x="0" y="27511"/>
                  </a:moveTo>
                  <a:lnTo>
                    <a:pt x="0" y="27511"/>
                  </a:lnTo>
                  <a:lnTo>
                    <a:pt x="5069" y="68746"/>
                  </a:lnTo>
                  <a:lnTo>
                    <a:pt x="14748" y="110261"/>
                  </a:lnTo>
                  <a:lnTo>
                    <a:pt x="29066" y="150748"/>
                  </a:lnTo>
                  <a:lnTo>
                    <a:pt x="33614" y="156366"/>
                  </a:lnTo>
                  <a:lnTo>
                    <a:pt x="35815" y="156454"/>
                  </a:lnTo>
                  <a:lnTo>
                    <a:pt x="37988" y="155100"/>
                  </a:lnTo>
                  <a:lnTo>
                    <a:pt x="40142" y="152787"/>
                  </a:lnTo>
                  <a:lnTo>
                    <a:pt x="53738" y="120905"/>
                  </a:lnTo>
                  <a:lnTo>
                    <a:pt x="65860" y="75410"/>
                  </a:lnTo>
                  <a:lnTo>
                    <a:pt x="78388" y="32845"/>
                  </a:lnTo>
                  <a:lnTo>
                    <a:pt x="90332" y="7689"/>
                  </a:lnTo>
                  <a:lnTo>
                    <a:pt x="96121" y="1062"/>
                  </a:lnTo>
                  <a:lnTo>
                    <a:pt x="99358" y="0"/>
                  </a:lnTo>
                  <a:lnTo>
                    <a:pt x="114300" y="2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307"/>
            <p:cNvSpPr/>
            <p:nvPr>
              <p:custDataLst>
                <p:tags r:id="rId89"/>
              </p:custDataLst>
            </p:nvPr>
          </p:nvSpPr>
          <p:spPr>
            <a:xfrm>
              <a:off x="7595450" y="3141823"/>
              <a:ext cx="84912" cy="198278"/>
            </a:xfrm>
            <a:custGeom>
              <a:avLst/>
              <a:gdLst/>
              <a:ahLst/>
              <a:cxnLst/>
              <a:rect l="0" t="0" r="0" b="0"/>
              <a:pathLst>
                <a:path w="84912" h="198278">
                  <a:moveTo>
                    <a:pt x="69000" y="26827"/>
                  </a:moveTo>
                  <a:lnTo>
                    <a:pt x="69000" y="26827"/>
                  </a:lnTo>
                  <a:lnTo>
                    <a:pt x="68295" y="16688"/>
                  </a:lnTo>
                  <a:lnTo>
                    <a:pt x="65629" y="9150"/>
                  </a:lnTo>
                  <a:lnTo>
                    <a:pt x="60211" y="2978"/>
                  </a:lnTo>
                  <a:lnTo>
                    <a:pt x="56790" y="345"/>
                  </a:lnTo>
                  <a:lnTo>
                    <a:pt x="51688" y="0"/>
                  </a:lnTo>
                  <a:lnTo>
                    <a:pt x="23221" y="9586"/>
                  </a:lnTo>
                  <a:lnTo>
                    <a:pt x="15197" y="13216"/>
                  </a:lnTo>
                  <a:lnTo>
                    <a:pt x="4400" y="24776"/>
                  </a:lnTo>
                  <a:lnTo>
                    <a:pt x="533" y="31810"/>
                  </a:lnTo>
                  <a:lnTo>
                    <a:pt x="0" y="49032"/>
                  </a:lnTo>
                  <a:lnTo>
                    <a:pt x="5172" y="67740"/>
                  </a:lnTo>
                  <a:lnTo>
                    <a:pt x="21394" y="94845"/>
                  </a:lnTo>
                  <a:lnTo>
                    <a:pt x="64491" y="142306"/>
                  </a:lnTo>
                  <a:lnTo>
                    <a:pt x="83342" y="164995"/>
                  </a:lnTo>
                  <a:lnTo>
                    <a:pt x="84911" y="171855"/>
                  </a:lnTo>
                  <a:lnTo>
                    <a:pt x="83841" y="178546"/>
                  </a:lnTo>
                  <a:lnTo>
                    <a:pt x="81011" y="185123"/>
                  </a:lnTo>
                  <a:lnTo>
                    <a:pt x="74890" y="190213"/>
                  </a:lnTo>
                  <a:lnTo>
                    <a:pt x="56802" y="197750"/>
                  </a:lnTo>
                  <a:lnTo>
                    <a:pt x="5500" y="19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553"/>
          <p:cNvGrpSpPr/>
          <p:nvPr/>
        </p:nvGrpSpPr>
        <p:grpSpPr>
          <a:xfrm>
            <a:off x="8473462" y="3042189"/>
            <a:ext cx="492739" cy="405862"/>
            <a:chOff x="8473462" y="3042189"/>
            <a:chExt cx="492739" cy="405862"/>
          </a:xfrm>
        </p:grpSpPr>
        <p:sp>
          <p:nvSpPr>
            <p:cNvPr id="587" name="SMARTInkShape-2308"/>
            <p:cNvSpPr/>
            <p:nvPr>
              <p:custDataLst>
                <p:tags r:id="rId84"/>
              </p:custDataLst>
            </p:nvPr>
          </p:nvSpPr>
          <p:spPr>
            <a:xfrm>
              <a:off x="8473462" y="3042189"/>
              <a:ext cx="206463" cy="300116"/>
            </a:xfrm>
            <a:custGeom>
              <a:avLst/>
              <a:gdLst/>
              <a:ahLst/>
              <a:cxnLst/>
              <a:rect l="0" t="0" r="0" b="0"/>
              <a:pathLst>
                <a:path w="206463" h="300116">
                  <a:moveTo>
                    <a:pt x="10138" y="37561"/>
                  </a:moveTo>
                  <a:lnTo>
                    <a:pt x="10138" y="37561"/>
                  </a:lnTo>
                  <a:lnTo>
                    <a:pt x="10138" y="30819"/>
                  </a:lnTo>
                  <a:lnTo>
                    <a:pt x="12019" y="25628"/>
                  </a:lnTo>
                  <a:lnTo>
                    <a:pt x="13508" y="23256"/>
                  </a:lnTo>
                  <a:lnTo>
                    <a:pt x="15913" y="23085"/>
                  </a:lnTo>
                  <a:lnTo>
                    <a:pt x="22347" y="26659"/>
                  </a:lnTo>
                  <a:lnTo>
                    <a:pt x="37274" y="56830"/>
                  </a:lnTo>
                  <a:lnTo>
                    <a:pt x="45247" y="91516"/>
                  </a:lnTo>
                  <a:lnTo>
                    <a:pt x="50436" y="133508"/>
                  </a:lnTo>
                  <a:lnTo>
                    <a:pt x="52742" y="180392"/>
                  </a:lnTo>
                  <a:lnTo>
                    <a:pt x="50005" y="223808"/>
                  </a:lnTo>
                  <a:lnTo>
                    <a:pt x="43379" y="260743"/>
                  </a:lnTo>
                  <a:lnTo>
                    <a:pt x="33378" y="286566"/>
                  </a:lnTo>
                  <a:lnTo>
                    <a:pt x="28454" y="293875"/>
                  </a:lnTo>
                  <a:lnTo>
                    <a:pt x="23760" y="298043"/>
                  </a:lnTo>
                  <a:lnTo>
                    <a:pt x="19219" y="300115"/>
                  </a:lnTo>
                  <a:lnTo>
                    <a:pt x="14780" y="298675"/>
                  </a:lnTo>
                  <a:lnTo>
                    <a:pt x="6086" y="289549"/>
                  </a:lnTo>
                  <a:lnTo>
                    <a:pt x="0" y="258430"/>
                  </a:lnTo>
                  <a:lnTo>
                    <a:pt x="1566" y="228044"/>
                  </a:lnTo>
                  <a:lnTo>
                    <a:pt x="5130" y="220994"/>
                  </a:lnTo>
                  <a:lnTo>
                    <a:pt x="16614" y="211279"/>
                  </a:lnTo>
                  <a:lnTo>
                    <a:pt x="31126" y="206491"/>
                  </a:lnTo>
                  <a:lnTo>
                    <a:pt x="76140" y="202460"/>
                  </a:lnTo>
                  <a:lnTo>
                    <a:pt x="103464" y="196330"/>
                  </a:lnTo>
                  <a:lnTo>
                    <a:pt x="132882" y="180324"/>
                  </a:lnTo>
                  <a:lnTo>
                    <a:pt x="151005" y="163335"/>
                  </a:lnTo>
                  <a:lnTo>
                    <a:pt x="173702" y="117083"/>
                  </a:lnTo>
                  <a:lnTo>
                    <a:pt x="185374" y="80665"/>
                  </a:lnTo>
                  <a:lnTo>
                    <a:pt x="197999" y="35751"/>
                  </a:lnTo>
                  <a:lnTo>
                    <a:pt x="206198" y="269"/>
                  </a:lnTo>
                  <a:lnTo>
                    <a:pt x="206462" y="0"/>
                  </a:lnTo>
                  <a:lnTo>
                    <a:pt x="201813" y="41535"/>
                  </a:lnTo>
                  <a:lnTo>
                    <a:pt x="198102" y="76957"/>
                  </a:lnTo>
                  <a:lnTo>
                    <a:pt x="195983" y="114337"/>
                  </a:lnTo>
                  <a:lnTo>
                    <a:pt x="195041" y="150705"/>
                  </a:lnTo>
                  <a:lnTo>
                    <a:pt x="193806" y="197537"/>
                  </a:lnTo>
                  <a:lnTo>
                    <a:pt x="189306" y="240036"/>
                  </a:lnTo>
                  <a:lnTo>
                    <a:pt x="187938" y="259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309"/>
            <p:cNvSpPr/>
            <p:nvPr>
              <p:custDataLst>
                <p:tags r:id="rId85"/>
              </p:custDataLst>
            </p:nvPr>
          </p:nvSpPr>
          <p:spPr>
            <a:xfrm>
              <a:off x="8769350" y="32956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9590" y="54272"/>
                  </a:lnTo>
                  <a:lnTo>
                    <a:pt x="2625" y="10087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310"/>
            <p:cNvSpPr/>
            <p:nvPr>
              <p:custDataLst>
                <p:tags r:id="rId86"/>
              </p:custDataLst>
            </p:nvPr>
          </p:nvSpPr>
          <p:spPr>
            <a:xfrm>
              <a:off x="8947150" y="3184630"/>
              <a:ext cx="6351" cy="34821"/>
            </a:xfrm>
            <a:custGeom>
              <a:avLst/>
              <a:gdLst/>
              <a:ahLst/>
              <a:cxnLst/>
              <a:rect l="0" t="0" r="0" b="0"/>
              <a:pathLst>
                <a:path w="6351" h="34821">
                  <a:moveTo>
                    <a:pt x="6350" y="9420"/>
                  </a:moveTo>
                  <a:lnTo>
                    <a:pt x="6350" y="9420"/>
                  </a:lnTo>
                  <a:lnTo>
                    <a:pt x="2979" y="6049"/>
                  </a:lnTo>
                  <a:lnTo>
                    <a:pt x="1324" y="2513"/>
                  </a:lnTo>
                  <a:lnTo>
                    <a:pt x="883" y="582"/>
                  </a:lnTo>
                  <a:lnTo>
                    <a:pt x="588" y="0"/>
                  </a:lnTo>
                  <a:lnTo>
                    <a:pt x="391" y="318"/>
                  </a:lnTo>
                  <a:lnTo>
                    <a:pt x="0" y="3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311"/>
            <p:cNvSpPr/>
            <p:nvPr>
              <p:custDataLst>
                <p:tags r:id="rId87"/>
              </p:custDataLst>
            </p:nvPr>
          </p:nvSpPr>
          <p:spPr>
            <a:xfrm>
              <a:off x="8947150" y="33083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8065" y="23849"/>
                  </a:lnTo>
                  <a:lnTo>
                    <a:pt x="6408" y="2894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554"/>
          <p:cNvGrpSpPr/>
          <p:nvPr/>
        </p:nvGrpSpPr>
        <p:grpSpPr>
          <a:xfrm>
            <a:off x="9275808" y="3111500"/>
            <a:ext cx="1255668" cy="366066"/>
            <a:chOff x="9275808" y="3111500"/>
            <a:chExt cx="1255668" cy="366066"/>
          </a:xfrm>
        </p:grpSpPr>
        <p:sp>
          <p:nvSpPr>
            <p:cNvPr id="592" name="SMARTInkShape-2312"/>
            <p:cNvSpPr/>
            <p:nvPr>
              <p:custDataLst>
                <p:tags r:id="rId77"/>
              </p:custDataLst>
            </p:nvPr>
          </p:nvSpPr>
          <p:spPr>
            <a:xfrm>
              <a:off x="9707330" y="3218565"/>
              <a:ext cx="192321" cy="32636"/>
            </a:xfrm>
            <a:custGeom>
              <a:avLst/>
              <a:gdLst/>
              <a:ahLst/>
              <a:cxnLst/>
              <a:rect l="0" t="0" r="0" b="0"/>
              <a:pathLst>
                <a:path w="192321" h="32636">
                  <a:moveTo>
                    <a:pt x="8170" y="32635"/>
                  </a:moveTo>
                  <a:lnTo>
                    <a:pt x="8170" y="32635"/>
                  </a:lnTo>
                  <a:lnTo>
                    <a:pt x="1427" y="29264"/>
                  </a:lnTo>
                  <a:lnTo>
                    <a:pt x="148" y="27565"/>
                  </a:lnTo>
                  <a:lnTo>
                    <a:pt x="0" y="25728"/>
                  </a:lnTo>
                  <a:lnTo>
                    <a:pt x="607" y="23797"/>
                  </a:lnTo>
                  <a:lnTo>
                    <a:pt x="39184" y="10559"/>
                  </a:lnTo>
                  <a:lnTo>
                    <a:pt x="73695" y="2597"/>
                  </a:lnTo>
                  <a:lnTo>
                    <a:pt x="108788" y="0"/>
                  </a:lnTo>
                  <a:lnTo>
                    <a:pt x="154635" y="2504"/>
                  </a:lnTo>
                  <a:lnTo>
                    <a:pt x="192320" y="7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313"/>
            <p:cNvSpPr/>
            <p:nvPr>
              <p:custDataLst>
                <p:tags r:id="rId78"/>
              </p:custDataLst>
            </p:nvPr>
          </p:nvSpPr>
          <p:spPr>
            <a:xfrm>
              <a:off x="9275808" y="3131956"/>
              <a:ext cx="242843" cy="234570"/>
            </a:xfrm>
            <a:custGeom>
              <a:avLst/>
              <a:gdLst/>
              <a:ahLst/>
              <a:cxnLst/>
              <a:rect l="0" t="0" r="0" b="0"/>
              <a:pathLst>
                <a:path w="242843" h="234570">
                  <a:moveTo>
                    <a:pt x="96792" y="17644"/>
                  </a:moveTo>
                  <a:lnTo>
                    <a:pt x="96792" y="17644"/>
                  </a:lnTo>
                  <a:lnTo>
                    <a:pt x="93421" y="10902"/>
                  </a:lnTo>
                  <a:lnTo>
                    <a:pt x="88003" y="5711"/>
                  </a:lnTo>
                  <a:lnTo>
                    <a:pt x="84583" y="3339"/>
                  </a:lnTo>
                  <a:lnTo>
                    <a:pt x="69656" y="0"/>
                  </a:lnTo>
                  <a:lnTo>
                    <a:pt x="56039" y="8626"/>
                  </a:lnTo>
                  <a:lnTo>
                    <a:pt x="40579" y="26336"/>
                  </a:lnTo>
                  <a:lnTo>
                    <a:pt x="17420" y="69451"/>
                  </a:lnTo>
                  <a:lnTo>
                    <a:pt x="6011" y="106522"/>
                  </a:lnTo>
                  <a:lnTo>
                    <a:pt x="0" y="142752"/>
                  </a:lnTo>
                  <a:lnTo>
                    <a:pt x="151" y="176259"/>
                  </a:lnTo>
                  <a:lnTo>
                    <a:pt x="9625" y="205262"/>
                  </a:lnTo>
                  <a:lnTo>
                    <a:pt x="27007" y="224737"/>
                  </a:lnTo>
                  <a:lnTo>
                    <a:pt x="37568" y="231906"/>
                  </a:lnTo>
                  <a:lnTo>
                    <a:pt x="50255" y="234569"/>
                  </a:lnTo>
                  <a:lnTo>
                    <a:pt x="79401" y="231883"/>
                  </a:lnTo>
                  <a:lnTo>
                    <a:pt x="124172" y="215099"/>
                  </a:lnTo>
                  <a:lnTo>
                    <a:pt x="148238" y="194537"/>
                  </a:lnTo>
                  <a:lnTo>
                    <a:pt x="158608" y="182139"/>
                  </a:lnTo>
                  <a:lnTo>
                    <a:pt x="170126" y="147668"/>
                  </a:lnTo>
                  <a:lnTo>
                    <a:pt x="173835" y="106477"/>
                  </a:lnTo>
                  <a:lnTo>
                    <a:pt x="170779" y="62299"/>
                  </a:lnTo>
                  <a:lnTo>
                    <a:pt x="157189" y="31846"/>
                  </a:lnTo>
                  <a:lnTo>
                    <a:pt x="147644" y="20762"/>
                  </a:lnTo>
                  <a:lnTo>
                    <a:pt x="136336" y="14078"/>
                  </a:lnTo>
                  <a:lnTo>
                    <a:pt x="110604" y="8534"/>
                  </a:lnTo>
                  <a:lnTo>
                    <a:pt x="84586" y="12183"/>
                  </a:lnTo>
                  <a:lnTo>
                    <a:pt x="71721" y="16121"/>
                  </a:lnTo>
                  <a:lnTo>
                    <a:pt x="51782" y="29902"/>
                  </a:lnTo>
                  <a:lnTo>
                    <a:pt x="43502" y="38516"/>
                  </a:lnTo>
                  <a:lnTo>
                    <a:pt x="38689" y="47787"/>
                  </a:lnTo>
                  <a:lnTo>
                    <a:pt x="35218" y="67494"/>
                  </a:lnTo>
                  <a:lnTo>
                    <a:pt x="38809" y="76278"/>
                  </a:lnTo>
                  <a:lnTo>
                    <a:pt x="54088" y="91681"/>
                  </a:lnTo>
                  <a:lnTo>
                    <a:pt x="93235" y="105511"/>
                  </a:lnTo>
                  <a:lnTo>
                    <a:pt x="128137" y="107731"/>
                  </a:lnTo>
                  <a:lnTo>
                    <a:pt x="166462" y="104955"/>
                  </a:lnTo>
                  <a:lnTo>
                    <a:pt x="204662" y="96666"/>
                  </a:lnTo>
                  <a:lnTo>
                    <a:pt x="242842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314"/>
            <p:cNvSpPr/>
            <p:nvPr>
              <p:custDataLst>
                <p:tags r:id="rId79"/>
              </p:custDataLst>
            </p:nvPr>
          </p:nvSpPr>
          <p:spPr>
            <a:xfrm>
              <a:off x="9715500" y="328295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40801" y="41453"/>
                  </a:lnTo>
                  <a:lnTo>
                    <a:pt x="78106" y="31124"/>
                  </a:lnTo>
                  <a:lnTo>
                    <a:pt x="118204" y="21829"/>
                  </a:lnTo>
                  <a:lnTo>
                    <a:pt x="155782" y="1299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315"/>
            <p:cNvSpPr/>
            <p:nvPr>
              <p:custDataLst>
                <p:tags r:id="rId80"/>
              </p:custDataLst>
            </p:nvPr>
          </p:nvSpPr>
          <p:spPr>
            <a:xfrm>
              <a:off x="9798050" y="31115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152400" y="0"/>
                  </a:moveTo>
                  <a:lnTo>
                    <a:pt x="152400" y="0"/>
                  </a:lnTo>
                  <a:lnTo>
                    <a:pt x="135543" y="0"/>
                  </a:lnTo>
                  <a:lnTo>
                    <a:pt x="119745" y="5644"/>
                  </a:lnTo>
                  <a:lnTo>
                    <a:pt x="101902" y="18031"/>
                  </a:lnTo>
                  <a:lnTo>
                    <a:pt x="68764" y="55594"/>
                  </a:lnTo>
                  <a:lnTo>
                    <a:pt x="47024" y="93618"/>
                  </a:lnTo>
                  <a:lnTo>
                    <a:pt x="31248" y="138269"/>
                  </a:lnTo>
                  <a:lnTo>
                    <a:pt x="19531" y="184925"/>
                  </a:lnTo>
                  <a:lnTo>
                    <a:pt x="9621" y="229180"/>
                  </a:lnTo>
                  <a:lnTo>
                    <a:pt x="4276" y="26296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316"/>
            <p:cNvSpPr/>
            <p:nvPr>
              <p:custDataLst>
                <p:tags r:id="rId81"/>
              </p:custDataLst>
            </p:nvPr>
          </p:nvSpPr>
          <p:spPr>
            <a:xfrm>
              <a:off x="10101369" y="3138417"/>
              <a:ext cx="223732" cy="250641"/>
            </a:xfrm>
            <a:custGeom>
              <a:avLst/>
              <a:gdLst/>
              <a:ahLst/>
              <a:cxnLst/>
              <a:rect l="0" t="0" r="0" b="0"/>
              <a:pathLst>
                <a:path w="223732" h="250641">
                  <a:moveTo>
                    <a:pt x="77681" y="49283"/>
                  </a:moveTo>
                  <a:lnTo>
                    <a:pt x="77681" y="49283"/>
                  </a:lnTo>
                  <a:lnTo>
                    <a:pt x="86470" y="35468"/>
                  </a:lnTo>
                  <a:lnTo>
                    <a:pt x="94992" y="27621"/>
                  </a:lnTo>
                  <a:lnTo>
                    <a:pt x="117817" y="14848"/>
                  </a:lnTo>
                  <a:lnTo>
                    <a:pt x="126375" y="11907"/>
                  </a:lnTo>
                  <a:lnTo>
                    <a:pt x="101305" y="24287"/>
                  </a:lnTo>
                  <a:lnTo>
                    <a:pt x="64769" y="55282"/>
                  </a:lnTo>
                  <a:lnTo>
                    <a:pt x="39486" y="86522"/>
                  </a:lnTo>
                  <a:lnTo>
                    <a:pt x="19784" y="121572"/>
                  </a:lnTo>
                  <a:lnTo>
                    <a:pt x="6086" y="156906"/>
                  </a:lnTo>
                  <a:lnTo>
                    <a:pt x="0" y="189073"/>
                  </a:lnTo>
                  <a:lnTo>
                    <a:pt x="2610" y="203153"/>
                  </a:lnTo>
                  <a:lnTo>
                    <a:pt x="16799" y="228207"/>
                  </a:lnTo>
                  <a:lnTo>
                    <a:pt x="40979" y="243575"/>
                  </a:lnTo>
                  <a:lnTo>
                    <a:pt x="69836" y="250640"/>
                  </a:lnTo>
                  <a:lnTo>
                    <a:pt x="99122" y="249077"/>
                  </a:lnTo>
                  <a:lnTo>
                    <a:pt x="143380" y="233521"/>
                  </a:lnTo>
                  <a:lnTo>
                    <a:pt x="181030" y="200925"/>
                  </a:lnTo>
                  <a:lnTo>
                    <a:pt x="201696" y="162776"/>
                  </a:lnTo>
                  <a:lnTo>
                    <a:pt x="216759" y="115953"/>
                  </a:lnTo>
                  <a:lnTo>
                    <a:pt x="219789" y="91613"/>
                  </a:lnTo>
                  <a:lnTo>
                    <a:pt x="219157" y="47634"/>
                  </a:lnTo>
                  <a:lnTo>
                    <a:pt x="209468" y="18682"/>
                  </a:lnTo>
                  <a:lnTo>
                    <a:pt x="201522" y="9832"/>
                  </a:lnTo>
                  <a:lnTo>
                    <a:pt x="181406" y="0"/>
                  </a:lnTo>
                  <a:lnTo>
                    <a:pt x="156472" y="1274"/>
                  </a:lnTo>
                  <a:lnTo>
                    <a:pt x="142908" y="4577"/>
                  </a:lnTo>
                  <a:lnTo>
                    <a:pt x="122193" y="17654"/>
                  </a:lnTo>
                  <a:lnTo>
                    <a:pt x="108047" y="34520"/>
                  </a:lnTo>
                  <a:lnTo>
                    <a:pt x="101760" y="51424"/>
                  </a:lnTo>
                  <a:lnTo>
                    <a:pt x="102203" y="59177"/>
                  </a:lnTo>
                  <a:lnTo>
                    <a:pt x="108334" y="73436"/>
                  </a:lnTo>
                  <a:lnTo>
                    <a:pt x="119995" y="83066"/>
                  </a:lnTo>
                  <a:lnTo>
                    <a:pt x="127058" y="86622"/>
                  </a:lnTo>
                  <a:lnTo>
                    <a:pt x="160593" y="88255"/>
                  </a:lnTo>
                  <a:lnTo>
                    <a:pt x="206869" y="83192"/>
                  </a:lnTo>
                  <a:lnTo>
                    <a:pt x="223731" y="8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317"/>
            <p:cNvSpPr/>
            <p:nvPr>
              <p:custDataLst>
                <p:tags r:id="rId82"/>
              </p:custDataLst>
            </p:nvPr>
          </p:nvSpPr>
          <p:spPr>
            <a:xfrm>
              <a:off x="10521950" y="3429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318"/>
            <p:cNvSpPr/>
            <p:nvPr>
              <p:custDataLst>
                <p:tags r:id="rId83"/>
              </p:custDataLst>
            </p:nvPr>
          </p:nvSpPr>
          <p:spPr>
            <a:xfrm>
              <a:off x="10341994" y="3403600"/>
              <a:ext cx="84255" cy="73966"/>
            </a:xfrm>
            <a:custGeom>
              <a:avLst/>
              <a:gdLst/>
              <a:ahLst/>
              <a:cxnLst/>
              <a:rect l="0" t="0" r="0" b="0"/>
              <a:pathLst>
                <a:path w="84255" h="73966">
                  <a:moveTo>
                    <a:pt x="14856" y="6350"/>
                  </a:moveTo>
                  <a:lnTo>
                    <a:pt x="14856" y="6350"/>
                  </a:lnTo>
                  <a:lnTo>
                    <a:pt x="20323" y="6350"/>
                  </a:lnTo>
                  <a:lnTo>
                    <a:pt x="17574" y="2979"/>
                  </a:lnTo>
                  <a:lnTo>
                    <a:pt x="15962" y="2691"/>
                  </a:lnTo>
                  <a:lnTo>
                    <a:pt x="14182" y="3206"/>
                  </a:lnTo>
                  <a:lnTo>
                    <a:pt x="12291" y="4254"/>
                  </a:lnTo>
                  <a:lnTo>
                    <a:pt x="6257" y="15842"/>
                  </a:lnTo>
                  <a:lnTo>
                    <a:pt x="0" y="32681"/>
                  </a:lnTo>
                  <a:lnTo>
                    <a:pt x="1434" y="46745"/>
                  </a:lnTo>
                  <a:lnTo>
                    <a:pt x="3791" y="54447"/>
                  </a:lnTo>
                  <a:lnTo>
                    <a:pt x="12055" y="64886"/>
                  </a:lnTo>
                  <a:lnTo>
                    <a:pt x="17221" y="68657"/>
                  </a:lnTo>
                  <a:lnTo>
                    <a:pt x="41350" y="73965"/>
                  </a:lnTo>
                  <a:lnTo>
                    <a:pt x="67469" y="68797"/>
                  </a:lnTo>
                  <a:lnTo>
                    <a:pt x="78929" y="62091"/>
                  </a:lnTo>
                  <a:lnTo>
                    <a:pt x="82970" y="58327"/>
                  </a:lnTo>
                  <a:lnTo>
                    <a:pt x="84254" y="52996"/>
                  </a:lnTo>
                  <a:lnTo>
                    <a:pt x="81919" y="39546"/>
                  </a:lnTo>
                  <a:lnTo>
                    <a:pt x="72412" y="27924"/>
                  </a:lnTo>
                  <a:lnTo>
                    <a:pt x="21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4" name="SMARTInkShape-Group555"/>
          <p:cNvGrpSpPr/>
          <p:nvPr/>
        </p:nvGrpSpPr>
        <p:grpSpPr>
          <a:xfrm>
            <a:off x="9114941" y="2584450"/>
            <a:ext cx="594210" cy="431801"/>
            <a:chOff x="9114941" y="2584450"/>
            <a:chExt cx="594210" cy="431801"/>
          </a:xfrm>
        </p:grpSpPr>
        <p:sp>
          <p:nvSpPr>
            <p:cNvPr id="600" name="SMARTInkShape-2319"/>
            <p:cNvSpPr/>
            <p:nvPr>
              <p:custDataLst>
                <p:tags r:id="rId73"/>
              </p:custDataLst>
            </p:nvPr>
          </p:nvSpPr>
          <p:spPr>
            <a:xfrm>
              <a:off x="9114941" y="2584450"/>
              <a:ext cx="270360" cy="120651"/>
            </a:xfrm>
            <a:custGeom>
              <a:avLst/>
              <a:gdLst/>
              <a:ahLst/>
              <a:cxnLst/>
              <a:rect l="0" t="0" r="0" b="0"/>
              <a:pathLst>
                <a:path w="270360" h="120651">
                  <a:moveTo>
                    <a:pt x="3659" y="120650"/>
                  </a:moveTo>
                  <a:lnTo>
                    <a:pt x="3659" y="120650"/>
                  </a:lnTo>
                  <a:lnTo>
                    <a:pt x="288" y="113908"/>
                  </a:lnTo>
                  <a:lnTo>
                    <a:pt x="0" y="111216"/>
                  </a:lnTo>
                  <a:lnTo>
                    <a:pt x="1563" y="106344"/>
                  </a:lnTo>
                  <a:lnTo>
                    <a:pt x="16523" y="96264"/>
                  </a:lnTo>
                  <a:lnTo>
                    <a:pt x="55683" y="77598"/>
                  </a:lnTo>
                  <a:lnTo>
                    <a:pt x="93338" y="60358"/>
                  </a:lnTo>
                  <a:lnTo>
                    <a:pt x="134532" y="42348"/>
                  </a:lnTo>
                  <a:lnTo>
                    <a:pt x="174008" y="27288"/>
                  </a:lnTo>
                  <a:lnTo>
                    <a:pt x="208957" y="15420"/>
                  </a:lnTo>
                  <a:lnTo>
                    <a:pt x="254779" y="3046"/>
                  </a:lnTo>
                  <a:lnTo>
                    <a:pt x="2703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320"/>
            <p:cNvSpPr/>
            <p:nvPr>
              <p:custDataLst>
                <p:tags r:id="rId74"/>
              </p:custDataLst>
            </p:nvPr>
          </p:nvSpPr>
          <p:spPr>
            <a:xfrm>
              <a:off x="9239250" y="262255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0" y="0"/>
                  </a:lnTo>
                  <a:lnTo>
                    <a:pt x="0" y="37903"/>
                  </a:lnTo>
                  <a:lnTo>
                    <a:pt x="3763" y="72820"/>
                  </a:lnTo>
                  <a:lnTo>
                    <a:pt x="9433" y="112798"/>
                  </a:lnTo>
                  <a:lnTo>
                    <a:pt x="14305" y="151732"/>
                  </a:lnTo>
                  <a:lnTo>
                    <a:pt x="16939" y="188322"/>
                  </a:lnTo>
                  <a:lnTo>
                    <a:pt x="18426" y="231247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321"/>
            <p:cNvSpPr/>
            <p:nvPr>
              <p:custDataLst>
                <p:tags r:id="rId75"/>
              </p:custDataLst>
            </p:nvPr>
          </p:nvSpPr>
          <p:spPr>
            <a:xfrm>
              <a:off x="9271000" y="2967853"/>
              <a:ext cx="349251" cy="48398"/>
            </a:xfrm>
            <a:custGeom>
              <a:avLst/>
              <a:gdLst/>
              <a:ahLst/>
              <a:cxnLst/>
              <a:rect l="0" t="0" r="0" b="0"/>
              <a:pathLst>
                <a:path w="349251" h="48398">
                  <a:moveTo>
                    <a:pt x="0" y="42047"/>
                  </a:moveTo>
                  <a:lnTo>
                    <a:pt x="0" y="42047"/>
                  </a:lnTo>
                  <a:lnTo>
                    <a:pt x="3370" y="42047"/>
                  </a:lnTo>
                  <a:lnTo>
                    <a:pt x="44812" y="20999"/>
                  </a:lnTo>
                  <a:lnTo>
                    <a:pt x="74311" y="8047"/>
                  </a:lnTo>
                  <a:lnTo>
                    <a:pt x="85003" y="5769"/>
                  </a:lnTo>
                  <a:lnTo>
                    <a:pt x="89828" y="6573"/>
                  </a:lnTo>
                  <a:lnTo>
                    <a:pt x="98955" y="11229"/>
                  </a:lnTo>
                  <a:lnTo>
                    <a:pt x="117435" y="27867"/>
                  </a:lnTo>
                  <a:lnTo>
                    <a:pt x="122742" y="30477"/>
                  </a:lnTo>
                  <a:lnTo>
                    <a:pt x="128393" y="30806"/>
                  </a:lnTo>
                  <a:lnTo>
                    <a:pt x="172417" y="17562"/>
                  </a:lnTo>
                  <a:lnTo>
                    <a:pt x="217372" y="3004"/>
                  </a:lnTo>
                  <a:lnTo>
                    <a:pt x="238896" y="0"/>
                  </a:lnTo>
                  <a:lnTo>
                    <a:pt x="260223" y="4309"/>
                  </a:lnTo>
                  <a:lnTo>
                    <a:pt x="306030" y="27694"/>
                  </a:lnTo>
                  <a:lnTo>
                    <a:pt x="349250" y="48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322"/>
            <p:cNvSpPr/>
            <p:nvPr>
              <p:custDataLst>
                <p:tags r:id="rId76"/>
              </p:custDataLst>
            </p:nvPr>
          </p:nvSpPr>
          <p:spPr>
            <a:xfrm>
              <a:off x="9330841" y="2752109"/>
              <a:ext cx="378310" cy="122198"/>
            </a:xfrm>
            <a:custGeom>
              <a:avLst/>
              <a:gdLst/>
              <a:ahLst/>
              <a:cxnLst/>
              <a:rect l="0" t="0" r="0" b="0"/>
              <a:pathLst>
                <a:path w="378310" h="122198">
                  <a:moveTo>
                    <a:pt x="3659" y="35541"/>
                  </a:moveTo>
                  <a:lnTo>
                    <a:pt x="3659" y="35541"/>
                  </a:lnTo>
                  <a:lnTo>
                    <a:pt x="288" y="35541"/>
                  </a:lnTo>
                  <a:lnTo>
                    <a:pt x="0" y="34130"/>
                  </a:lnTo>
                  <a:lnTo>
                    <a:pt x="3037" y="24606"/>
                  </a:lnTo>
                  <a:lnTo>
                    <a:pt x="10217" y="19993"/>
                  </a:lnTo>
                  <a:lnTo>
                    <a:pt x="17909" y="17529"/>
                  </a:lnTo>
                  <a:lnTo>
                    <a:pt x="20921" y="19299"/>
                  </a:lnTo>
                  <a:lnTo>
                    <a:pt x="31899" y="32610"/>
                  </a:lnTo>
                  <a:lnTo>
                    <a:pt x="39964" y="46468"/>
                  </a:lnTo>
                  <a:lnTo>
                    <a:pt x="46501" y="86383"/>
                  </a:lnTo>
                  <a:lnTo>
                    <a:pt x="46927" y="108461"/>
                  </a:lnTo>
                  <a:lnTo>
                    <a:pt x="42580" y="122197"/>
                  </a:lnTo>
                  <a:lnTo>
                    <a:pt x="42305" y="121534"/>
                  </a:lnTo>
                  <a:lnTo>
                    <a:pt x="42625" y="111742"/>
                  </a:lnTo>
                  <a:lnTo>
                    <a:pt x="52460" y="74138"/>
                  </a:lnTo>
                  <a:lnTo>
                    <a:pt x="63448" y="50578"/>
                  </a:lnTo>
                  <a:lnTo>
                    <a:pt x="84797" y="26826"/>
                  </a:lnTo>
                  <a:lnTo>
                    <a:pt x="118409" y="7335"/>
                  </a:lnTo>
                  <a:lnTo>
                    <a:pt x="124745" y="5366"/>
                  </a:lnTo>
                  <a:lnTo>
                    <a:pt x="126717" y="5547"/>
                  </a:lnTo>
                  <a:lnTo>
                    <a:pt x="128030" y="6373"/>
                  </a:lnTo>
                  <a:lnTo>
                    <a:pt x="128906" y="7629"/>
                  </a:lnTo>
                  <a:lnTo>
                    <a:pt x="130195" y="8466"/>
                  </a:lnTo>
                  <a:lnTo>
                    <a:pt x="136982" y="10135"/>
                  </a:lnTo>
                  <a:lnTo>
                    <a:pt x="140379" y="57671"/>
                  </a:lnTo>
                  <a:lnTo>
                    <a:pt x="147840" y="84284"/>
                  </a:lnTo>
                  <a:lnTo>
                    <a:pt x="151936" y="92012"/>
                  </a:lnTo>
                  <a:lnTo>
                    <a:pt x="154722" y="93649"/>
                  </a:lnTo>
                  <a:lnTo>
                    <a:pt x="157990" y="94035"/>
                  </a:lnTo>
                  <a:lnTo>
                    <a:pt x="161580" y="93587"/>
                  </a:lnTo>
                  <a:lnTo>
                    <a:pt x="176745" y="86214"/>
                  </a:lnTo>
                  <a:lnTo>
                    <a:pt x="184774" y="75231"/>
                  </a:lnTo>
                  <a:lnTo>
                    <a:pt x="199554" y="40215"/>
                  </a:lnTo>
                  <a:lnTo>
                    <a:pt x="199873" y="40068"/>
                  </a:lnTo>
                  <a:lnTo>
                    <a:pt x="205479" y="57427"/>
                  </a:lnTo>
                  <a:lnTo>
                    <a:pt x="205939" y="62832"/>
                  </a:lnTo>
                  <a:lnTo>
                    <a:pt x="210212" y="72600"/>
                  </a:lnTo>
                  <a:lnTo>
                    <a:pt x="213329" y="77180"/>
                  </a:lnTo>
                  <a:lnTo>
                    <a:pt x="220554" y="82269"/>
                  </a:lnTo>
                  <a:lnTo>
                    <a:pt x="233317" y="85537"/>
                  </a:lnTo>
                  <a:lnTo>
                    <a:pt x="240019" y="82220"/>
                  </a:lnTo>
                  <a:lnTo>
                    <a:pt x="264323" y="63221"/>
                  </a:lnTo>
                  <a:lnTo>
                    <a:pt x="277586" y="41469"/>
                  </a:lnTo>
                  <a:lnTo>
                    <a:pt x="288907" y="0"/>
                  </a:lnTo>
                  <a:lnTo>
                    <a:pt x="284946" y="13155"/>
                  </a:lnTo>
                  <a:lnTo>
                    <a:pt x="284322" y="30084"/>
                  </a:lnTo>
                  <a:lnTo>
                    <a:pt x="288295" y="47095"/>
                  </a:lnTo>
                  <a:lnTo>
                    <a:pt x="291971" y="54316"/>
                  </a:lnTo>
                  <a:lnTo>
                    <a:pt x="296054" y="56525"/>
                  </a:lnTo>
                  <a:lnTo>
                    <a:pt x="308120" y="58978"/>
                  </a:lnTo>
                  <a:lnTo>
                    <a:pt x="348953" y="53775"/>
                  </a:lnTo>
                  <a:lnTo>
                    <a:pt x="378309" y="48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556"/>
          <p:cNvGrpSpPr/>
          <p:nvPr/>
        </p:nvGrpSpPr>
        <p:grpSpPr>
          <a:xfrm>
            <a:off x="2480124" y="3468648"/>
            <a:ext cx="383727" cy="274440"/>
            <a:chOff x="2480124" y="3468648"/>
            <a:chExt cx="383727" cy="274440"/>
          </a:xfrm>
        </p:grpSpPr>
        <p:sp>
          <p:nvSpPr>
            <p:cNvPr id="605" name="SMARTInkShape-2323"/>
            <p:cNvSpPr/>
            <p:nvPr>
              <p:custDataLst>
                <p:tags r:id="rId71"/>
              </p:custDataLst>
            </p:nvPr>
          </p:nvSpPr>
          <p:spPr>
            <a:xfrm>
              <a:off x="2480124" y="3594983"/>
              <a:ext cx="72577" cy="148105"/>
            </a:xfrm>
            <a:custGeom>
              <a:avLst/>
              <a:gdLst/>
              <a:ahLst/>
              <a:cxnLst/>
              <a:rect l="0" t="0" r="0" b="0"/>
              <a:pathLst>
                <a:path w="72577" h="148105">
                  <a:moveTo>
                    <a:pt x="2726" y="5467"/>
                  </a:moveTo>
                  <a:lnTo>
                    <a:pt x="2726" y="5467"/>
                  </a:lnTo>
                  <a:lnTo>
                    <a:pt x="2726" y="0"/>
                  </a:lnTo>
                  <a:lnTo>
                    <a:pt x="3432" y="15775"/>
                  </a:lnTo>
                  <a:lnTo>
                    <a:pt x="11564" y="54201"/>
                  </a:lnTo>
                  <a:lnTo>
                    <a:pt x="15369" y="99447"/>
                  </a:lnTo>
                  <a:lnTo>
                    <a:pt x="21339" y="145427"/>
                  </a:lnTo>
                  <a:lnTo>
                    <a:pt x="21485" y="147456"/>
                  </a:lnTo>
                  <a:lnTo>
                    <a:pt x="20170" y="148104"/>
                  </a:lnTo>
                  <a:lnTo>
                    <a:pt x="14948" y="146943"/>
                  </a:lnTo>
                  <a:lnTo>
                    <a:pt x="9804" y="140312"/>
                  </a:lnTo>
                  <a:lnTo>
                    <a:pt x="5166" y="128192"/>
                  </a:lnTo>
                  <a:lnTo>
                    <a:pt x="0" y="98275"/>
                  </a:lnTo>
                  <a:lnTo>
                    <a:pt x="3016" y="67459"/>
                  </a:lnTo>
                  <a:lnTo>
                    <a:pt x="12533" y="41552"/>
                  </a:lnTo>
                  <a:lnTo>
                    <a:pt x="38370" y="8227"/>
                  </a:lnTo>
                  <a:lnTo>
                    <a:pt x="39894" y="8718"/>
                  </a:lnTo>
                  <a:lnTo>
                    <a:pt x="52820" y="26757"/>
                  </a:lnTo>
                  <a:lnTo>
                    <a:pt x="61156" y="47602"/>
                  </a:lnTo>
                  <a:lnTo>
                    <a:pt x="69152" y="93281"/>
                  </a:lnTo>
                  <a:lnTo>
                    <a:pt x="72576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324"/>
            <p:cNvSpPr/>
            <p:nvPr>
              <p:custDataLst>
                <p:tags r:id="rId72"/>
              </p:custDataLst>
            </p:nvPr>
          </p:nvSpPr>
          <p:spPr>
            <a:xfrm>
              <a:off x="2617083" y="3468648"/>
              <a:ext cx="246768" cy="239753"/>
            </a:xfrm>
            <a:custGeom>
              <a:avLst/>
              <a:gdLst/>
              <a:ahLst/>
              <a:cxnLst/>
              <a:rect l="0" t="0" r="0" b="0"/>
              <a:pathLst>
                <a:path w="246768" h="239753">
                  <a:moveTo>
                    <a:pt x="5467" y="138152"/>
                  </a:moveTo>
                  <a:lnTo>
                    <a:pt x="5467" y="138152"/>
                  </a:lnTo>
                  <a:lnTo>
                    <a:pt x="0" y="173505"/>
                  </a:lnTo>
                  <a:lnTo>
                    <a:pt x="8033" y="219578"/>
                  </a:lnTo>
                  <a:lnTo>
                    <a:pt x="17438" y="236048"/>
                  </a:lnTo>
                  <a:lnTo>
                    <a:pt x="21209" y="238694"/>
                  </a:lnTo>
                  <a:lnTo>
                    <a:pt x="25134" y="239752"/>
                  </a:lnTo>
                  <a:lnTo>
                    <a:pt x="29161" y="239752"/>
                  </a:lnTo>
                  <a:lnTo>
                    <a:pt x="37400" y="235989"/>
                  </a:lnTo>
                  <a:lnTo>
                    <a:pt x="41572" y="233010"/>
                  </a:lnTo>
                  <a:lnTo>
                    <a:pt x="44354" y="228907"/>
                  </a:lnTo>
                  <a:lnTo>
                    <a:pt x="47444" y="218704"/>
                  </a:lnTo>
                  <a:lnTo>
                    <a:pt x="49874" y="172253"/>
                  </a:lnTo>
                  <a:lnTo>
                    <a:pt x="49898" y="174004"/>
                  </a:lnTo>
                  <a:lnTo>
                    <a:pt x="58754" y="197102"/>
                  </a:lnTo>
                  <a:lnTo>
                    <a:pt x="66544" y="206921"/>
                  </a:lnTo>
                  <a:lnTo>
                    <a:pt x="77062" y="215283"/>
                  </a:lnTo>
                  <a:lnTo>
                    <a:pt x="88793" y="221351"/>
                  </a:lnTo>
                  <a:lnTo>
                    <a:pt x="101062" y="222638"/>
                  </a:lnTo>
                  <a:lnTo>
                    <a:pt x="107297" y="221992"/>
                  </a:lnTo>
                  <a:lnTo>
                    <a:pt x="117988" y="215631"/>
                  </a:lnTo>
                  <a:lnTo>
                    <a:pt x="126737" y="205042"/>
                  </a:lnTo>
                  <a:lnTo>
                    <a:pt x="132978" y="190929"/>
                  </a:lnTo>
                  <a:lnTo>
                    <a:pt x="137087" y="157004"/>
                  </a:lnTo>
                  <a:lnTo>
                    <a:pt x="138048" y="126069"/>
                  </a:lnTo>
                  <a:lnTo>
                    <a:pt x="136708" y="80479"/>
                  </a:lnTo>
                  <a:lnTo>
                    <a:pt x="135605" y="52155"/>
                  </a:lnTo>
                  <a:lnTo>
                    <a:pt x="136684" y="43486"/>
                  </a:lnTo>
                  <a:lnTo>
                    <a:pt x="135984" y="41175"/>
                  </a:lnTo>
                  <a:lnTo>
                    <a:pt x="134811" y="39634"/>
                  </a:lnTo>
                  <a:lnTo>
                    <a:pt x="133325" y="40723"/>
                  </a:lnTo>
                  <a:lnTo>
                    <a:pt x="129791" y="47578"/>
                  </a:lnTo>
                  <a:lnTo>
                    <a:pt x="126843" y="85140"/>
                  </a:lnTo>
                  <a:lnTo>
                    <a:pt x="126332" y="125188"/>
                  </a:lnTo>
                  <a:lnTo>
                    <a:pt x="126886" y="166217"/>
                  </a:lnTo>
                  <a:lnTo>
                    <a:pt x="131911" y="196484"/>
                  </a:lnTo>
                  <a:lnTo>
                    <a:pt x="138335" y="212055"/>
                  </a:lnTo>
                  <a:lnTo>
                    <a:pt x="142023" y="217054"/>
                  </a:lnTo>
                  <a:lnTo>
                    <a:pt x="149884" y="222608"/>
                  </a:lnTo>
                  <a:lnTo>
                    <a:pt x="153957" y="222678"/>
                  </a:lnTo>
                  <a:lnTo>
                    <a:pt x="162244" y="218993"/>
                  </a:lnTo>
                  <a:lnTo>
                    <a:pt x="178214" y="198872"/>
                  </a:lnTo>
                  <a:lnTo>
                    <a:pt x="192980" y="167197"/>
                  </a:lnTo>
                  <a:lnTo>
                    <a:pt x="200049" y="132011"/>
                  </a:lnTo>
                  <a:lnTo>
                    <a:pt x="205542" y="90267"/>
                  </a:lnTo>
                  <a:lnTo>
                    <a:pt x="210336" y="50547"/>
                  </a:lnTo>
                  <a:lnTo>
                    <a:pt x="220073" y="3676"/>
                  </a:lnTo>
                  <a:lnTo>
                    <a:pt x="220983" y="0"/>
                  </a:lnTo>
                  <a:lnTo>
                    <a:pt x="216291" y="36956"/>
                  </a:lnTo>
                  <a:lnTo>
                    <a:pt x="217276" y="80416"/>
                  </a:lnTo>
                  <a:lnTo>
                    <a:pt x="220254" y="113903"/>
                  </a:lnTo>
                  <a:lnTo>
                    <a:pt x="226604" y="158405"/>
                  </a:lnTo>
                  <a:lnTo>
                    <a:pt x="241690" y="202142"/>
                  </a:lnTo>
                  <a:lnTo>
                    <a:pt x="246767" y="214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SMARTInkShape-Group557"/>
          <p:cNvGrpSpPr/>
          <p:nvPr/>
        </p:nvGrpSpPr>
        <p:grpSpPr>
          <a:xfrm>
            <a:off x="3136900" y="3448050"/>
            <a:ext cx="511176" cy="281278"/>
            <a:chOff x="3136900" y="3448050"/>
            <a:chExt cx="511176" cy="281278"/>
          </a:xfrm>
        </p:grpSpPr>
        <p:sp>
          <p:nvSpPr>
            <p:cNvPr id="608" name="SMARTInkShape-2325"/>
            <p:cNvSpPr/>
            <p:nvPr>
              <p:custDataLst>
                <p:tags r:id="rId67"/>
              </p:custDataLst>
            </p:nvPr>
          </p:nvSpPr>
          <p:spPr>
            <a:xfrm>
              <a:off x="3460379" y="3469081"/>
              <a:ext cx="67316" cy="260247"/>
            </a:xfrm>
            <a:custGeom>
              <a:avLst/>
              <a:gdLst/>
              <a:ahLst/>
              <a:cxnLst/>
              <a:rect l="0" t="0" r="0" b="0"/>
              <a:pathLst>
                <a:path w="67316" h="260247">
                  <a:moveTo>
                    <a:pt x="44821" y="86919"/>
                  </a:moveTo>
                  <a:lnTo>
                    <a:pt x="44821" y="86919"/>
                  </a:lnTo>
                  <a:lnTo>
                    <a:pt x="26659" y="87624"/>
                  </a:lnTo>
                  <a:lnTo>
                    <a:pt x="19581" y="90290"/>
                  </a:lnTo>
                  <a:lnTo>
                    <a:pt x="14083" y="97589"/>
                  </a:lnTo>
                  <a:lnTo>
                    <a:pt x="11629" y="102499"/>
                  </a:lnTo>
                  <a:lnTo>
                    <a:pt x="10784" y="115480"/>
                  </a:lnTo>
                  <a:lnTo>
                    <a:pt x="19361" y="153552"/>
                  </a:lnTo>
                  <a:lnTo>
                    <a:pt x="33938" y="201132"/>
                  </a:lnTo>
                  <a:lnTo>
                    <a:pt x="44344" y="241470"/>
                  </a:lnTo>
                  <a:lnTo>
                    <a:pt x="47431" y="254386"/>
                  </a:lnTo>
                  <a:lnTo>
                    <a:pt x="47266" y="257830"/>
                  </a:lnTo>
                  <a:lnTo>
                    <a:pt x="46451" y="260126"/>
                  </a:lnTo>
                  <a:lnTo>
                    <a:pt x="45202" y="260246"/>
                  </a:lnTo>
                  <a:lnTo>
                    <a:pt x="41933" y="256616"/>
                  </a:lnTo>
                  <a:lnTo>
                    <a:pt x="23230" y="213705"/>
                  </a:lnTo>
                  <a:lnTo>
                    <a:pt x="12647" y="177135"/>
                  </a:lnTo>
                  <a:lnTo>
                    <a:pt x="3240" y="132660"/>
                  </a:lnTo>
                  <a:lnTo>
                    <a:pt x="0" y="94077"/>
                  </a:lnTo>
                  <a:lnTo>
                    <a:pt x="4024" y="50234"/>
                  </a:lnTo>
                  <a:lnTo>
                    <a:pt x="7040" y="39179"/>
                  </a:lnTo>
                  <a:lnTo>
                    <a:pt x="17916" y="23133"/>
                  </a:lnTo>
                  <a:lnTo>
                    <a:pt x="38025" y="8047"/>
                  </a:lnTo>
                  <a:lnTo>
                    <a:pt x="55507" y="990"/>
                  </a:lnTo>
                  <a:lnTo>
                    <a:pt x="60412" y="0"/>
                  </a:lnTo>
                  <a:lnTo>
                    <a:pt x="63681" y="1456"/>
                  </a:lnTo>
                  <a:lnTo>
                    <a:pt x="65862" y="4544"/>
                  </a:lnTo>
                  <a:lnTo>
                    <a:pt x="67315" y="8718"/>
                  </a:lnTo>
                  <a:lnTo>
                    <a:pt x="67048" y="19002"/>
                  </a:lnTo>
                  <a:lnTo>
                    <a:pt x="63166" y="31334"/>
                  </a:lnTo>
                  <a:lnTo>
                    <a:pt x="41546" y="62246"/>
                  </a:lnTo>
                  <a:lnTo>
                    <a:pt x="19421" y="86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326"/>
            <p:cNvSpPr/>
            <p:nvPr>
              <p:custDataLst>
                <p:tags r:id="rId68"/>
              </p:custDataLst>
            </p:nvPr>
          </p:nvSpPr>
          <p:spPr>
            <a:xfrm>
              <a:off x="3284095" y="3527082"/>
              <a:ext cx="139619" cy="195623"/>
            </a:xfrm>
            <a:custGeom>
              <a:avLst/>
              <a:gdLst/>
              <a:ahLst/>
              <a:cxnLst/>
              <a:rect l="0" t="0" r="0" b="0"/>
              <a:pathLst>
                <a:path w="139619" h="195623">
                  <a:moveTo>
                    <a:pt x="11555" y="28918"/>
                  </a:moveTo>
                  <a:lnTo>
                    <a:pt x="11555" y="28918"/>
                  </a:lnTo>
                  <a:lnTo>
                    <a:pt x="8184" y="28918"/>
                  </a:lnTo>
                  <a:lnTo>
                    <a:pt x="4647" y="30800"/>
                  </a:lnTo>
                  <a:lnTo>
                    <a:pt x="2717" y="32289"/>
                  </a:lnTo>
                  <a:lnTo>
                    <a:pt x="571" y="37707"/>
                  </a:lnTo>
                  <a:lnTo>
                    <a:pt x="0" y="41127"/>
                  </a:lnTo>
                  <a:lnTo>
                    <a:pt x="1245" y="48690"/>
                  </a:lnTo>
                  <a:lnTo>
                    <a:pt x="2565" y="52683"/>
                  </a:lnTo>
                  <a:lnTo>
                    <a:pt x="7794" y="59000"/>
                  </a:lnTo>
                  <a:lnTo>
                    <a:pt x="11164" y="61673"/>
                  </a:lnTo>
                  <a:lnTo>
                    <a:pt x="15528" y="62749"/>
                  </a:lnTo>
                  <a:lnTo>
                    <a:pt x="26021" y="62062"/>
                  </a:lnTo>
                  <a:lnTo>
                    <a:pt x="35858" y="57525"/>
                  </a:lnTo>
                  <a:lnTo>
                    <a:pt x="57043" y="39743"/>
                  </a:lnTo>
                  <a:lnTo>
                    <a:pt x="63522" y="28084"/>
                  </a:lnTo>
                  <a:lnTo>
                    <a:pt x="68402" y="0"/>
                  </a:lnTo>
                  <a:lnTo>
                    <a:pt x="70451" y="4071"/>
                  </a:lnTo>
                  <a:lnTo>
                    <a:pt x="90347" y="46544"/>
                  </a:lnTo>
                  <a:lnTo>
                    <a:pt x="113667" y="93391"/>
                  </a:lnTo>
                  <a:lnTo>
                    <a:pt x="128986" y="130806"/>
                  </a:lnTo>
                  <a:lnTo>
                    <a:pt x="139091" y="161961"/>
                  </a:lnTo>
                  <a:lnTo>
                    <a:pt x="139618" y="169825"/>
                  </a:lnTo>
                  <a:lnTo>
                    <a:pt x="136440" y="182325"/>
                  </a:lnTo>
                  <a:lnTo>
                    <a:pt x="132206" y="186928"/>
                  </a:lnTo>
                  <a:lnTo>
                    <a:pt x="119976" y="193924"/>
                  </a:lnTo>
                  <a:lnTo>
                    <a:pt x="103251" y="195622"/>
                  </a:lnTo>
                  <a:lnTo>
                    <a:pt x="84764" y="193320"/>
                  </a:lnTo>
                  <a:lnTo>
                    <a:pt x="67141" y="187593"/>
                  </a:lnTo>
                  <a:lnTo>
                    <a:pt x="36955" y="162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327"/>
            <p:cNvSpPr/>
            <p:nvPr>
              <p:custDataLst>
                <p:tags r:id="rId69"/>
              </p:custDataLst>
            </p:nvPr>
          </p:nvSpPr>
          <p:spPr>
            <a:xfrm>
              <a:off x="3136900" y="3448050"/>
              <a:ext cx="107951" cy="211337"/>
            </a:xfrm>
            <a:custGeom>
              <a:avLst/>
              <a:gdLst/>
              <a:ahLst/>
              <a:cxnLst/>
              <a:rect l="0" t="0" r="0" b="0"/>
              <a:pathLst>
                <a:path w="107951" h="211337">
                  <a:moveTo>
                    <a:pt x="0" y="0"/>
                  </a:moveTo>
                  <a:lnTo>
                    <a:pt x="0" y="0"/>
                  </a:lnTo>
                  <a:lnTo>
                    <a:pt x="10831" y="28848"/>
                  </a:lnTo>
                  <a:lnTo>
                    <a:pt x="19099" y="75548"/>
                  </a:lnTo>
                  <a:lnTo>
                    <a:pt x="27297" y="120457"/>
                  </a:lnTo>
                  <a:lnTo>
                    <a:pt x="36780" y="161280"/>
                  </a:lnTo>
                  <a:lnTo>
                    <a:pt x="43777" y="208805"/>
                  </a:lnTo>
                  <a:lnTo>
                    <a:pt x="44001" y="211170"/>
                  </a:lnTo>
                  <a:lnTo>
                    <a:pt x="44151" y="211336"/>
                  </a:lnTo>
                  <a:lnTo>
                    <a:pt x="44317" y="207756"/>
                  </a:lnTo>
                  <a:lnTo>
                    <a:pt x="40765" y="186775"/>
                  </a:lnTo>
                  <a:lnTo>
                    <a:pt x="45394" y="147822"/>
                  </a:lnTo>
                  <a:lnTo>
                    <a:pt x="49809" y="132021"/>
                  </a:lnTo>
                  <a:lnTo>
                    <a:pt x="56474" y="122646"/>
                  </a:lnTo>
                  <a:lnTo>
                    <a:pt x="64140" y="118009"/>
                  </a:lnTo>
                  <a:lnTo>
                    <a:pt x="68160" y="116773"/>
                  </a:lnTo>
                  <a:lnTo>
                    <a:pt x="72251" y="117360"/>
                  </a:lnTo>
                  <a:lnTo>
                    <a:pt x="80560" y="121774"/>
                  </a:lnTo>
                  <a:lnTo>
                    <a:pt x="93171" y="138936"/>
                  </a:lnTo>
                  <a:lnTo>
                    <a:pt x="104231" y="183200"/>
                  </a:lnTo>
                  <a:lnTo>
                    <a:pt x="10795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328"/>
            <p:cNvSpPr/>
            <p:nvPr>
              <p:custDataLst>
                <p:tags r:id="rId70"/>
              </p:custDataLst>
            </p:nvPr>
          </p:nvSpPr>
          <p:spPr>
            <a:xfrm>
              <a:off x="3638550" y="3562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" name="SMARTInkShape-Group558"/>
          <p:cNvGrpSpPr/>
          <p:nvPr/>
        </p:nvGrpSpPr>
        <p:grpSpPr>
          <a:xfrm>
            <a:off x="8320016" y="3750906"/>
            <a:ext cx="1103385" cy="288741"/>
            <a:chOff x="8320016" y="3750906"/>
            <a:chExt cx="1103385" cy="288741"/>
          </a:xfrm>
        </p:grpSpPr>
        <p:sp>
          <p:nvSpPr>
            <p:cNvPr id="613" name="SMARTInkShape-2329"/>
            <p:cNvSpPr/>
            <p:nvPr>
              <p:custDataLst>
                <p:tags r:id="rId62"/>
              </p:custDataLst>
            </p:nvPr>
          </p:nvSpPr>
          <p:spPr>
            <a:xfrm>
              <a:off x="9239250" y="38417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19459" y="24843"/>
                  </a:lnTo>
                  <a:lnTo>
                    <a:pt x="57741" y="18885"/>
                  </a:lnTo>
                  <a:lnTo>
                    <a:pt x="96924" y="14038"/>
                  </a:lnTo>
                  <a:lnTo>
                    <a:pt x="140206" y="717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330"/>
            <p:cNvSpPr/>
            <p:nvPr>
              <p:custDataLst>
                <p:tags r:id="rId63"/>
              </p:custDataLst>
            </p:nvPr>
          </p:nvSpPr>
          <p:spPr>
            <a:xfrm>
              <a:off x="8959952" y="3750906"/>
              <a:ext cx="463449" cy="288741"/>
            </a:xfrm>
            <a:custGeom>
              <a:avLst/>
              <a:gdLst/>
              <a:ahLst/>
              <a:cxnLst/>
              <a:rect l="0" t="0" r="0" b="0"/>
              <a:pathLst>
                <a:path w="463449" h="288741">
                  <a:moveTo>
                    <a:pt x="12598" y="160694"/>
                  </a:moveTo>
                  <a:lnTo>
                    <a:pt x="12598" y="160694"/>
                  </a:lnTo>
                  <a:lnTo>
                    <a:pt x="9227" y="202757"/>
                  </a:lnTo>
                  <a:lnTo>
                    <a:pt x="1041" y="248502"/>
                  </a:lnTo>
                  <a:lnTo>
                    <a:pt x="49" y="263622"/>
                  </a:lnTo>
                  <a:lnTo>
                    <a:pt x="0" y="263179"/>
                  </a:lnTo>
                  <a:lnTo>
                    <a:pt x="12117" y="223648"/>
                  </a:lnTo>
                  <a:lnTo>
                    <a:pt x="33512" y="181204"/>
                  </a:lnTo>
                  <a:lnTo>
                    <a:pt x="48234" y="167222"/>
                  </a:lnTo>
                  <a:lnTo>
                    <a:pt x="55405" y="163635"/>
                  </a:lnTo>
                  <a:lnTo>
                    <a:pt x="69019" y="161531"/>
                  </a:lnTo>
                  <a:lnTo>
                    <a:pt x="74198" y="162662"/>
                  </a:lnTo>
                  <a:lnTo>
                    <a:pt x="81840" y="167684"/>
                  </a:lnTo>
                  <a:lnTo>
                    <a:pt x="90107" y="188557"/>
                  </a:lnTo>
                  <a:lnTo>
                    <a:pt x="94705" y="235670"/>
                  </a:lnTo>
                  <a:lnTo>
                    <a:pt x="96264" y="241017"/>
                  </a:lnTo>
                  <a:lnTo>
                    <a:pt x="101761" y="248839"/>
                  </a:lnTo>
                  <a:lnTo>
                    <a:pt x="105905" y="250502"/>
                  </a:lnTo>
                  <a:lnTo>
                    <a:pt x="116155" y="250468"/>
                  </a:lnTo>
                  <a:lnTo>
                    <a:pt x="161308" y="231994"/>
                  </a:lnTo>
                  <a:lnTo>
                    <a:pt x="179583" y="216392"/>
                  </a:lnTo>
                  <a:lnTo>
                    <a:pt x="196989" y="189204"/>
                  </a:lnTo>
                  <a:lnTo>
                    <a:pt x="200383" y="180890"/>
                  </a:lnTo>
                  <a:lnTo>
                    <a:pt x="199170" y="177686"/>
                  </a:lnTo>
                  <a:lnTo>
                    <a:pt x="192180" y="172244"/>
                  </a:lnTo>
                  <a:lnTo>
                    <a:pt x="187353" y="171922"/>
                  </a:lnTo>
                  <a:lnTo>
                    <a:pt x="176345" y="175326"/>
                  </a:lnTo>
                  <a:lnTo>
                    <a:pt x="158247" y="191919"/>
                  </a:lnTo>
                  <a:lnTo>
                    <a:pt x="139478" y="214710"/>
                  </a:lnTo>
                  <a:lnTo>
                    <a:pt x="132489" y="231032"/>
                  </a:lnTo>
                  <a:lnTo>
                    <a:pt x="130089" y="246283"/>
                  </a:lnTo>
                  <a:lnTo>
                    <a:pt x="131373" y="257765"/>
                  </a:lnTo>
                  <a:lnTo>
                    <a:pt x="134114" y="261391"/>
                  </a:lnTo>
                  <a:lnTo>
                    <a:pt x="142805" y="265421"/>
                  </a:lnTo>
                  <a:lnTo>
                    <a:pt x="155606" y="263448"/>
                  </a:lnTo>
                  <a:lnTo>
                    <a:pt x="162968" y="260947"/>
                  </a:lnTo>
                  <a:lnTo>
                    <a:pt x="174914" y="250642"/>
                  </a:lnTo>
                  <a:lnTo>
                    <a:pt x="200426" y="220785"/>
                  </a:lnTo>
                  <a:lnTo>
                    <a:pt x="201316" y="220511"/>
                  </a:lnTo>
                  <a:lnTo>
                    <a:pt x="201911" y="221033"/>
                  </a:lnTo>
                  <a:lnTo>
                    <a:pt x="211869" y="247153"/>
                  </a:lnTo>
                  <a:lnTo>
                    <a:pt x="217814" y="253918"/>
                  </a:lnTo>
                  <a:lnTo>
                    <a:pt x="221375" y="256710"/>
                  </a:lnTo>
                  <a:lnTo>
                    <a:pt x="232858" y="257931"/>
                  </a:lnTo>
                  <a:lnTo>
                    <a:pt x="239872" y="257268"/>
                  </a:lnTo>
                  <a:lnTo>
                    <a:pt x="263227" y="246223"/>
                  </a:lnTo>
                  <a:lnTo>
                    <a:pt x="294761" y="226174"/>
                  </a:lnTo>
                  <a:lnTo>
                    <a:pt x="330919" y="182134"/>
                  </a:lnTo>
                  <a:lnTo>
                    <a:pt x="355862" y="134945"/>
                  </a:lnTo>
                  <a:lnTo>
                    <a:pt x="368441" y="107545"/>
                  </a:lnTo>
                  <a:lnTo>
                    <a:pt x="391822" y="60166"/>
                  </a:lnTo>
                  <a:lnTo>
                    <a:pt x="415414" y="12845"/>
                  </a:lnTo>
                  <a:lnTo>
                    <a:pt x="418727" y="4978"/>
                  </a:lnTo>
                  <a:lnTo>
                    <a:pt x="418816" y="1144"/>
                  </a:lnTo>
                  <a:lnTo>
                    <a:pt x="416760" y="0"/>
                  </a:lnTo>
                  <a:lnTo>
                    <a:pt x="413272" y="648"/>
                  </a:lnTo>
                  <a:lnTo>
                    <a:pt x="391511" y="25157"/>
                  </a:lnTo>
                  <a:lnTo>
                    <a:pt x="372678" y="55770"/>
                  </a:lnTo>
                  <a:lnTo>
                    <a:pt x="352550" y="92894"/>
                  </a:lnTo>
                  <a:lnTo>
                    <a:pt x="331844" y="132914"/>
                  </a:lnTo>
                  <a:lnTo>
                    <a:pt x="316528" y="174217"/>
                  </a:lnTo>
                  <a:lnTo>
                    <a:pt x="306429" y="213271"/>
                  </a:lnTo>
                  <a:lnTo>
                    <a:pt x="302152" y="256940"/>
                  </a:lnTo>
                  <a:lnTo>
                    <a:pt x="306153" y="276142"/>
                  </a:lnTo>
                  <a:lnTo>
                    <a:pt x="309901" y="282109"/>
                  </a:lnTo>
                  <a:lnTo>
                    <a:pt x="314517" y="286088"/>
                  </a:lnTo>
                  <a:lnTo>
                    <a:pt x="319709" y="288740"/>
                  </a:lnTo>
                  <a:lnTo>
                    <a:pt x="333007" y="287923"/>
                  </a:lnTo>
                  <a:lnTo>
                    <a:pt x="348324" y="282151"/>
                  </a:lnTo>
                  <a:lnTo>
                    <a:pt x="372109" y="266296"/>
                  </a:lnTo>
                  <a:lnTo>
                    <a:pt x="397585" y="236012"/>
                  </a:lnTo>
                  <a:lnTo>
                    <a:pt x="414322" y="209653"/>
                  </a:lnTo>
                  <a:lnTo>
                    <a:pt x="414470" y="206738"/>
                  </a:lnTo>
                  <a:lnTo>
                    <a:pt x="413861" y="204091"/>
                  </a:lnTo>
                  <a:lnTo>
                    <a:pt x="412047" y="203736"/>
                  </a:lnTo>
                  <a:lnTo>
                    <a:pt x="406266" y="207105"/>
                  </a:lnTo>
                  <a:lnTo>
                    <a:pt x="395078" y="220306"/>
                  </a:lnTo>
                  <a:lnTo>
                    <a:pt x="390728" y="231638"/>
                  </a:lnTo>
                  <a:lnTo>
                    <a:pt x="389501" y="243025"/>
                  </a:lnTo>
                  <a:lnTo>
                    <a:pt x="391306" y="252789"/>
                  </a:lnTo>
                  <a:lnTo>
                    <a:pt x="394186" y="256663"/>
                  </a:lnTo>
                  <a:lnTo>
                    <a:pt x="403032" y="262849"/>
                  </a:lnTo>
                  <a:lnTo>
                    <a:pt x="414018" y="264187"/>
                  </a:lnTo>
                  <a:lnTo>
                    <a:pt x="426663" y="261724"/>
                  </a:lnTo>
                  <a:lnTo>
                    <a:pt x="441689" y="255926"/>
                  </a:lnTo>
                  <a:lnTo>
                    <a:pt x="447530" y="250993"/>
                  </a:lnTo>
                  <a:lnTo>
                    <a:pt x="463448" y="224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331"/>
            <p:cNvSpPr/>
            <p:nvPr>
              <p:custDataLst>
                <p:tags r:id="rId64"/>
              </p:custDataLst>
            </p:nvPr>
          </p:nvSpPr>
          <p:spPr>
            <a:xfrm>
              <a:off x="8820150" y="3905250"/>
              <a:ext cx="107951" cy="109019"/>
            </a:xfrm>
            <a:custGeom>
              <a:avLst/>
              <a:gdLst/>
              <a:ahLst/>
              <a:cxnLst/>
              <a:rect l="0" t="0" r="0" b="0"/>
              <a:pathLst>
                <a:path w="107951" h="109019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7676" y="78"/>
                  </a:lnTo>
                  <a:lnTo>
                    <a:pt x="36595" y="10135"/>
                  </a:lnTo>
                  <a:lnTo>
                    <a:pt x="56706" y="33263"/>
                  </a:lnTo>
                  <a:lnTo>
                    <a:pt x="69325" y="65830"/>
                  </a:lnTo>
                  <a:lnTo>
                    <a:pt x="70795" y="92178"/>
                  </a:lnTo>
                  <a:lnTo>
                    <a:pt x="68389" y="102822"/>
                  </a:lnTo>
                  <a:lnTo>
                    <a:pt x="65673" y="108493"/>
                  </a:lnTo>
                  <a:lnTo>
                    <a:pt x="64947" y="109018"/>
                  </a:lnTo>
                  <a:lnTo>
                    <a:pt x="64465" y="108662"/>
                  </a:lnTo>
                  <a:lnTo>
                    <a:pt x="60414" y="98048"/>
                  </a:lnTo>
                  <a:lnTo>
                    <a:pt x="61488" y="71384"/>
                  </a:lnTo>
                  <a:lnTo>
                    <a:pt x="73242" y="31635"/>
                  </a:lnTo>
                  <a:lnTo>
                    <a:pt x="81000" y="18528"/>
                  </a:lnTo>
                  <a:lnTo>
                    <a:pt x="91036" y="988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332"/>
            <p:cNvSpPr/>
            <p:nvPr>
              <p:custDataLst>
                <p:tags r:id="rId65"/>
              </p:custDataLst>
            </p:nvPr>
          </p:nvSpPr>
          <p:spPr>
            <a:xfrm>
              <a:off x="8712200" y="3893801"/>
              <a:ext cx="95251" cy="107987"/>
            </a:xfrm>
            <a:custGeom>
              <a:avLst/>
              <a:gdLst/>
              <a:ahLst/>
              <a:cxnLst/>
              <a:rect l="0" t="0" r="0" b="0"/>
              <a:pathLst>
                <a:path w="95251" h="107987">
                  <a:moveTo>
                    <a:pt x="0" y="30499"/>
                  </a:moveTo>
                  <a:lnTo>
                    <a:pt x="0" y="30499"/>
                  </a:lnTo>
                  <a:lnTo>
                    <a:pt x="47300" y="11400"/>
                  </a:lnTo>
                  <a:lnTo>
                    <a:pt x="58574" y="2973"/>
                  </a:lnTo>
                  <a:lnTo>
                    <a:pt x="59510" y="1565"/>
                  </a:lnTo>
                  <a:lnTo>
                    <a:pt x="59430" y="626"/>
                  </a:lnTo>
                  <a:lnTo>
                    <a:pt x="58669" y="0"/>
                  </a:lnTo>
                  <a:lnTo>
                    <a:pt x="47486" y="2491"/>
                  </a:lnTo>
                  <a:lnTo>
                    <a:pt x="27397" y="17810"/>
                  </a:lnTo>
                  <a:lnTo>
                    <a:pt x="17351" y="34267"/>
                  </a:lnTo>
                  <a:lnTo>
                    <a:pt x="5151" y="70206"/>
                  </a:lnTo>
                  <a:lnTo>
                    <a:pt x="5551" y="78137"/>
                  </a:lnTo>
                  <a:lnTo>
                    <a:pt x="11639" y="92593"/>
                  </a:lnTo>
                  <a:lnTo>
                    <a:pt x="23282" y="102311"/>
                  </a:lnTo>
                  <a:lnTo>
                    <a:pt x="30338" y="105891"/>
                  </a:lnTo>
                  <a:lnTo>
                    <a:pt x="45705" y="107986"/>
                  </a:lnTo>
                  <a:lnTo>
                    <a:pt x="53754" y="107557"/>
                  </a:lnTo>
                  <a:lnTo>
                    <a:pt x="95250" y="87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333"/>
            <p:cNvSpPr/>
            <p:nvPr>
              <p:custDataLst>
                <p:tags r:id="rId66"/>
              </p:custDataLst>
            </p:nvPr>
          </p:nvSpPr>
          <p:spPr>
            <a:xfrm>
              <a:off x="8320016" y="3777318"/>
              <a:ext cx="340782" cy="232868"/>
            </a:xfrm>
            <a:custGeom>
              <a:avLst/>
              <a:gdLst/>
              <a:ahLst/>
              <a:cxnLst/>
              <a:rect l="0" t="0" r="0" b="0"/>
              <a:pathLst>
                <a:path w="340782" h="232868">
                  <a:moveTo>
                    <a:pt x="81034" y="153332"/>
                  </a:moveTo>
                  <a:lnTo>
                    <a:pt x="81034" y="153332"/>
                  </a:lnTo>
                  <a:lnTo>
                    <a:pt x="75965" y="147557"/>
                  </a:lnTo>
                  <a:lnTo>
                    <a:pt x="66107" y="132938"/>
                  </a:lnTo>
                  <a:lnTo>
                    <a:pt x="56463" y="126044"/>
                  </a:lnTo>
                  <a:lnTo>
                    <a:pt x="44669" y="122904"/>
                  </a:lnTo>
                  <a:lnTo>
                    <a:pt x="25496" y="128716"/>
                  </a:lnTo>
                  <a:lnTo>
                    <a:pt x="15664" y="137452"/>
                  </a:lnTo>
                  <a:lnTo>
                    <a:pt x="8941" y="149802"/>
                  </a:lnTo>
                  <a:lnTo>
                    <a:pt x="758" y="186475"/>
                  </a:lnTo>
                  <a:lnTo>
                    <a:pt x="0" y="196594"/>
                  </a:lnTo>
                  <a:lnTo>
                    <a:pt x="1611" y="204751"/>
                  </a:lnTo>
                  <a:lnTo>
                    <a:pt x="9045" y="217577"/>
                  </a:lnTo>
                  <a:lnTo>
                    <a:pt x="19405" y="224219"/>
                  </a:lnTo>
                  <a:lnTo>
                    <a:pt x="25131" y="225990"/>
                  </a:lnTo>
                  <a:lnTo>
                    <a:pt x="39020" y="224195"/>
                  </a:lnTo>
                  <a:lnTo>
                    <a:pt x="46676" y="221740"/>
                  </a:lnTo>
                  <a:lnTo>
                    <a:pt x="60824" y="211487"/>
                  </a:lnTo>
                  <a:lnTo>
                    <a:pt x="78809" y="189848"/>
                  </a:lnTo>
                  <a:lnTo>
                    <a:pt x="87101" y="174500"/>
                  </a:lnTo>
                  <a:lnTo>
                    <a:pt x="93151" y="146724"/>
                  </a:lnTo>
                  <a:lnTo>
                    <a:pt x="93562" y="152863"/>
                  </a:lnTo>
                  <a:lnTo>
                    <a:pt x="98789" y="194326"/>
                  </a:lnTo>
                  <a:lnTo>
                    <a:pt x="105266" y="215102"/>
                  </a:lnTo>
                  <a:lnTo>
                    <a:pt x="112030" y="225706"/>
                  </a:lnTo>
                  <a:lnTo>
                    <a:pt x="119739" y="231359"/>
                  </a:lnTo>
                  <a:lnTo>
                    <a:pt x="123771" y="232867"/>
                  </a:lnTo>
                  <a:lnTo>
                    <a:pt x="142928" y="231618"/>
                  </a:lnTo>
                  <a:lnTo>
                    <a:pt x="158401" y="222933"/>
                  </a:lnTo>
                  <a:lnTo>
                    <a:pt x="166479" y="216666"/>
                  </a:lnTo>
                  <a:lnTo>
                    <a:pt x="191331" y="177507"/>
                  </a:lnTo>
                  <a:lnTo>
                    <a:pt x="206255" y="141733"/>
                  </a:lnTo>
                  <a:lnTo>
                    <a:pt x="219238" y="104433"/>
                  </a:lnTo>
                  <a:lnTo>
                    <a:pt x="233774" y="57077"/>
                  </a:lnTo>
                  <a:lnTo>
                    <a:pt x="244367" y="11165"/>
                  </a:lnTo>
                  <a:lnTo>
                    <a:pt x="243466" y="3599"/>
                  </a:lnTo>
                  <a:lnTo>
                    <a:pt x="242240" y="593"/>
                  </a:lnTo>
                  <a:lnTo>
                    <a:pt x="240010" y="0"/>
                  </a:lnTo>
                  <a:lnTo>
                    <a:pt x="233769" y="3105"/>
                  </a:lnTo>
                  <a:lnTo>
                    <a:pt x="222323" y="22899"/>
                  </a:lnTo>
                  <a:lnTo>
                    <a:pt x="209995" y="64591"/>
                  </a:lnTo>
                  <a:lnTo>
                    <a:pt x="203496" y="99074"/>
                  </a:lnTo>
                  <a:lnTo>
                    <a:pt x="198255" y="134156"/>
                  </a:lnTo>
                  <a:lnTo>
                    <a:pt x="192045" y="178851"/>
                  </a:lnTo>
                  <a:lnTo>
                    <a:pt x="190344" y="198540"/>
                  </a:lnTo>
                  <a:lnTo>
                    <a:pt x="191302" y="205343"/>
                  </a:lnTo>
                  <a:lnTo>
                    <a:pt x="196129" y="214784"/>
                  </a:lnTo>
                  <a:lnTo>
                    <a:pt x="199392" y="216172"/>
                  </a:lnTo>
                  <a:lnTo>
                    <a:pt x="202978" y="215686"/>
                  </a:lnTo>
                  <a:lnTo>
                    <a:pt x="212137" y="209973"/>
                  </a:lnTo>
                  <a:lnTo>
                    <a:pt x="233160" y="188772"/>
                  </a:lnTo>
                  <a:lnTo>
                    <a:pt x="257968" y="152152"/>
                  </a:lnTo>
                  <a:lnTo>
                    <a:pt x="285937" y="110727"/>
                  </a:lnTo>
                  <a:lnTo>
                    <a:pt x="313185" y="64091"/>
                  </a:lnTo>
                  <a:lnTo>
                    <a:pt x="324091" y="42694"/>
                  </a:lnTo>
                  <a:lnTo>
                    <a:pt x="327777" y="29564"/>
                  </a:lnTo>
                  <a:lnTo>
                    <a:pt x="327374" y="28487"/>
                  </a:lnTo>
                  <a:lnTo>
                    <a:pt x="326399" y="27768"/>
                  </a:lnTo>
                  <a:lnTo>
                    <a:pt x="325045" y="27289"/>
                  </a:lnTo>
                  <a:lnTo>
                    <a:pt x="313024" y="43470"/>
                  </a:lnTo>
                  <a:lnTo>
                    <a:pt x="302799" y="80720"/>
                  </a:lnTo>
                  <a:lnTo>
                    <a:pt x="295301" y="127505"/>
                  </a:lnTo>
                  <a:lnTo>
                    <a:pt x="291982" y="173745"/>
                  </a:lnTo>
                  <a:lnTo>
                    <a:pt x="297739" y="208612"/>
                  </a:lnTo>
                  <a:lnTo>
                    <a:pt x="304583" y="222116"/>
                  </a:lnTo>
                  <a:lnTo>
                    <a:pt x="308383" y="226703"/>
                  </a:lnTo>
                  <a:lnTo>
                    <a:pt x="313738" y="228352"/>
                  </a:lnTo>
                  <a:lnTo>
                    <a:pt x="327215" y="226421"/>
                  </a:lnTo>
                  <a:lnTo>
                    <a:pt x="332643" y="221813"/>
                  </a:lnTo>
                  <a:lnTo>
                    <a:pt x="340557" y="207286"/>
                  </a:lnTo>
                  <a:lnTo>
                    <a:pt x="340781" y="187189"/>
                  </a:lnTo>
                  <a:lnTo>
                    <a:pt x="338865" y="175903"/>
                  </a:lnTo>
                  <a:lnTo>
                    <a:pt x="329210" y="157719"/>
                  </a:lnTo>
                  <a:lnTo>
                    <a:pt x="314807" y="143287"/>
                  </a:lnTo>
                  <a:lnTo>
                    <a:pt x="287569" y="128640"/>
                  </a:lnTo>
                  <a:lnTo>
                    <a:pt x="263428" y="124380"/>
                  </a:lnTo>
                  <a:lnTo>
                    <a:pt x="254291" y="125882"/>
                  </a:lnTo>
                  <a:lnTo>
                    <a:pt x="252277" y="126566"/>
                  </a:lnTo>
                  <a:lnTo>
                    <a:pt x="251639" y="127021"/>
                  </a:lnTo>
                  <a:lnTo>
                    <a:pt x="251921" y="127325"/>
                  </a:lnTo>
                  <a:lnTo>
                    <a:pt x="259059" y="127752"/>
                  </a:lnTo>
                  <a:lnTo>
                    <a:pt x="303371" y="122449"/>
                  </a:lnTo>
                  <a:lnTo>
                    <a:pt x="322334" y="121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559"/>
          <p:cNvGrpSpPr/>
          <p:nvPr/>
        </p:nvGrpSpPr>
        <p:grpSpPr>
          <a:xfrm>
            <a:off x="9691474" y="3797300"/>
            <a:ext cx="1230527" cy="419271"/>
            <a:chOff x="9691474" y="3797300"/>
            <a:chExt cx="1230527" cy="419271"/>
          </a:xfrm>
        </p:grpSpPr>
        <p:sp>
          <p:nvSpPr>
            <p:cNvPr id="619" name="SMARTInkShape-2334"/>
            <p:cNvSpPr/>
            <p:nvPr>
              <p:custDataLst>
                <p:tags r:id="rId52"/>
              </p:custDataLst>
            </p:nvPr>
          </p:nvSpPr>
          <p:spPr>
            <a:xfrm>
              <a:off x="9691474" y="3797300"/>
              <a:ext cx="284237" cy="404272"/>
            </a:xfrm>
            <a:custGeom>
              <a:avLst/>
              <a:gdLst/>
              <a:ahLst/>
              <a:cxnLst/>
              <a:rect l="0" t="0" r="0" b="0"/>
              <a:pathLst>
                <a:path w="284237" h="404272">
                  <a:moveTo>
                    <a:pt x="49426" y="0"/>
                  </a:moveTo>
                  <a:lnTo>
                    <a:pt x="49426" y="0"/>
                  </a:lnTo>
                  <a:lnTo>
                    <a:pt x="50131" y="6481"/>
                  </a:lnTo>
                  <a:lnTo>
                    <a:pt x="52796" y="15580"/>
                  </a:lnTo>
                  <a:lnTo>
                    <a:pt x="50117" y="60358"/>
                  </a:lnTo>
                  <a:lnTo>
                    <a:pt x="46676" y="93147"/>
                  </a:lnTo>
                  <a:lnTo>
                    <a:pt x="39031" y="132651"/>
                  </a:lnTo>
                  <a:lnTo>
                    <a:pt x="29282" y="173961"/>
                  </a:lnTo>
                  <a:lnTo>
                    <a:pt x="20247" y="211137"/>
                  </a:lnTo>
                  <a:lnTo>
                    <a:pt x="10598" y="253686"/>
                  </a:lnTo>
                  <a:lnTo>
                    <a:pt x="3271" y="275151"/>
                  </a:lnTo>
                  <a:lnTo>
                    <a:pt x="690" y="279158"/>
                  </a:lnTo>
                  <a:lnTo>
                    <a:pt x="0" y="279238"/>
                  </a:lnTo>
                  <a:lnTo>
                    <a:pt x="16385" y="254893"/>
                  </a:lnTo>
                  <a:lnTo>
                    <a:pt x="49565" y="213568"/>
                  </a:lnTo>
                  <a:lnTo>
                    <a:pt x="72987" y="193963"/>
                  </a:lnTo>
                  <a:lnTo>
                    <a:pt x="84826" y="190393"/>
                  </a:lnTo>
                  <a:lnTo>
                    <a:pt x="89959" y="190429"/>
                  </a:lnTo>
                  <a:lnTo>
                    <a:pt x="99426" y="194231"/>
                  </a:lnTo>
                  <a:lnTo>
                    <a:pt x="103926" y="197221"/>
                  </a:lnTo>
                  <a:lnTo>
                    <a:pt x="106926" y="201330"/>
                  </a:lnTo>
                  <a:lnTo>
                    <a:pt x="110257" y="211541"/>
                  </a:lnTo>
                  <a:lnTo>
                    <a:pt x="108765" y="232561"/>
                  </a:lnTo>
                  <a:lnTo>
                    <a:pt x="101301" y="262727"/>
                  </a:lnTo>
                  <a:lnTo>
                    <a:pt x="102354" y="263346"/>
                  </a:lnTo>
                  <a:lnTo>
                    <a:pt x="107286" y="262152"/>
                  </a:lnTo>
                  <a:lnTo>
                    <a:pt x="145687" y="236089"/>
                  </a:lnTo>
                  <a:lnTo>
                    <a:pt x="178310" y="200206"/>
                  </a:lnTo>
                  <a:lnTo>
                    <a:pt x="186990" y="187322"/>
                  </a:lnTo>
                  <a:lnTo>
                    <a:pt x="186996" y="187675"/>
                  </a:lnTo>
                  <a:lnTo>
                    <a:pt x="185122" y="191832"/>
                  </a:lnTo>
                  <a:lnTo>
                    <a:pt x="185700" y="200264"/>
                  </a:lnTo>
                  <a:lnTo>
                    <a:pt x="191820" y="219554"/>
                  </a:lnTo>
                  <a:lnTo>
                    <a:pt x="197613" y="226460"/>
                  </a:lnTo>
                  <a:lnTo>
                    <a:pt x="205599" y="231882"/>
                  </a:lnTo>
                  <a:lnTo>
                    <a:pt x="216203" y="236644"/>
                  </a:lnTo>
                  <a:lnTo>
                    <a:pt x="229851" y="235468"/>
                  </a:lnTo>
                  <a:lnTo>
                    <a:pt x="263425" y="223729"/>
                  </a:lnTo>
                  <a:lnTo>
                    <a:pt x="275964" y="211696"/>
                  </a:lnTo>
                  <a:lnTo>
                    <a:pt x="277359" y="213097"/>
                  </a:lnTo>
                  <a:lnTo>
                    <a:pt x="280786" y="220299"/>
                  </a:lnTo>
                  <a:lnTo>
                    <a:pt x="283902" y="260781"/>
                  </a:lnTo>
                  <a:lnTo>
                    <a:pt x="284236" y="304222"/>
                  </a:lnTo>
                  <a:lnTo>
                    <a:pt x="282196" y="336999"/>
                  </a:lnTo>
                  <a:lnTo>
                    <a:pt x="269148" y="377135"/>
                  </a:lnTo>
                  <a:lnTo>
                    <a:pt x="257851" y="395510"/>
                  </a:lnTo>
                  <a:lnTo>
                    <a:pt x="251878" y="400551"/>
                  </a:lnTo>
                  <a:lnTo>
                    <a:pt x="245776" y="403206"/>
                  </a:lnTo>
                  <a:lnTo>
                    <a:pt x="239593" y="404271"/>
                  </a:lnTo>
                  <a:lnTo>
                    <a:pt x="234060" y="403569"/>
                  </a:lnTo>
                  <a:lnTo>
                    <a:pt x="224148" y="399027"/>
                  </a:lnTo>
                  <a:lnTo>
                    <a:pt x="220940" y="394429"/>
                  </a:lnTo>
                  <a:lnTo>
                    <a:pt x="217376" y="381795"/>
                  </a:lnTo>
                  <a:lnTo>
                    <a:pt x="218740" y="352072"/>
                  </a:lnTo>
                  <a:lnTo>
                    <a:pt x="227453" y="334276"/>
                  </a:lnTo>
                  <a:lnTo>
                    <a:pt x="246276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335"/>
            <p:cNvSpPr/>
            <p:nvPr>
              <p:custDataLst>
                <p:tags r:id="rId53"/>
              </p:custDataLst>
            </p:nvPr>
          </p:nvSpPr>
          <p:spPr>
            <a:xfrm>
              <a:off x="10221230" y="3997129"/>
              <a:ext cx="91171" cy="93089"/>
            </a:xfrm>
            <a:custGeom>
              <a:avLst/>
              <a:gdLst/>
              <a:ahLst/>
              <a:cxnLst/>
              <a:rect l="0" t="0" r="0" b="0"/>
              <a:pathLst>
                <a:path w="91171" h="93089">
                  <a:moveTo>
                    <a:pt x="91170" y="3371"/>
                  </a:moveTo>
                  <a:lnTo>
                    <a:pt x="91170" y="3371"/>
                  </a:lnTo>
                  <a:lnTo>
                    <a:pt x="87799" y="0"/>
                  </a:lnTo>
                  <a:lnTo>
                    <a:pt x="80500" y="227"/>
                  </a:lnTo>
                  <a:lnTo>
                    <a:pt x="55195" y="9492"/>
                  </a:lnTo>
                  <a:lnTo>
                    <a:pt x="31278" y="27606"/>
                  </a:lnTo>
                  <a:lnTo>
                    <a:pt x="9689" y="54218"/>
                  </a:lnTo>
                  <a:lnTo>
                    <a:pt x="2038" y="70419"/>
                  </a:lnTo>
                  <a:lnTo>
                    <a:pt x="0" y="77703"/>
                  </a:lnTo>
                  <a:lnTo>
                    <a:pt x="755" y="83265"/>
                  </a:lnTo>
                  <a:lnTo>
                    <a:pt x="3377" y="87678"/>
                  </a:lnTo>
                  <a:lnTo>
                    <a:pt x="7241" y="91326"/>
                  </a:lnTo>
                  <a:lnTo>
                    <a:pt x="11228" y="93052"/>
                  </a:lnTo>
                  <a:lnTo>
                    <a:pt x="19420" y="93088"/>
                  </a:lnTo>
                  <a:lnTo>
                    <a:pt x="35339" y="85771"/>
                  </a:lnTo>
                  <a:lnTo>
                    <a:pt x="43543" y="74800"/>
                  </a:lnTo>
                  <a:lnTo>
                    <a:pt x="48837" y="60517"/>
                  </a:lnTo>
                  <a:lnTo>
                    <a:pt x="53070" y="28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336"/>
            <p:cNvSpPr/>
            <p:nvPr>
              <p:custDataLst>
                <p:tags r:id="rId54"/>
              </p:custDataLst>
            </p:nvPr>
          </p:nvSpPr>
          <p:spPr>
            <a:xfrm>
              <a:off x="10052400" y="3992514"/>
              <a:ext cx="128875" cy="224057"/>
            </a:xfrm>
            <a:custGeom>
              <a:avLst/>
              <a:gdLst/>
              <a:ahLst/>
              <a:cxnLst/>
              <a:rect l="0" t="0" r="0" b="0"/>
              <a:pathLst>
                <a:path w="128875" h="224057">
                  <a:moveTo>
                    <a:pt x="6000" y="52436"/>
                  </a:moveTo>
                  <a:lnTo>
                    <a:pt x="6000" y="52436"/>
                  </a:lnTo>
                  <a:lnTo>
                    <a:pt x="15433" y="43708"/>
                  </a:lnTo>
                  <a:lnTo>
                    <a:pt x="20305" y="41501"/>
                  </a:lnTo>
                  <a:lnTo>
                    <a:pt x="21885" y="41618"/>
                  </a:lnTo>
                  <a:lnTo>
                    <a:pt x="22944" y="42402"/>
                  </a:lnTo>
                  <a:lnTo>
                    <a:pt x="23645" y="43630"/>
                  </a:lnTo>
                  <a:lnTo>
                    <a:pt x="16089" y="87966"/>
                  </a:lnTo>
                  <a:lnTo>
                    <a:pt x="13458" y="126777"/>
                  </a:lnTo>
                  <a:lnTo>
                    <a:pt x="9308" y="166185"/>
                  </a:lnTo>
                  <a:lnTo>
                    <a:pt x="2289" y="209535"/>
                  </a:lnTo>
                  <a:lnTo>
                    <a:pt x="172" y="224056"/>
                  </a:lnTo>
                  <a:lnTo>
                    <a:pt x="0" y="224000"/>
                  </a:lnTo>
                  <a:lnTo>
                    <a:pt x="8520" y="178429"/>
                  </a:lnTo>
                  <a:lnTo>
                    <a:pt x="18172" y="138537"/>
                  </a:lnTo>
                  <a:lnTo>
                    <a:pt x="31871" y="92114"/>
                  </a:lnTo>
                  <a:lnTo>
                    <a:pt x="47366" y="52667"/>
                  </a:lnTo>
                  <a:lnTo>
                    <a:pt x="71958" y="15580"/>
                  </a:lnTo>
                  <a:lnTo>
                    <a:pt x="88701" y="4306"/>
                  </a:lnTo>
                  <a:lnTo>
                    <a:pt x="104844" y="0"/>
                  </a:lnTo>
                  <a:lnTo>
                    <a:pt x="119075" y="438"/>
                  </a:lnTo>
                  <a:lnTo>
                    <a:pt x="123717" y="2954"/>
                  </a:lnTo>
                  <a:lnTo>
                    <a:pt x="126811" y="6748"/>
                  </a:lnTo>
                  <a:lnTo>
                    <a:pt x="128874" y="11394"/>
                  </a:lnTo>
                  <a:lnTo>
                    <a:pt x="128837" y="16608"/>
                  </a:lnTo>
                  <a:lnTo>
                    <a:pt x="125035" y="28046"/>
                  </a:lnTo>
                  <a:lnTo>
                    <a:pt x="104849" y="49756"/>
                  </a:lnTo>
                  <a:lnTo>
                    <a:pt x="61368" y="72624"/>
                  </a:lnTo>
                  <a:lnTo>
                    <a:pt x="57023" y="73656"/>
                  </a:lnTo>
                  <a:lnTo>
                    <a:pt x="50316" y="72920"/>
                  </a:lnTo>
                  <a:lnTo>
                    <a:pt x="48242" y="71031"/>
                  </a:lnTo>
                  <a:lnTo>
                    <a:pt x="44100" y="58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337"/>
            <p:cNvSpPr/>
            <p:nvPr>
              <p:custDataLst>
                <p:tags r:id="rId55"/>
              </p:custDataLst>
            </p:nvPr>
          </p:nvSpPr>
          <p:spPr>
            <a:xfrm>
              <a:off x="10756900" y="3989544"/>
              <a:ext cx="120651" cy="120613"/>
            </a:xfrm>
            <a:custGeom>
              <a:avLst/>
              <a:gdLst/>
              <a:ahLst/>
              <a:cxnLst/>
              <a:rect l="0" t="0" r="0" b="0"/>
              <a:pathLst>
                <a:path w="120651" h="120613">
                  <a:moveTo>
                    <a:pt x="120650" y="30006"/>
                  </a:moveTo>
                  <a:lnTo>
                    <a:pt x="120650" y="30006"/>
                  </a:lnTo>
                  <a:lnTo>
                    <a:pt x="117279" y="26635"/>
                  </a:lnTo>
                  <a:lnTo>
                    <a:pt x="108407" y="10447"/>
                  </a:lnTo>
                  <a:lnTo>
                    <a:pt x="98982" y="4144"/>
                  </a:lnTo>
                  <a:lnTo>
                    <a:pt x="78404" y="0"/>
                  </a:lnTo>
                  <a:lnTo>
                    <a:pt x="61175" y="2144"/>
                  </a:lnTo>
                  <a:lnTo>
                    <a:pt x="57715" y="3670"/>
                  </a:lnTo>
                  <a:lnTo>
                    <a:pt x="55411" y="5393"/>
                  </a:lnTo>
                  <a:lnTo>
                    <a:pt x="53873" y="7248"/>
                  </a:lnTo>
                  <a:lnTo>
                    <a:pt x="54047" y="14952"/>
                  </a:lnTo>
                  <a:lnTo>
                    <a:pt x="57887" y="26138"/>
                  </a:lnTo>
                  <a:lnTo>
                    <a:pt x="76742" y="64478"/>
                  </a:lnTo>
                  <a:lnTo>
                    <a:pt x="77457" y="89452"/>
                  </a:lnTo>
                  <a:lnTo>
                    <a:pt x="74216" y="96447"/>
                  </a:lnTo>
                  <a:lnTo>
                    <a:pt x="63088" y="107984"/>
                  </a:lnTo>
                  <a:lnTo>
                    <a:pt x="44328" y="119040"/>
                  </a:lnTo>
                  <a:lnTo>
                    <a:pt x="29813" y="120612"/>
                  </a:lnTo>
                  <a:lnTo>
                    <a:pt x="0" y="118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338"/>
            <p:cNvSpPr/>
            <p:nvPr>
              <p:custDataLst>
                <p:tags r:id="rId56"/>
              </p:custDataLst>
            </p:nvPr>
          </p:nvSpPr>
          <p:spPr>
            <a:xfrm>
              <a:off x="10731500" y="40068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2238" y="47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339"/>
            <p:cNvSpPr/>
            <p:nvPr>
              <p:custDataLst>
                <p:tags r:id="rId57"/>
              </p:custDataLst>
            </p:nvPr>
          </p:nvSpPr>
          <p:spPr>
            <a:xfrm>
              <a:off x="10915650" y="4146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340"/>
            <p:cNvSpPr/>
            <p:nvPr>
              <p:custDataLst>
                <p:tags r:id="rId58"/>
              </p:custDataLst>
            </p:nvPr>
          </p:nvSpPr>
          <p:spPr>
            <a:xfrm>
              <a:off x="10788650" y="39116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341"/>
            <p:cNvSpPr/>
            <p:nvPr>
              <p:custDataLst>
                <p:tags r:id="rId59"/>
              </p:custDataLst>
            </p:nvPr>
          </p:nvSpPr>
          <p:spPr>
            <a:xfrm>
              <a:off x="10617200" y="3976738"/>
              <a:ext cx="101601" cy="116553"/>
            </a:xfrm>
            <a:custGeom>
              <a:avLst/>
              <a:gdLst/>
              <a:ahLst/>
              <a:cxnLst/>
              <a:rect l="0" t="0" r="0" b="0"/>
              <a:pathLst>
                <a:path w="101601" h="116553">
                  <a:moveTo>
                    <a:pt x="101600" y="36462"/>
                  </a:moveTo>
                  <a:lnTo>
                    <a:pt x="101600" y="36462"/>
                  </a:lnTo>
                  <a:lnTo>
                    <a:pt x="100895" y="9743"/>
                  </a:lnTo>
                  <a:lnTo>
                    <a:pt x="98230" y="3891"/>
                  </a:lnTo>
                  <a:lnTo>
                    <a:pt x="95119" y="2048"/>
                  </a:lnTo>
                  <a:lnTo>
                    <a:pt x="86020" y="0"/>
                  </a:lnTo>
                  <a:lnTo>
                    <a:pt x="59273" y="3755"/>
                  </a:lnTo>
                  <a:lnTo>
                    <a:pt x="48450" y="7344"/>
                  </a:lnTo>
                  <a:lnTo>
                    <a:pt x="45000" y="9994"/>
                  </a:lnTo>
                  <a:lnTo>
                    <a:pt x="41167" y="16702"/>
                  </a:lnTo>
                  <a:lnTo>
                    <a:pt x="41346" y="24387"/>
                  </a:lnTo>
                  <a:lnTo>
                    <a:pt x="44482" y="32506"/>
                  </a:lnTo>
                  <a:lnTo>
                    <a:pt x="68218" y="73811"/>
                  </a:lnTo>
                  <a:lnTo>
                    <a:pt x="71946" y="86223"/>
                  </a:lnTo>
                  <a:lnTo>
                    <a:pt x="71254" y="96442"/>
                  </a:lnTo>
                  <a:lnTo>
                    <a:pt x="64829" y="105688"/>
                  </a:lnTo>
                  <a:lnTo>
                    <a:pt x="60154" y="110130"/>
                  </a:lnTo>
                  <a:lnTo>
                    <a:pt x="47430" y="115065"/>
                  </a:lnTo>
                  <a:lnTo>
                    <a:pt x="33074" y="116552"/>
                  </a:lnTo>
                  <a:lnTo>
                    <a:pt x="14505" y="113423"/>
                  </a:lnTo>
                  <a:lnTo>
                    <a:pt x="0" y="106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342"/>
            <p:cNvSpPr/>
            <p:nvPr>
              <p:custDataLst>
                <p:tags r:id="rId60"/>
              </p:custDataLst>
            </p:nvPr>
          </p:nvSpPr>
          <p:spPr>
            <a:xfrm>
              <a:off x="10527091" y="3980174"/>
              <a:ext cx="77410" cy="110927"/>
            </a:xfrm>
            <a:custGeom>
              <a:avLst/>
              <a:gdLst/>
              <a:ahLst/>
              <a:cxnLst/>
              <a:rect l="0" t="0" r="0" b="0"/>
              <a:pathLst>
                <a:path w="77410" h="110927">
                  <a:moveTo>
                    <a:pt x="32959" y="45726"/>
                  </a:moveTo>
                  <a:lnTo>
                    <a:pt x="32959" y="45726"/>
                  </a:lnTo>
                  <a:lnTo>
                    <a:pt x="41687" y="36292"/>
                  </a:lnTo>
                  <a:lnTo>
                    <a:pt x="45188" y="29839"/>
                  </a:lnTo>
                  <a:lnTo>
                    <a:pt x="60757" y="17874"/>
                  </a:lnTo>
                  <a:lnTo>
                    <a:pt x="61369" y="15869"/>
                  </a:lnTo>
                  <a:lnTo>
                    <a:pt x="61070" y="13827"/>
                  </a:lnTo>
                  <a:lnTo>
                    <a:pt x="55524" y="2109"/>
                  </a:lnTo>
                  <a:lnTo>
                    <a:pt x="52942" y="419"/>
                  </a:lnTo>
                  <a:lnTo>
                    <a:pt x="49808" y="0"/>
                  </a:lnTo>
                  <a:lnTo>
                    <a:pt x="41153" y="2120"/>
                  </a:lnTo>
                  <a:lnTo>
                    <a:pt x="27900" y="7766"/>
                  </a:lnTo>
                  <a:lnTo>
                    <a:pt x="16362" y="20623"/>
                  </a:lnTo>
                  <a:lnTo>
                    <a:pt x="833" y="54251"/>
                  </a:lnTo>
                  <a:lnTo>
                    <a:pt x="0" y="79610"/>
                  </a:lnTo>
                  <a:lnTo>
                    <a:pt x="4220" y="98256"/>
                  </a:lnTo>
                  <a:lnTo>
                    <a:pt x="8157" y="102617"/>
                  </a:lnTo>
                  <a:lnTo>
                    <a:pt x="20054" y="109346"/>
                  </a:lnTo>
                  <a:lnTo>
                    <a:pt x="32868" y="110926"/>
                  </a:lnTo>
                  <a:lnTo>
                    <a:pt x="50101" y="107848"/>
                  </a:lnTo>
                  <a:lnTo>
                    <a:pt x="70333" y="101431"/>
                  </a:lnTo>
                  <a:lnTo>
                    <a:pt x="77409" y="96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343"/>
            <p:cNvSpPr/>
            <p:nvPr>
              <p:custDataLst>
                <p:tags r:id="rId61"/>
              </p:custDataLst>
            </p:nvPr>
          </p:nvSpPr>
          <p:spPr>
            <a:xfrm>
              <a:off x="10354874" y="3837687"/>
              <a:ext cx="148027" cy="245819"/>
            </a:xfrm>
            <a:custGeom>
              <a:avLst/>
              <a:gdLst/>
              <a:ahLst/>
              <a:cxnLst/>
              <a:rect l="0" t="0" r="0" b="0"/>
              <a:pathLst>
                <a:path w="148027" h="245819">
                  <a:moveTo>
                    <a:pt x="90876" y="23113"/>
                  </a:moveTo>
                  <a:lnTo>
                    <a:pt x="90876" y="23113"/>
                  </a:lnTo>
                  <a:lnTo>
                    <a:pt x="102809" y="9298"/>
                  </a:lnTo>
                  <a:lnTo>
                    <a:pt x="108521" y="0"/>
                  </a:lnTo>
                  <a:lnTo>
                    <a:pt x="102768" y="5133"/>
                  </a:lnTo>
                  <a:lnTo>
                    <a:pt x="82408" y="41904"/>
                  </a:lnTo>
                  <a:lnTo>
                    <a:pt x="67824" y="73092"/>
                  </a:lnTo>
                  <a:lnTo>
                    <a:pt x="53821" y="111884"/>
                  </a:lnTo>
                  <a:lnTo>
                    <a:pt x="41952" y="152878"/>
                  </a:lnTo>
                  <a:lnTo>
                    <a:pt x="34324" y="189912"/>
                  </a:lnTo>
                  <a:lnTo>
                    <a:pt x="32806" y="229011"/>
                  </a:lnTo>
                  <a:lnTo>
                    <a:pt x="35199" y="241623"/>
                  </a:lnTo>
                  <a:lnTo>
                    <a:pt x="36824" y="244987"/>
                  </a:lnTo>
                  <a:lnTo>
                    <a:pt x="37908" y="245818"/>
                  </a:lnTo>
                  <a:lnTo>
                    <a:pt x="38630" y="244960"/>
                  </a:lnTo>
                  <a:lnTo>
                    <a:pt x="39788" y="223333"/>
                  </a:lnTo>
                  <a:lnTo>
                    <a:pt x="33538" y="176362"/>
                  </a:lnTo>
                  <a:lnTo>
                    <a:pt x="15266" y="137293"/>
                  </a:lnTo>
                  <a:lnTo>
                    <a:pt x="7176" y="126776"/>
                  </a:lnTo>
                  <a:lnTo>
                    <a:pt x="68" y="120856"/>
                  </a:lnTo>
                  <a:lnTo>
                    <a:pt x="0" y="120025"/>
                  </a:lnTo>
                  <a:lnTo>
                    <a:pt x="8328" y="115320"/>
                  </a:lnTo>
                  <a:lnTo>
                    <a:pt x="33699" y="110550"/>
                  </a:lnTo>
                  <a:lnTo>
                    <a:pt x="58335" y="95587"/>
                  </a:lnTo>
                  <a:lnTo>
                    <a:pt x="101520" y="52952"/>
                  </a:lnTo>
                  <a:lnTo>
                    <a:pt x="118646" y="37520"/>
                  </a:lnTo>
                  <a:lnTo>
                    <a:pt x="122090" y="36246"/>
                  </a:lnTo>
                  <a:lnTo>
                    <a:pt x="124385" y="36807"/>
                  </a:lnTo>
                  <a:lnTo>
                    <a:pt x="125915" y="38592"/>
                  </a:lnTo>
                  <a:lnTo>
                    <a:pt x="124700" y="61331"/>
                  </a:lnTo>
                  <a:lnTo>
                    <a:pt x="109755" y="104992"/>
                  </a:lnTo>
                  <a:lnTo>
                    <a:pt x="90824" y="151404"/>
                  </a:lnTo>
                  <a:lnTo>
                    <a:pt x="71811" y="193064"/>
                  </a:lnTo>
                  <a:lnTo>
                    <a:pt x="49306" y="234003"/>
                  </a:lnTo>
                  <a:lnTo>
                    <a:pt x="49757" y="234262"/>
                  </a:lnTo>
                  <a:lnTo>
                    <a:pt x="57839" y="226473"/>
                  </a:lnTo>
                  <a:lnTo>
                    <a:pt x="88564" y="194723"/>
                  </a:lnTo>
                  <a:lnTo>
                    <a:pt x="102549" y="187579"/>
                  </a:lnTo>
                  <a:lnTo>
                    <a:pt x="109241" y="185673"/>
                  </a:lnTo>
                  <a:lnTo>
                    <a:pt x="115113" y="185814"/>
                  </a:lnTo>
                  <a:lnTo>
                    <a:pt x="125403" y="189734"/>
                  </a:lnTo>
                  <a:lnTo>
                    <a:pt x="132797" y="198061"/>
                  </a:lnTo>
                  <a:lnTo>
                    <a:pt x="137730" y="208112"/>
                  </a:lnTo>
                  <a:lnTo>
                    <a:pt x="141523" y="230987"/>
                  </a:lnTo>
                  <a:lnTo>
                    <a:pt x="142278" y="230840"/>
                  </a:lnTo>
                  <a:lnTo>
                    <a:pt x="148026" y="226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560"/>
          <p:cNvGrpSpPr/>
          <p:nvPr/>
        </p:nvGrpSpPr>
        <p:grpSpPr>
          <a:xfrm>
            <a:off x="3175160" y="4489450"/>
            <a:ext cx="1949291" cy="387351"/>
            <a:chOff x="3175160" y="4489450"/>
            <a:chExt cx="1949291" cy="387351"/>
          </a:xfrm>
        </p:grpSpPr>
        <p:sp>
          <p:nvSpPr>
            <p:cNvPr id="630" name="SMARTInkShape-2344"/>
            <p:cNvSpPr/>
            <p:nvPr>
              <p:custDataLst>
                <p:tags r:id="rId42"/>
              </p:custDataLst>
            </p:nvPr>
          </p:nvSpPr>
          <p:spPr>
            <a:xfrm>
              <a:off x="4358075" y="4682237"/>
              <a:ext cx="92975" cy="167192"/>
            </a:xfrm>
            <a:custGeom>
              <a:avLst/>
              <a:gdLst/>
              <a:ahLst/>
              <a:cxnLst/>
              <a:rect l="0" t="0" r="0" b="0"/>
              <a:pathLst>
                <a:path w="92975" h="167192">
                  <a:moveTo>
                    <a:pt x="67875" y="23113"/>
                  </a:moveTo>
                  <a:lnTo>
                    <a:pt x="67875" y="23113"/>
                  </a:lnTo>
                  <a:lnTo>
                    <a:pt x="67169" y="12974"/>
                  </a:lnTo>
                  <a:lnTo>
                    <a:pt x="64504" y="5436"/>
                  </a:lnTo>
                  <a:lnTo>
                    <a:pt x="61394" y="2862"/>
                  </a:lnTo>
                  <a:lnTo>
                    <a:pt x="52295" y="0"/>
                  </a:lnTo>
                  <a:lnTo>
                    <a:pt x="35272" y="1762"/>
                  </a:lnTo>
                  <a:lnTo>
                    <a:pt x="16822" y="10123"/>
                  </a:lnTo>
                  <a:lnTo>
                    <a:pt x="8026" y="19456"/>
                  </a:lnTo>
                  <a:lnTo>
                    <a:pt x="2469" y="30660"/>
                  </a:lnTo>
                  <a:lnTo>
                    <a:pt x="0" y="42695"/>
                  </a:lnTo>
                  <a:lnTo>
                    <a:pt x="753" y="48161"/>
                  </a:lnTo>
                  <a:lnTo>
                    <a:pt x="5352" y="58000"/>
                  </a:lnTo>
                  <a:lnTo>
                    <a:pt x="19247" y="71471"/>
                  </a:lnTo>
                  <a:lnTo>
                    <a:pt x="61044" y="94802"/>
                  </a:lnTo>
                  <a:lnTo>
                    <a:pt x="88555" y="115355"/>
                  </a:lnTo>
                  <a:lnTo>
                    <a:pt x="91539" y="120591"/>
                  </a:lnTo>
                  <a:lnTo>
                    <a:pt x="92974" y="132053"/>
                  </a:lnTo>
                  <a:lnTo>
                    <a:pt x="85615" y="144203"/>
                  </a:lnTo>
                  <a:lnTo>
                    <a:pt x="72937" y="155248"/>
                  </a:lnTo>
                  <a:lnTo>
                    <a:pt x="50638" y="164726"/>
                  </a:lnTo>
                  <a:lnTo>
                    <a:pt x="36931" y="167191"/>
                  </a:lnTo>
                  <a:lnTo>
                    <a:pt x="31723" y="165731"/>
                  </a:lnTo>
                  <a:lnTo>
                    <a:pt x="27546" y="162642"/>
                  </a:lnTo>
                  <a:lnTo>
                    <a:pt x="17075" y="150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345"/>
            <p:cNvSpPr/>
            <p:nvPr>
              <p:custDataLst>
                <p:tags r:id="rId43"/>
              </p:custDataLst>
            </p:nvPr>
          </p:nvSpPr>
          <p:spPr>
            <a:xfrm>
              <a:off x="3758710" y="4712583"/>
              <a:ext cx="103155" cy="142605"/>
            </a:xfrm>
            <a:custGeom>
              <a:avLst/>
              <a:gdLst/>
              <a:ahLst/>
              <a:cxnLst/>
              <a:rect l="0" t="0" r="0" b="0"/>
              <a:pathLst>
                <a:path w="103155" h="142605">
                  <a:moveTo>
                    <a:pt x="83040" y="5467"/>
                  </a:moveTo>
                  <a:lnTo>
                    <a:pt x="83040" y="5467"/>
                  </a:lnTo>
                  <a:lnTo>
                    <a:pt x="79669" y="2096"/>
                  </a:lnTo>
                  <a:lnTo>
                    <a:pt x="64088" y="0"/>
                  </a:lnTo>
                  <a:lnTo>
                    <a:pt x="51334" y="3273"/>
                  </a:lnTo>
                  <a:lnTo>
                    <a:pt x="38609" y="10841"/>
                  </a:lnTo>
                  <a:lnTo>
                    <a:pt x="25899" y="23613"/>
                  </a:lnTo>
                  <a:lnTo>
                    <a:pt x="10213" y="53413"/>
                  </a:lnTo>
                  <a:lnTo>
                    <a:pt x="0" y="89053"/>
                  </a:lnTo>
                  <a:lnTo>
                    <a:pt x="507" y="110114"/>
                  </a:lnTo>
                  <a:lnTo>
                    <a:pt x="2618" y="119682"/>
                  </a:lnTo>
                  <a:lnTo>
                    <a:pt x="6848" y="126765"/>
                  </a:lnTo>
                  <a:lnTo>
                    <a:pt x="19073" y="136518"/>
                  </a:lnTo>
                  <a:lnTo>
                    <a:pt x="41822" y="142604"/>
                  </a:lnTo>
                  <a:lnTo>
                    <a:pt x="60017" y="136502"/>
                  </a:lnTo>
                  <a:lnTo>
                    <a:pt x="77747" y="124382"/>
                  </a:lnTo>
                  <a:lnTo>
                    <a:pt x="94955" y="101693"/>
                  </a:lnTo>
                  <a:lnTo>
                    <a:pt x="101976" y="85393"/>
                  </a:lnTo>
                  <a:lnTo>
                    <a:pt x="103154" y="56979"/>
                  </a:lnTo>
                  <a:lnTo>
                    <a:pt x="96919" y="40356"/>
                  </a:lnTo>
                  <a:lnTo>
                    <a:pt x="92292" y="32960"/>
                  </a:lnTo>
                  <a:lnTo>
                    <a:pt x="87091" y="28029"/>
                  </a:lnTo>
                  <a:lnTo>
                    <a:pt x="63990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346"/>
            <p:cNvSpPr/>
            <p:nvPr>
              <p:custDataLst>
                <p:tags r:id="rId44"/>
              </p:custDataLst>
            </p:nvPr>
          </p:nvSpPr>
          <p:spPr>
            <a:xfrm>
              <a:off x="3994150" y="47815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6884" y="20331"/>
                  </a:lnTo>
                  <a:lnTo>
                    <a:pt x="76232" y="14568"/>
                  </a:lnTo>
                  <a:lnTo>
                    <a:pt x="119876" y="8393"/>
                  </a:lnTo>
                  <a:lnTo>
                    <a:pt x="162597" y="280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347"/>
            <p:cNvSpPr/>
            <p:nvPr>
              <p:custDataLst>
                <p:tags r:id="rId45"/>
              </p:custDataLst>
            </p:nvPr>
          </p:nvSpPr>
          <p:spPr>
            <a:xfrm>
              <a:off x="4514850" y="47625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7674" y="43622"/>
                  </a:lnTo>
                  <a:lnTo>
                    <a:pt x="4861" y="613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348"/>
            <p:cNvSpPr/>
            <p:nvPr>
              <p:custDataLst>
                <p:tags r:id="rId46"/>
              </p:custDataLst>
            </p:nvPr>
          </p:nvSpPr>
          <p:spPr>
            <a:xfrm>
              <a:off x="3562990" y="4692650"/>
              <a:ext cx="133613" cy="168562"/>
            </a:xfrm>
            <a:custGeom>
              <a:avLst/>
              <a:gdLst/>
              <a:ahLst/>
              <a:cxnLst/>
              <a:rect l="0" t="0" r="0" b="0"/>
              <a:pathLst>
                <a:path w="133613" h="168562">
                  <a:moveTo>
                    <a:pt x="12060" y="25400"/>
                  </a:moveTo>
                  <a:lnTo>
                    <a:pt x="12060" y="25400"/>
                  </a:lnTo>
                  <a:lnTo>
                    <a:pt x="6593" y="19933"/>
                  </a:lnTo>
                  <a:lnTo>
                    <a:pt x="2600" y="26053"/>
                  </a:lnTo>
                  <a:lnTo>
                    <a:pt x="0" y="47244"/>
                  </a:lnTo>
                  <a:lnTo>
                    <a:pt x="1368" y="85820"/>
                  </a:lnTo>
                  <a:lnTo>
                    <a:pt x="8223" y="127253"/>
                  </a:lnTo>
                  <a:lnTo>
                    <a:pt x="14294" y="147222"/>
                  </a:lnTo>
                  <a:lnTo>
                    <a:pt x="18462" y="153627"/>
                  </a:lnTo>
                  <a:lnTo>
                    <a:pt x="20562" y="155334"/>
                  </a:lnTo>
                  <a:lnTo>
                    <a:pt x="22667" y="155766"/>
                  </a:lnTo>
                  <a:lnTo>
                    <a:pt x="24776" y="155351"/>
                  </a:lnTo>
                  <a:lnTo>
                    <a:pt x="26887" y="154367"/>
                  </a:lnTo>
                  <a:lnTo>
                    <a:pt x="36601" y="142870"/>
                  </a:lnTo>
                  <a:lnTo>
                    <a:pt x="52015" y="108945"/>
                  </a:lnTo>
                  <a:lnTo>
                    <a:pt x="54219" y="107908"/>
                  </a:lnTo>
                  <a:lnTo>
                    <a:pt x="56394" y="108627"/>
                  </a:lnTo>
                  <a:lnTo>
                    <a:pt x="58549" y="110518"/>
                  </a:lnTo>
                  <a:lnTo>
                    <a:pt x="82464" y="156825"/>
                  </a:lnTo>
                  <a:lnTo>
                    <a:pt x="90623" y="164950"/>
                  </a:lnTo>
                  <a:lnTo>
                    <a:pt x="98953" y="168561"/>
                  </a:lnTo>
                  <a:lnTo>
                    <a:pt x="103149" y="168113"/>
                  </a:lnTo>
                  <a:lnTo>
                    <a:pt x="111576" y="163852"/>
                  </a:lnTo>
                  <a:lnTo>
                    <a:pt x="124253" y="146777"/>
                  </a:lnTo>
                  <a:lnTo>
                    <a:pt x="133575" y="120474"/>
                  </a:lnTo>
                  <a:lnTo>
                    <a:pt x="133612" y="75616"/>
                  </a:lnTo>
                  <a:lnTo>
                    <a:pt x="129458" y="28111"/>
                  </a:lnTo>
                  <a:lnTo>
                    <a:pt x="1263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349"/>
            <p:cNvSpPr/>
            <p:nvPr>
              <p:custDataLst>
                <p:tags r:id="rId47"/>
              </p:custDataLst>
            </p:nvPr>
          </p:nvSpPr>
          <p:spPr>
            <a:xfrm>
              <a:off x="3175160" y="4489450"/>
              <a:ext cx="406241" cy="127001"/>
            </a:xfrm>
            <a:custGeom>
              <a:avLst/>
              <a:gdLst/>
              <a:ahLst/>
              <a:cxnLst/>
              <a:rect l="0" t="0" r="0" b="0"/>
              <a:pathLst>
                <a:path w="406241" h="127001">
                  <a:moveTo>
                    <a:pt x="25240" y="127000"/>
                  </a:moveTo>
                  <a:lnTo>
                    <a:pt x="25240" y="127000"/>
                  </a:lnTo>
                  <a:lnTo>
                    <a:pt x="0" y="127000"/>
                  </a:lnTo>
                  <a:lnTo>
                    <a:pt x="652" y="125589"/>
                  </a:lnTo>
                  <a:lnTo>
                    <a:pt x="35147" y="107540"/>
                  </a:lnTo>
                  <a:lnTo>
                    <a:pt x="77621" y="89424"/>
                  </a:lnTo>
                  <a:lnTo>
                    <a:pt x="106727" y="78666"/>
                  </a:lnTo>
                  <a:lnTo>
                    <a:pt x="138832" y="67260"/>
                  </a:lnTo>
                  <a:lnTo>
                    <a:pt x="170818" y="56129"/>
                  </a:lnTo>
                  <a:lnTo>
                    <a:pt x="202725" y="45181"/>
                  </a:lnTo>
                  <a:lnTo>
                    <a:pt x="234580" y="34354"/>
                  </a:lnTo>
                  <a:lnTo>
                    <a:pt x="264284" y="25724"/>
                  </a:lnTo>
                  <a:lnTo>
                    <a:pt x="292552" y="18561"/>
                  </a:lnTo>
                  <a:lnTo>
                    <a:pt x="319865" y="12374"/>
                  </a:lnTo>
                  <a:lnTo>
                    <a:pt x="359619" y="5499"/>
                  </a:lnTo>
                  <a:lnTo>
                    <a:pt x="4062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350"/>
            <p:cNvSpPr/>
            <p:nvPr>
              <p:custDataLst>
                <p:tags r:id="rId48"/>
              </p:custDataLst>
            </p:nvPr>
          </p:nvSpPr>
          <p:spPr>
            <a:xfrm>
              <a:off x="3360705" y="4542015"/>
              <a:ext cx="36546" cy="334786"/>
            </a:xfrm>
            <a:custGeom>
              <a:avLst/>
              <a:gdLst/>
              <a:ahLst/>
              <a:cxnLst/>
              <a:rect l="0" t="0" r="0" b="0"/>
              <a:pathLst>
                <a:path w="36546" h="334786">
                  <a:moveTo>
                    <a:pt x="36545" y="10935"/>
                  </a:moveTo>
                  <a:lnTo>
                    <a:pt x="36545" y="10935"/>
                  </a:lnTo>
                  <a:lnTo>
                    <a:pt x="36545" y="4193"/>
                  </a:lnTo>
                  <a:lnTo>
                    <a:pt x="35839" y="2207"/>
                  </a:lnTo>
                  <a:lnTo>
                    <a:pt x="34663" y="883"/>
                  </a:lnTo>
                  <a:lnTo>
                    <a:pt x="33174" y="0"/>
                  </a:lnTo>
                  <a:lnTo>
                    <a:pt x="27756" y="901"/>
                  </a:lnTo>
                  <a:lnTo>
                    <a:pt x="24335" y="2129"/>
                  </a:lnTo>
                  <a:lnTo>
                    <a:pt x="18654" y="14782"/>
                  </a:lnTo>
                  <a:lnTo>
                    <a:pt x="11488" y="56995"/>
                  </a:lnTo>
                  <a:lnTo>
                    <a:pt x="7064" y="100550"/>
                  </a:lnTo>
                  <a:lnTo>
                    <a:pt x="4897" y="125006"/>
                  </a:lnTo>
                  <a:lnTo>
                    <a:pt x="2746" y="150482"/>
                  </a:lnTo>
                  <a:lnTo>
                    <a:pt x="1312" y="175933"/>
                  </a:lnTo>
                  <a:lnTo>
                    <a:pt x="356" y="201368"/>
                  </a:lnTo>
                  <a:lnTo>
                    <a:pt x="0" y="248677"/>
                  </a:lnTo>
                  <a:lnTo>
                    <a:pt x="2193" y="286166"/>
                  </a:lnTo>
                  <a:lnTo>
                    <a:pt x="11145" y="334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351"/>
            <p:cNvSpPr/>
            <p:nvPr>
              <p:custDataLst>
                <p:tags r:id="rId49"/>
              </p:custDataLst>
            </p:nvPr>
          </p:nvSpPr>
          <p:spPr>
            <a:xfrm>
              <a:off x="4815992" y="4559149"/>
              <a:ext cx="308459" cy="254152"/>
            </a:xfrm>
            <a:custGeom>
              <a:avLst/>
              <a:gdLst/>
              <a:ahLst/>
              <a:cxnLst/>
              <a:rect l="0" t="0" r="0" b="0"/>
              <a:pathLst>
                <a:path w="308459" h="254152">
                  <a:moveTo>
                    <a:pt x="3658" y="177951"/>
                  </a:moveTo>
                  <a:lnTo>
                    <a:pt x="3658" y="177951"/>
                  </a:lnTo>
                  <a:lnTo>
                    <a:pt x="287" y="177951"/>
                  </a:lnTo>
                  <a:lnTo>
                    <a:pt x="0" y="178656"/>
                  </a:lnTo>
                  <a:lnTo>
                    <a:pt x="1562" y="181322"/>
                  </a:lnTo>
                  <a:lnTo>
                    <a:pt x="4377" y="181609"/>
                  </a:lnTo>
                  <a:lnTo>
                    <a:pt x="13150" y="180047"/>
                  </a:lnTo>
                  <a:lnTo>
                    <a:pt x="48384" y="160458"/>
                  </a:lnTo>
                  <a:lnTo>
                    <a:pt x="63869" y="141409"/>
                  </a:lnTo>
                  <a:lnTo>
                    <a:pt x="67342" y="131607"/>
                  </a:lnTo>
                  <a:lnTo>
                    <a:pt x="67281" y="128004"/>
                  </a:lnTo>
                  <a:lnTo>
                    <a:pt x="64417" y="127015"/>
                  </a:lnTo>
                  <a:lnTo>
                    <a:pt x="53710" y="129677"/>
                  </a:lnTo>
                  <a:lnTo>
                    <a:pt x="28444" y="145852"/>
                  </a:lnTo>
                  <a:lnTo>
                    <a:pt x="14439" y="164391"/>
                  </a:lnTo>
                  <a:lnTo>
                    <a:pt x="8729" y="175261"/>
                  </a:lnTo>
                  <a:lnTo>
                    <a:pt x="6147" y="196746"/>
                  </a:lnTo>
                  <a:lnTo>
                    <a:pt x="7434" y="207414"/>
                  </a:lnTo>
                  <a:lnTo>
                    <a:pt x="12525" y="216643"/>
                  </a:lnTo>
                  <a:lnTo>
                    <a:pt x="29472" y="232542"/>
                  </a:lnTo>
                  <a:lnTo>
                    <a:pt x="72925" y="246651"/>
                  </a:lnTo>
                  <a:lnTo>
                    <a:pt x="111584" y="248935"/>
                  </a:lnTo>
                  <a:lnTo>
                    <a:pt x="152520" y="246189"/>
                  </a:lnTo>
                  <a:lnTo>
                    <a:pt x="189528" y="237912"/>
                  </a:lnTo>
                  <a:lnTo>
                    <a:pt x="231984" y="214610"/>
                  </a:lnTo>
                  <a:lnTo>
                    <a:pt x="256793" y="185364"/>
                  </a:lnTo>
                  <a:lnTo>
                    <a:pt x="258492" y="177954"/>
                  </a:lnTo>
                  <a:lnTo>
                    <a:pt x="256803" y="172308"/>
                  </a:lnTo>
                  <a:lnTo>
                    <a:pt x="252854" y="167839"/>
                  </a:lnTo>
                  <a:lnTo>
                    <a:pt x="246694" y="165565"/>
                  </a:lnTo>
                  <a:lnTo>
                    <a:pt x="230443" y="164920"/>
                  </a:lnTo>
                  <a:lnTo>
                    <a:pt x="201460" y="175266"/>
                  </a:lnTo>
                  <a:lnTo>
                    <a:pt x="170530" y="195108"/>
                  </a:lnTo>
                  <a:lnTo>
                    <a:pt x="157080" y="210740"/>
                  </a:lnTo>
                  <a:lnTo>
                    <a:pt x="152506" y="218861"/>
                  </a:lnTo>
                  <a:lnTo>
                    <a:pt x="151574" y="226391"/>
                  </a:lnTo>
                  <a:lnTo>
                    <a:pt x="156182" y="240402"/>
                  </a:lnTo>
                  <a:lnTo>
                    <a:pt x="160374" y="244985"/>
                  </a:lnTo>
                  <a:lnTo>
                    <a:pt x="170676" y="250077"/>
                  </a:lnTo>
                  <a:lnTo>
                    <a:pt x="198489" y="249573"/>
                  </a:lnTo>
                  <a:lnTo>
                    <a:pt x="217721" y="241063"/>
                  </a:lnTo>
                  <a:lnTo>
                    <a:pt x="256432" y="205861"/>
                  </a:lnTo>
                  <a:lnTo>
                    <a:pt x="271459" y="173187"/>
                  </a:lnTo>
                  <a:lnTo>
                    <a:pt x="281431" y="131384"/>
                  </a:lnTo>
                  <a:lnTo>
                    <a:pt x="284090" y="107395"/>
                  </a:lnTo>
                  <a:lnTo>
                    <a:pt x="286338" y="61221"/>
                  </a:lnTo>
                  <a:lnTo>
                    <a:pt x="283638" y="15658"/>
                  </a:lnTo>
                  <a:lnTo>
                    <a:pt x="280259" y="3516"/>
                  </a:lnTo>
                  <a:lnTo>
                    <a:pt x="278370" y="983"/>
                  </a:lnTo>
                  <a:lnTo>
                    <a:pt x="276405" y="0"/>
                  </a:lnTo>
                  <a:lnTo>
                    <a:pt x="274390" y="50"/>
                  </a:lnTo>
                  <a:lnTo>
                    <a:pt x="264810" y="16976"/>
                  </a:lnTo>
                  <a:lnTo>
                    <a:pt x="256407" y="57818"/>
                  </a:lnTo>
                  <a:lnTo>
                    <a:pt x="257337" y="95866"/>
                  </a:lnTo>
                  <a:lnTo>
                    <a:pt x="262453" y="137941"/>
                  </a:lnTo>
                  <a:lnTo>
                    <a:pt x="269432" y="180159"/>
                  </a:lnTo>
                  <a:lnTo>
                    <a:pt x="282882" y="213035"/>
                  </a:lnTo>
                  <a:lnTo>
                    <a:pt x="308458" y="254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352"/>
            <p:cNvSpPr/>
            <p:nvPr>
              <p:custDataLst>
                <p:tags r:id="rId50"/>
              </p:custDataLst>
            </p:nvPr>
          </p:nvSpPr>
          <p:spPr>
            <a:xfrm>
              <a:off x="4591047" y="4573813"/>
              <a:ext cx="165104" cy="253744"/>
            </a:xfrm>
            <a:custGeom>
              <a:avLst/>
              <a:gdLst/>
              <a:ahLst/>
              <a:cxnLst/>
              <a:rect l="0" t="0" r="0" b="0"/>
              <a:pathLst>
                <a:path w="165104" h="253744">
                  <a:moveTo>
                    <a:pt x="107953" y="131537"/>
                  </a:moveTo>
                  <a:lnTo>
                    <a:pt x="107953" y="131537"/>
                  </a:lnTo>
                  <a:lnTo>
                    <a:pt x="86905" y="122698"/>
                  </a:lnTo>
                  <a:lnTo>
                    <a:pt x="65890" y="119981"/>
                  </a:lnTo>
                  <a:lnTo>
                    <a:pt x="49983" y="124990"/>
                  </a:lnTo>
                  <a:lnTo>
                    <a:pt x="34210" y="134977"/>
                  </a:lnTo>
                  <a:lnTo>
                    <a:pt x="20146" y="148823"/>
                  </a:lnTo>
                  <a:lnTo>
                    <a:pt x="3697" y="179227"/>
                  </a:lnTo>
                  <a:lnTo>
                    <a:pt x="0" y="215047"/>
                  </a:lnTo>
                  <a:lnTo>
                    <a:pt x="7527" y="234269"/>
                  </a:lnTo>
                  <a:lnTo>
                    <a:pt x="13486" y="242358"/>
                  </a:lnTo>
                  <a:lnTo>
                    <a:pt x="27632" y="251347"/>
                  </a:lnTo>
                  <a:lnTo>
                    <a:pt x="35355" y="253743"/>
                  </a:lnTo>
                  <a:lnTo>
                    <a:pt x="55226" y="250762"/>
                  </a:lnTo>
                  <a:lnTo>
                    <a:pt x="88332" y="235302"/>
                  </a:lnTo>
                  <a:lnTo>
                    <a:pt x="108405" y="219282"/>
                  </a:lnTo>
                  <a:lnTo>
                    <a:pt x="124381" y="198052"/>
                  </a:lnTo>
                  <a:lnTo>
                    <a:pt x="136656" y="163216"/>
                  </a:lnTo>
                  <a:lnTo>
                    <a:pt x="145404" y="118806"/>
                  </a:lnTo>
                  <a:lnTo>
                    <a:pt x="147737" y="94122"/>
                  </a:lnTo>
                  <a:lnTo>
                    <a:pt x="149624" y="49291"/>
                  </a:lnTo>
                  <a:lnTo>
                    <a:pt x="146013" y="13564"/>
                  </a:lnTo>
                  <a:lnTo>
                    <a:pt x="139920" y="1964"/>
                  </a:lnTo>
                  <a:lnTo>
                    <a:pt x="136320" y="0"/>
                  </a:lnTo>
                  <a:lnTo>
                    <a:pt x="132508" y="101"/>
                  </a:lnTo>
                  <a:lnTo>
                    <a:pt x="128558" y="1580"/>
                  </a:lnTo>
                  <a:lnTo>
                    <a:pt x="122284" y="12630"/>
                  </a:lnTo>
                  <a:lnTo>
                    <a:pt x="114786" y="46211"/>
                  </a:lnTo>
                  <a:lnTo>
                    <a:pt x="111697" y="78798"/>
                  </a:lnTo>
                  <a:lnTo>
                    <a:pt x="112674" y="114447"/>
                  </a:lnTo>
                  <a:lnTo>
                    <a:pt x="117342" y="147695"/>
                  </a:lnTo>
                  <a:lnTo>
                    <a:pt x="127903" y="186654"/>
                  </a:lnTo>
                  <a:lnTo>
                    <a:pt x="131836" y="195798"/>
                  </a:lnTo>
                  <a:lnTo>
                    <a:pt x="143733" y="207840"/>
                  </a:lnTo>
                  <a:lnTo>
                    <a:pt x="165103" y="220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353"/>
            <p:cNvSpPr/>
            <p:nvPr>
              <p:custDataLst>
                <p:tags r:id="rId51"/>
              </p:custDataLst>
            </p:nvPr>
          </p:nvSpPr>
          <p:spPr>
            <a:xfrm>
              <a:off x="4533900" y="4667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88900"/>
                  </a:moveTo>
                  <a:lnTo>
                    <a:pt x="12700" y="88900"/>
                  </a:lnTo>
                  <a:lnTo>
                    <a:pt x="8336" y="46802"/>
                  </a:lnTo>
                  <a:lnTo>
                    <a:pt x="4861" y="132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561"/>
          <p:cNvGrpSpPr/>
          <p:nvPr/>
        </p:nvGrpSpPr>
        <p:grpSpPr>
          <a:xfrm>
            <a:off x="5679879" y="4529315"/>
            <a:ext cx="663772" cy="325532"/>
            <a:chOff x="5679879" y="4529315"/>
            <a:chExt cx="663772" cy="325532"/>
          </a:xfrm>
        </p:grpSpPr>
        <p:sp>
          <p:nvSpPr>
            <p:cNvPr id="641" name="SMARTInkShape-2354"/>
            <p:cNvSpPr/>
            <p:nvPr>
              <p:custDataLst>
                <p:tags r:id="rId37"/>
              </p:custDataLst>
            </p:nvPr>
          </p:nvSpPr>
          <p:spPr>
            <a:xfrm>
              <a:off x="5679879" y="4711700"/>
              <a:ext cx="104972" cy="12701"/>
            </a:xfrm>
            <a:custGeom>
              <a:avLst/>
              <a:gdLst/>
              <a:ahLst/>
              <a:cxnLst/>
              <a:rect l="0" t="0" r="0" b="0"/>
              <a:pathLst>
                <a:path w="1049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2650" y="7631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355"/>
            <p:cNvSpPr/>
            <p:nvPr>
              <p:custDataLst>
                <p:tags r:id="rId38"/>
              </p:custDataLst>
            </p:nvPr>
          </p:nvSpPr>
          <p:spPr>
            <a:xfrm>
              <a:off x="5718201" y="4565650"/>
              <a:ext cx="111100" cy="284112"/>
            </a:xfrm>
            <a:custGeom>
              <a:avLst/>
              <a:gdLst/>
              <a:ahLst/>
              <a:cxnLst/>
              <a:rect l="0" t="0" r="0" b="0"/>
              <a:pathLst>
                <a:path w="111100" h="284112">
                  <a:moveTo>
                    <a:pt x="60299" y="0"/>
                  </a:moveTo>
                  <a:lnTo>
                    <a:pt x="60299" y="0"/>
                  </a:lnTo>
                  <a:lnTo>
                    <a:pt x="40727" y="23101"/>
                  </a:lnTo>
                  <a:lnTo>
                    <a:pt x="22044" y="65720"/>
                  </a:lnTo>
                  <a:lnTo>
                    <a:pt x="9430" y="105173"/>
                  </a:lnTo>
                  <a:lnTo>
                    <a:pt x="2413" y="148579"/>
                  </a:lnTo>
                  <a:lnTo>
                    <a:pt x="0" y="190918"/>
                  </a:lnTo>
                  <a:lnTo>
                    <a:pt x="1279" y="226199"/>
                  </a:lnTo>
                  <a:lnTo>
                    <a:pt x="9844" y="252699"/>
                  </a:lnTo>
                  <a:lnTo>
                    <a:pt x="16078" y="263715"/>
                  </a:lnTo>
                  <a:lnTo>
                    <a:pt x="34296" y="277838"/>
                  </a:lnTo>
                  <a:lnTo>
                    <a:pt x="45080" y="282592"/>
                  </a:lnTo>
                  <a:lnTo>
                    <a:pt x="66471" y="284111"/>
                  </a:lnTo>
                  <a:lnTo>
                    <a:pt x="77113" y="282541"/>
                  </a:lnTo>
                  <a:lnTo>
                    <a:pt x="94583" y="273270"/>
                  </a:lnTo>
                  <a:lnTo>
                    <a:pt x="102205" y="266846"/>
                  </a:lnTo>
                  <a:lnTo>
                    <a:pt x="106580" y="259037"/>
                  </a:lnTo>
                  <a:lnTo>
                    <a:pt x="111099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356"/>
            <p:cNvSpPr/>
            <p:nvPr>
              <p:custDataLst>
                <p:tags r:id="rId39"/>
              </p:custDataLst>
            </p:nvPr>
          </p:nvSpPr>
          <p:spPr>
            <a:xfrm>
              <a:off x="6143429" y="4718050"/>
              <a:ext cx="200222" cy="12701"/>
            </a:xfrm>
            <a:custGeom>
              <a:avLst/>
              <a:gdLst/>
              <a:ahLst/>
              <a:cxnLst/>
              <a:rect l="0" t="0" r="0" b="0"/>
              <a:pathLst>
                <a:path w="2002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4647" y="9329"/>
                  </a:lnTo>
                  <a:lnTo>
                    <a:pt x="46322" y="6233"/>
                  </a:lnTo>
                  <a:lnTo>
                    <a:pt x="81256" y="3240"/>
                  </a:lnTo>
                  <a:lnTo>
                    <a:pt x="125945" y="1440"/>
                  </a:lnTo>
                  <a:lnTo>
                    <a:pt x="167209" y="640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357"/>
            <p:cNvSpPr/>
            <p:nvPr>
              <p:custDataLst>
                <p:tags r:id="rId40"/>
              </p:custDataLst>
            </p:nvPr>
          </p:nvSpPr>
          <p:spPr>
            <a:xfrm>
              <a:off x="6167826" y="4529315"/>
              <a:ext cx="69695" cy="310919"/>
            </a:xfrm>
            <a:custGeom>
              <a:avLst/>
              <a:gdLst/>
              <a:ahLst/>
              <a:cxnLst/>
              <a:rect l="0" t="0" r="0" b="0"/>
              <a:pathLst>
                <a:path w="69695" h="310919">
                  <a:moveTo>
                    <a:pt x="61524" y="10935"/>
                  </a:moveTo>
                  <a:lnTo>
                    <a:pt x="61524" y="10935"/>
                  </a:lnTo>
                  <a:lnTo>
                    <a:pt x="69547" y="2207"/>
                  </a:lnTo>
                  <a:lnTo>
                    <a:pt x="69694" y="883"/>
                  </a:lnTo>
                  <a:lnTo>
                    <a:pt x="69087" y="0"/>
                  </a:lnTo>
                  <a:lnTo>
                    <a:pt x="67977" y="117"/>
                  </a:lnTo>
                  <a:lnTo>
                    <a:pt x="64862" y="2129"/>
                  </a:lnTo>
                  <a:lnTo>
                    <a:pt x="46975" y="32269"/>
                  </a:lnTo>
                  <a:lnTo>
                    <a:pt x="29226" y="79580"/>
                  </a:lnTo>
                  <a:lnTo>
                    <a:pt x="16831" y="117879"/>
                  </a:lnTo>
                  <a:lnTo>
                    <a:pt x="8028" y="158419"/>
                  </a:lnTo>
                  <a:lnTo>
                    <a:pt x="2471" y="197839"/>
                  </a:lnTo>
                  <a:lnTo>
                    <a:pt x="0" y="231822"/>
                  </a:lnTo>
                  <a:lnTo>
                    <a:pt x="4546" y="259626"/>
                  </a:lnTo>
                  <a:lnTo>
                    <a:pt x="19007" y="291349"/>
                  </a:lnTo>
                  <a:lnTo>
                    <a:pt x="30632" y="304897"/>
                  </a:lnTo>
                  <a:lnTo>
                    <a:pt x="42857" y="310918"/>
                  </a:lnTo>
                  <a:lnTo>
                    <a:pt x="48373" y="309700"/>
                  </a:lnTo>
                  <a:lnTo>
                    <a:pt x="58266" y="300824"/>
                  </a:lnTo>
                  <a:lnTo>
                    <a:pt x="60763" y="293800"/>
                  </a:lnTo>
                  <a:lnTo>
                    <a:pt x="61524" y="258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358"/>
            <p:cNvSpPr/>
            <p:nvPr>
              <p:custDataLst>
                <p:tags r:id="rId41"/>
              </p:custDataLst>
            </p:nvPr>
          </p:nvSpPr>
          <p:spPr>
            <a:xfrm>
              <a:off x="5867400" y="4704040"/>
              <a:ext cx="178603" cy="150807"/>
            </a:xfrm>
            <a:custGeom>
              <a:avLst/>
              <a:gdLst/>
              <a:ahLst/>
              <a:cxnLst/>
              <a:rect l="0" t="0" r="0" b="0"/>
              <a:pathLst>
                <a:path w="178603" h="150807">
                  <a:moveTo>
                    <a:pt x="0" y="39410"/>
                  </a:moveTo>
                  <a:lnTo>
                    <a:pt x="0" y="39410"/>
                  </a:lnTo>
                  <a:lnTo>
                    <a:pt x="0" y="44877"/>
                  </a:lnTo>
                  <a:lnTo>
                    <a:pt x="20279" y="39810"/>
                  </a:lnTo>
                  <a:lnTo>
                    <a:pt x="47697" y="25953"/>
                  </a:lnTo>
                  <a:lnTo>
                    <a:pt x="56478" y="17907"/>
                  </a:lnTo>
                  <a:lnTo>
                    <a:pt x="60379" y="9627"/>
                  </a:lnTo>
                  <a:lnTo>
                    <a:pt x="60714" y="6149"/>
                  </a:lnTo>
                  <a:lnTo>
                    <a:pt x="59205" y="403"/>
                  </a:lnTo>
                  <a:lnTo>
                    <a:pt x="56403" y="0"/>
                  </a:lnTo>
                  <a:lnTo>
                    <a:pt x="47646" y="3315"/>
                  </a:lnTo>
                  <a:lnTo>
                    <a:pt x="27444" y="16485"/>
                  </a:lnTo>
                  <a:lnTo>
                    <a:pt x="10327" y="40536"/>
                  </a:lnTo>
                  <a:lnTo>
                    <a:pt x="6472" y="58019"/>
                  </a:lnTo>
                  <a:lnTo>
                    <a:pt x="6431" y="66633"/>
                  </a:lnTo>
                  <a:lnTo>
                    <a:pt x="9226" y="74492"/>
                  </a:lnTo>
                  <a:lnTo>
                    <a:pt x="19858" y="88869"/>
                  </a:lnTo>
                  <a:lnTo>
                    <a:pt x="39635" y="98551"/>
                  </a:lnTo>
                  <a:lnTo>
                    <a:pt x="76653" y="106087"/>
                  </a:lnTo>
                  <a:lnTo>
                    <a:pt x="101096" y="106438"/>
                  </a:lnTo>
                  <a:lnTo>
                    <a:pt x="123718" y="101891"/>
                  </a:lnTo>
                  <a:lnTo>
                    <a:pt x="139888" y="93285"/>
                  </a:lnTo>
                  <a:lnTo>
                    <a:pt x="146176" y="88027"/>
                  </a:lnTo>
                  <a:lnTo>
                    <a:pt x="153161" y="74658"/>
                  </a:lnTo>
                  <a:lnTo>
                    <a:pt x="155024" y="67142"/>
                  </a:lnTo>
                  <a:lnTo>
                    <a:pt x="154854" y="60720"/>
                  </a:lnTo>
                  <a:lnTo>
                    <a:pt x="150904" y="49823"/>
                  </a:lnTo>
                  <a:lnTo>
                    <a:pt x="147169" y="47057"/>
                  </a:lnTo>
                  <a:lnTo>
                    <a:pt x="142563" y="45919"/>
                  </a:lnTo>
                  <a:lnTo>
                    <a:pt x="133916" y="46536"/>
                  </a:lnTo>
                  <a:lnTo>
                    <a:pt x="131611" y="47689"/>
                  </a:lnTo>
                  <a:lnTo>
                    <a:pt x="130074" y="49163"/>
                  </a:lnTo>
                  <a:lnTo>
                    <a:pt x="130248" y="58326"/>
                  </a:lnTo>
                  <a:lnTo>
                    <a:pt x="134087" y="71806"/>
                  </a:lnTo>
                  <a:lnTo>
                    <a:pt x="148855" y="94556"/>
                  </a:lnTo>
                  <a:lnTo>
                    <a:pt x="173129" y="121564"/>
                  </a:lnTo>
                  <a:lnTo>
                    <a:pt x="178546" y="133779"/>
                  </a:lnTo>
                  <a:lnTo>
                    <a:pt x="178602" y="143911"/>
                  </a:lnTo>
                  <a:lnTo>
                    <a:pt x="176924" y="147177"/>
                  </a:lnTo>
                  <a:lnTo>
                    <a:pt x="174394" y="149354"/>
                  </a:lnTo>
                  <a:lnTo>
                    <a:pt x="171296" y="150806"/>
                  </a:lnTo>
                  <a:lnTo>
                    <a:pt x="150082" y="149479"/>
                  </a:lnTo>
                  <a:lnTo>
                    <a:pt x="143798" y="145950"/>
                  </a:lnTo>
                  <a:lnTo>
                    <a:pt x="134936" y="134504"/>
                  </a:lnTo>
                  <a:lnTo>
                    <a:pt x="132408" y="114365"/>
                  </a:lnTo>
                  <a:lnTo>
                    <a:pt x="133350" y="77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7" name="SMARTInkShape-2359"/>
          <p:cNvSpPr/>
          <p:nvPr>
            <p:custDataLst>
              <p:tags r:id="rId4"/>
            </p:custDataLst>
          </p:nvPr>
        </p:nvSpPr>
        <p:spPr>
          <a:xfrm>
            <a:off x="1427290" y="3091197"/>
            <a:ext cx="998411" cy="1906254"/>
          </a:xfrm>
          <a:custGeom>
            <a:avLst/>
            <a:gdLst/>
            <a:ahLst/>
            <a:cxnLst/>
            <a:rect l="0" t="0" r="0" b="0"/>
            <a:pathLst>
              <a:path w="998411" h="1906254">
                <a:moveTo>
                  <a:pt x="109410" y="33003"/>
                </a:moveTo>
                <a:lnTo>
                  <a:pt x="109410" y="33003"/>
                </a:lnTo>
                <a:lnTo>
                  <a:pt x="97854" y="432"/>
                </a:lnTo>
                <a:lnTo>
                  <a:pt x="95356" y="0"/>
                </a:lnTo>
                <a:lnTo>
                  <a:pt x="86936" y="3283"/>
                </a:lnTo>
                <a:lnTo>
                  <a:pt x="63553" y="29920"/>
                </a:lnTo>
                <a:lnTo>
                  <a:pt x="40581" y="68557"/>
                </a:lnTo>
                <a:lnTo>
                  <a:pt x="27541" y="92689"/>
                </a:lnTo>
                <a:lnTo>
                  <a:pt x="17436" y="120771"/>
                </a:lnTo>
                <a:lnTo>
                  <a:pt x="9288" y="151487"/>
                </a:lnTo>
                <a:lnTo>
                  <a:pt x="2446" y="183959"/>
                </a:lnTo>
                <a:lnTo>
                  <a:pt x="0" y="218307"/>
                </a:lnTo>
                <a:lnTo>
                  <a:pt x="487" y="253905"/>
                </a:lnTo>
                <a:lnTo>
                  <a:pt x="2928" y="290338"/>
                </a:lnTo>
                <a:lnTo>
                  <a:pt x="11611" y="325915"/>
                </a:lnTo>
                <a:lnTo>
                  <a:pt x="24455" y="360922"/>
                </a:lnTo>
                <a:lnTo>
                  <a:pt x="40073" y="395549"/>
                </a:lnTo>
                <a:lnTo>
                  <a:pt x="60363" y="427806"/>
                </a:lnTo>
                <a:lnTo>
                  <a:pt x="83768" y="458483"/>
                </a:lnTo>
                <a:lnTo>
                  <a:pt x="109248" y="488106"/>
                </a:lnTo>
                <a:lnTo>
                  <a:pt x="138230" y="515616"/>
                </a:lnTo>
                <a:lnTo>
                  <a:pt x="169546" y="541717"/>
                </a:lnTo>
                <a:lnTo>
                  <a:pt x="202417" y="566879"/>
                </a:lnTo>
                <a:lnTo>
                  <a:pt x="237031" y="589299"/>
                </a:lnTo>
                <a:lnTo>
                  <a:pt x="272808" y="609889"/>
                </a:lnTo>
                <a:lnTo>
                  <a:pt x="309358" y="629260"/>
                </a:lnTo>
                <a:lnTo>
                  <a:pt x="344309" y="649935"/>
                </a:lnTo>
                <a:lnTo>
                  <a:pt x="378193" y="671480"/>
                </a:lnTo>
                <a:lnTo>
                  <a:pt x="411365" y="693605"/>
                </a:lnTo>
                <a:lnTo>
                  <a:pt x="441946" y="717526"/>
                </a:lnTo>
                <a:lnTo>
                  <a:pt x="470801" y="742646"/>
                </a:lnTo>
                <a:lnTo>
                  <a:pt x="498504" y="768565"/>
                </a:lnTo>
                <a:lnTo>
                  <a:pt x="519795" y="797133"/>
                </a:lnTo>
                <a:lnTo>
                  <a:pt x="536811" y="827467"/>
                </a:lnTo>
                <a:lnTo>
                  <a:pt x="550977" y="858979"/>
                </a:lnTo>
                <a:lnTo>
                  <a:pt x="561833" y="891982"/>
                </a:lnTo>
                <a:lnTo>
                  <a:pt x="570481" y="925978"/>
                </a:lnTo>
                <a:lnTo>
                  <a:pt x="577657" y="960636"/>
                </a:lnTo>
                <a:lnTo>
                  <a:pt x="583147" y="994325"/>
                </a:lnTo>
                <a:lnTo>
                  <a:pt x="587512" y="1027368"/>
                </a:lnTo>
                <a:lnTo>
                  <a:pt x="591128" y="1059980"/>
                </a:lnTo>
                <a:lnTo>
                  <a:pt x="594244" y="1091598"/>
                </a:lnTo>
                <a:lnTo>
                  <a:pt x="597027" y="1122555"/>
                </a:lnTo>
                <a:lnTo>
                  <a:pt x="599588" y="1153071"/>
                </a:lnTo>
                <a:lnTo>
                  <a:pt x="602706" y="1181882"/>
                </a:lnTo>
                <a:lnTo>
                  <a:pt x="606197" y="1209556"/>
                </a:lnTo>
                <a:lnTo>
                  <a:pt x="609934" y="1236471"/>
                </a:lnTo>
                <a:lnTo>
                  <a:pt x="613837" y="1262176"/>
                </a:lnTo>
                <a:lnTo>
                  <a:pt x="617850" y="1287074"/>
                </a:lnTo>
                <a:lnTo>
                  <a:pt x="626072" y="1334024"/>
                </a:lnTo>
                <a:lnTo>
                  <a:pt x="634430" y="1376056"/>
                </a:lnTo>
                <a:lnTo>
                  <a:pt x="644730" y="1415905"/>
                </a:lnTo>
                <a:lnTo>
                  <a:pt x="655658" y="1456192"/>
                </a:lnTo>
                <a:lnTo>
                  <a:pt x="665218" y="1499968"/>
                </a:lnTo>
                <a:lnTo>
                  <a:pt x="671154" y="1523919"/>
                </a:lnTo>
                <a:lnTo>
                  <a:pt x="677934" y="1549058"/>
                </a:lnTo>
                <a:lnTo>
                  <a:pt x="685276" y="1574990"/>
                </a:lnTo>
                <a:lnTo>
                  <a:pt x="692993" y="1601450"/>
                </a:lnTo>
                <a:lnTo>
                  <a:pt x="700960" y="1628262"/>
                </a:lnTo>
                <a:lnTo>
                  <a:pt x="709093" y="1655309"/>
                </a:lnTo>
                <a:lnTo>
                  <a:pt x="718749" y="1682513"/>
                </a:lnTo>
                <a:lnTo>
                  <a:pt x="729419" y="1709820"/>
                </a:lnTo>
                <a:lnTo>
                  <a:pt x="740766" y="1737198"/>
                </a:lnTo>
                <a:lnTo>
                  <a:pt x="752564" y="1762505"/>
                </a:lnTo>
                <a:lnTo>
                  <a:pt x="776962" y="1809439"/>
                </a:lnTo>
                <a:lnTo>
                  <a:pt x="801916" y="1848173"/>
                </a:lnTo>
                <a:lnTo>
                  <a:pt x="814498" y="1865416"/>
                </a:lnTo>
                <a:lnTo>
                  <a:pt x="847292" y="1888339"/>
                </a:lnTo>
                <a:lnTo>
                  <a:pt x="888913" y="1901113"/>
                </a:lnTo>
                <a:lnTo>
                  <a:pt x="914828" y="1903532"/>
                </a:lnTo>
                <a:lnTo>
                  <a:pt x="961263" y="1905043"/>
                </a:lnTo>
                <a:lnTo>
                  <a:pt x="998410" y="19062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2" name="SMARTInkShape-Group563"/>
          <p:cNvGrpSpPr/>
          <p:nvPr/>
        </p:nvGrpSpPr>
        <p:grpSpPr>
          <a:xfrm>
            <a:off x="2984500" y="5588494"/>
            <a:ext cx="419101" cy="288564"/>
            <a:chOff x="2984500" y="5588494"/>
            <a:chExt cx="419101" cy="288564"/>
          </a:xfrm>
        </p:grpSpPr>
        <p:sp>
          <p:nvSpPr>
            <p:cNvPr id="648" name="SMARTInkShape-2360"/>
            <p:cNvSpPr/>
            <p:nvPr>
              <p:custDataLst>
                <p:tags r:id="rId33"/>
              </p:custDataLst>
            </p:nvPr>
          </p:nvSpPr>
          <p:spPr>
            <a:xfrm>
              <a:off x="2984500" y="5588494"/>
              <a:ext cx="139206" cy="285257"/>
            </a:xfrm>
            <a:custGeom>
              <a:avLst/>
              <a:gdLst/>
              <a:ahLst/>
              <a:cxnLst/>
              <a:rect l="0" t="0" r="0" b="0"/>
              <a:pathLst>
                <a:path w="139206" h="285257">
                  <a:moveTo>
                    <a:pt x="0" y="24906"/>
                  </a:moveTo>
                  <a:lnTo>
                    <a:pt x="0" y="24906"/>
                  </a:lnTo>
                  <a:lnTo>
                    <a:pt x="0" y="0"/>
                  </a:lnTo>
                  <a:lnTo>
                    <a:pt x="8728" y="37913"/>
                  </a:lnTo>
                  <a:lnTo>
                    <a:pt x="10935" y="74901"/>
                  </a:lnTo>
                  <a:lnTo>
                    <a:pt x="13797" y="119093"/>
                  </a:lnTo>
                  <a:lnTo>
                    <a:pt x="16715" y="165545"/>
                  </a:lnTo>
                  <a:lnTo>
                    <a:pt x="18012" y="209709"/>
                  </a:lnTo>
                  <a:lnTo>
                    <a:pt x="18589" y="243448"/>
                  </a:lnTo>
                  <a:lnTo>
                    <a:pt x="18959" y="280368"/>
                  </a:lnTo>
                  <a:lnTo>
                    <a:pt x="18284" y="283410"/>
                  </a:lnTo>
                  <a:lnTo>
                    <a:pt x="17128" y="284730"/>
                  </a:lnTo>
                  <a:lnTo>
                    <a:pt x="15652" y="284904"/>
                  </a:lnTo>
                  <a:lnTo>
                    <a:pt x="12130" y="277574"/>
                  </a:lnTo>
                  <a:lnTo>
                    <a:pt x="4121" y="243130"/>
                  </a:lnTo>
                  <a:lnTo>
                    <a:pt x="4592" y="217976"/>
                  </a:lnTo>
                  <a:lnTo>
                    <a:pt x="9200" y="203859"/>
                  </a:lnTo>
                  <a:lnTo>
                    <a:pt x="16789" y="197809"/>
                  </a:lnTo>
                  <a:lnTo>
                    <a:pt x="63092" y="174994"/>
                  </a:lnTo>
                  <a:lnTo>
                    <a:pt x="93915" y="151449"/>
                  </a:lnTo>
                  <a:lnTo>
                    <a:pt x="110534" y="122608"/>
                  </a:lnTo>
                  <a:lnTo>
                    <a:pt x="124395" y="80509"/>
                  </a:lnTo>
                  <a:lnTo>
                    <a:pt x="134067" y="42400"/>
                  </a:lnTo>
                  <a:lnTo>
                    <a:pt x="139205" y="4247"/>
                  </a:lnTo>
                  <a:lnTo>
                    <a:pt x="138665" y="3372"/>
                  </a:lnTo>
                  <a:lnTo>
                    <a:pt x="137599" y="3495"/>
                  </a:lnTo>
                  <a:lnTo>
                    <a:pt x="136183" y="4281"/>
                  </a:lnTo>
                  <a:lnTo>
                    <a:pt x="129546" y="46807"/>
                  </a:lnTo>
                  <a:lnTo>
                    <a:pt x="128131" y="79795"/>
                  </a:lnTo>
                  <a:lnTo>
                    <a:pt x="127503" y="117505"/>
                  </a:lnTo>
                  <a:lnTo>
                    <a:pt x="127224" y="156373"/>
                  </a:lnTo>
                  <a:lnTo>
                    <a:pt x="127099" y="192462"/>
                  </a:lnTo>
                  <a:lnTo>
                    <a:pt x="127030" y="237770"/>
                  </a:lnTo>
                  <a:lnTo>
                    <a:pt x="127000" y="28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361"/>
            <p:cNvSpPr/>
            <p:nvPr>
              <p:custDataLst>
                <p:tags r:id="rId34"/>
              </p:custDataLst>
            </p:nvPr>
          </p:nvSpPr>
          <p:spPr>
            <a:xfrm>
              <a:off x="3205354" y="5753100"/>
              <a:ext cx="60467" cy="123958"/>
            </a:xfrm>
            <a:custGeom>
              <a:avLst/>
              <a:gdLst/>
              <a:ahLst/>
              <a:cxnLst/>
              <a:rect l="0" t="0" r="0" b="0"/>
              <a:pathLst>
                <a:path w="60467" h="123958">
                  <a:moveTo>
                    <a:pt x="33146" y="25400"/>
                  </a:moveTo>
                  <a:lnTo>
                    <a:pt x="33146" y="25400"/>
                  </a:lnTo>
                  <a:lnTo>
                    <a:pt x="29775" y="25400"/>
                  </a:lnTo>
                  <a:lnTo>
                    <a:pt x="20937" y="32141"/>
                  </a:lnTo>
                  <a:lnTo>
                    <a:pt x="9381" y="49819"/>
                  </a:lnTo>
                  <a:lnTo>
                    <a:pt x="391" y="76301"/>
                  </a:lnTo>
                  <a:lnTo>
                    <a:pt x="0" y="99749"/>
                  </a:lnTo>
                  <a:lnTo>
                    <a:pt x="4539" y="111596"/>
                  </a:lnTo>
                  <a:lnTo>
                    <a:pt x="7725" y="116729"/>
                  </a:lnTo>
                  <a:lnTo>
                    <a:pt x="11260" y="120152"/>
                  </a:lnTo>
                  <a:lnTo>
                    <a:pt x="18950" y="123957"/>
                  </a:lnTo>
                  <a:lnTo>
                    <a:pt x="23682" y="122855"/>
                  </a:lnTo>
                  <a:lnTo>
                    <a:pt x="34584" y="115985"/>
                  </a:lnTo>
                  <a:lnTo>
                    <a:pt x="49251" y="100218"/>
                  </a:lnTo>
                  <a:lnTo>
                    <a:pt x="59163" y="82141"/>
                  </a:lnTo>
                  <a:lnTo>
                    <a:pt x="60466" y="69668"/>
                  </a:lnTo>
                  <a:lnTo>
                    <a:pt x="55352" y="46983"/>
                  </a:lnTo>
                  <a:lnTo>
                    <a:pt x="45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362"/>
            <p:cNvSpPr/>
            <p:nvPr>
              <p:custDataLst>
                <p:tags r:id="rId35"/>
              </p:custDataLst>
            </p:nvPr>
          </p:nvSpPr>
          <p:spPr>
            <a:xfrm>
              <a:off x="3382582" y="5816600"/>
              <a:ext cx="21019" cy="6351"/>
            </a:xfrm>
            <a:custGeom>
              <a:avLst/>
              <a:gdLst/>
              <a:ahLst/>
              <a:cxnLst/>
              <a:rect l="0" t="0" r="0" b="0"/>
              <a:pathLst>
                <a:path w="21019" h="6351">
                  <a:moveTo>
                    <a:pt x="21018" y="0"/>
                  </a:moveTo>
                  <a:lnTo>
                    <a:pt x="21018" y="0"/>
                  </a:lnTo>
                  <a:lnTo>
                    <a:pt x="75" y="5762"/>
                  </a:lnTo>
                  <a:lnTo>
                    <a:pt x="0" y="5959"/>
                  </a:lnTo>
                  <a:lnTo>
                    <a:pt x="19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363"/>
            <p:cNvSpPr/>
            <p:nvPr>
              <p:custDataLst>
                <p:tags r:id="rId36"/>
              </p:custDataLst>
            </p:nvPr>
          </p:nvSpPr>
          <p:spPr>
            <a:xfrm>
              <a:off x="3359150" y="5670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2364"/>
          <p:cNvSpPr/>
          <p:nvPr>
            <p:custDataLst>
              <p:tags r:id="rId5"/>
            </p:custDataLst>
          </p:nvPr>
        </p:nvSpPr>
        <p:spPr>
          <a:xfrm>
            <a:off x="3674311" y="5614544"/>
            <a:ext cx="224590" cy="269978"/>
          </a:xfrm>
          <a:custGeom>
            <a:avLst/>
            <a:gdLst/>
            <a:ahLst/>
            <a:cxnLst/>
            <a:rect l="0" t="0" r="0" b="0"/>
            <a:pathLst>
              <a:path w="224590" h="269978">
                <a:moveTo>
                  <a:pt x="103939" y="11556"/>
                </a:moveTo>
                <a:lnTo>
                  <a:pt x="103939" y="11556"/>
                </a:lnTo>
                <a:lnTo>
                  <a:pt x="95101" y="2718"/>
                </a:lnTo>
                <a:lnTo>
                  <a:pt x="89192" y="572"/>
                </a:lnTo>
                <a:lnTo>
                  <a:pt x="85641" y="0"/>
                </a:lnTo>
                <a:lnTo>
                  <a:pt x="76051" y="3127"/>
                </a:lnTo>
                <a:lnTo>
                  <a:pt x="70530" y="5937"/>
                </a:lnTo>
                <a:lnTo>
                  <a:pt x="52648" y="26746"/>
                </a:lnTo>
                <a:lnTo>
                  <a:pt x="30572" y="72109"/>
                </a:lnTo>
                <a:lnTo>
                  <a:pt x="16298" y="112081"/>
                </a:lnTo>
                <a:lnTo>
                  <a:pt x="5015" y="153600"/>
                </a:lnTo>
                <a:lnTo>
                  <a:pt x="0" y="190868"/>
                </a:lnTo>
                <a:lnTo>
                  <a:pt x="3920" y="233470"/>
                </a:lnTo>
                <a:lnTo>
                  <a:pt x="14095" y="253412"/>
                </a:lnTo>
                <a:lnTo>
                  <a:pt x="20760" y="261693"/>
                </a:lnTo>
                <a:lnTo>
                  <a:pt x="27320" y="266509"/>
                </a:lnTo>
                <a:lnTo>
                  <a:pt x="40253" y="269977"/>
                </a:lnTo>
                <a:lnTo>
                  <a:pt x="56819" y="265404"/>
                </a:lnTo>
                <a:lnTo>
                  <a:pt x="66176" y="261221"/>
                </a:lnTo>
                <a:lnTo>
                  <a:pt x="82217" y="245285"/>
                </a:lnTo>
                <a:lnTo>
                  <a:pt x="103147" y="208749"/>
                </a:lnTo>
                <a:lnTo>
                  <a:pt x="115581" y="176808"/>
                </a:lnTo>
                <a:lnTo>
                  <a:pt x="125812" y="139094"/>
                </a:lnTo>
                <a:lnTo>
                  <a:pt x="127536" y="104458"/>
                </a:lnTo>
                <a:lnTo>
                  <a:pt x="122893" y="75423"/>
                </a:lnTo>
                <a:lnTo>
                  <a:pt x="113774" y="55465"/>
                </a:lnTo>
                <a:lnTo>
                  <a:pt x="100784" y="41418"/>
                </a:lnTo>
                <a:lnTo>
                  <a:pt x="85603" y="31884"/>
                </a:lnTo>
                <a:lnTo>
                  <a:pt x="69449" y="27646"/>
                </a:lnTo>
                <a:lnTo>
                  <a:pt x="56625" y="29525"/>
                </a:lnTo>
                <a:lnTo>
                  <a:pt x="51229" y="32002"/>
                </a:lnTo>
                <a:lnTo>
                  <a:pt x="41472" y="42280"/>
                </a:lnTo>
                <a:lnTo>
                  <a:pt x="36894" y="48972"/>
                </a:lnTo>
                <a:lnTo>
                  <a:pt x="33689" y="63934"/>
                </a:lnTo>
                <a:lnTo>
                  <a:pt x="35323" y="79990"/>
                </a:lnTo>
                <a:lnTo>
                  <a:pt x="40752" y="96534"/>
                </a:lnTo>
                <a:lnTo>
                  <a:pt x="51632" y="109531"/>
                </a:lnTo>
                <a:lnTo>
                  <a:pt x="58484" y="114973"/>
                </a:lnTo>
                <a:lnTo>
                  <a:pt x="81150" y="121019"/>
                </a:lnTo>
                <a:lnTo>
                  <a:pt x="127526" y="120661"/>
                </a:lnTo>
                <a:lnTo>
                  <a:pt x="161694" y="114374"/>
                </a:lnTo>
                <a:lnTo>
                  <a:pt x="203758" y="101052"/>
                </a:lnTo>
                <a:lnTo>
                  <a:pt x="224589" y="941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6" name="SMARTInkShape-Group565"/>
          <p:cNvGrpSpPr/>
          <p:nvPr/>
        </p:nvGrpSpPr>
        <p:grpSpPr>
          <a:xfrm>
            <a:off x="4102100" y="5632450"/>
            <a:ext cx="254001" cy="374651"/>
            <a:chOff x="4102100" y="5632450"/>
            <a:chExt cx="254001" cy="374651"/>
          </a:xfrm>
        </p:grpSpPr>
        <p:sp>
          <p:nvSpPr>
            <p:cNvPr id="654" name="SMARTInkShape-2365"/>
            <p:cNvSpPr/>
            <p:nvPr>
              <p:custDataLst>
                <p:tags r:id="rId31"/>
              </p:custDataLst>
            </p:nvPr>
          </p:nvSpPr>
          <p:spPr>
            <a:xfrm>
              <a:off x="4102100" y="5632450"/>
              <a:ext cx="190043" cy="304801"/>
            </a:xfrm>
            <a:custGeom>
              <a:avLst/>
              <a:gdLst/>
              <a:ahLst/>
              <a:cxnLst/>
              <a:rect l="0" t="0" r="0" b="0"/>
              <a:pathLst>
                <a:path w="190043" h="304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8297" y="17676"/>
                  </a:lnTo>
                  <a:lnTo>
                    <a:pt x="55858" y="46987"/>
                  </a:lnTo>
                  <a:lnTo>
                    <a:pt x="102599" y="75446"/>
                  </a:lnTo>
                  <a:lnTo>
                    <a:pt x="146116" y="100040"/>
                  </a:lnTo>
                  <a:lnTo>
                    <a:pt x="188952" y="120212"/>
                  </a:lnTo>
                  <a:lnTo>
                    <a:pt x="189468" y="121064"/>
                  </a:lnTo>
                  <a:lnTo>
                    <a:pt x="190042" y="123891"/>
                  </a:lnTo>
                  <a:lnTo>
                    <a:pt x="188414" y="127500"/>
                  </a:lnTo>
                  <a:lnTo>
                    <a:pt x="160725" y="159877"/>
                  </a:lnTo>
                  <a:lnTo>
                    <a:pt x="121485" y="197129"/>
                  </a:lnTo>
                  <a:lnTo>
                    <a:pt x="81878" y="240728"/>
                  </a:lnTo>
                  <a:lnTo>
                    <a:pt x="50197" y="280150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366"/>
            <p:cNvSpPr/>
            <p:nvPr>
              <p:custDataLst>
                <p:tags r:id="rId32"/>
              </p:custDataLst>
            </p:nvPr>
          </p:nvSpPr>
          <p:spPr>
            <a:xfrm>
              <a:off x="4222750" y="580390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133350" y="0"/>
                  </a:moveTo>
                  <a:lnTo>
                    <a:pt x="133350" y="0"/>
                  </a:lnTo>
                  <a:lnTo>
                    <a:pt x="133350" y="3371"/>
                  </a:lnTo>
                  <a:lnTo>
                    <a:pt x="110276" y="45855"/>
                  </a:lnTo>
                  <a:lnTo>
                    <a:pt x="87787" y="82653"/>
                  </a:lnTo>
                  <a:lnTo>
                    <a:pt x="55644" y="121386"/>
                  </a:lnTo>
                  <a:lnTo>
                    <a:pt x="25581" y="16171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SMARTInkShape-Group566"/>
          <p:cNvGrpSpPr/>
          <p:nvPr/>
        </p:nvGrpSpPr>
        <p:grpSpPr>
          <a:xfrm>
            <a:off x="4646831" y="5665344"/>
            <a:ext cx="262126" cy="341801"/>
            <a:chOff x="4646831" y="5665344"/>
            <a:chExt cx="262126" cy="341801"/>
          </a:xfrm>
        </p:grpSpPr>
        <p:sp>
          <p:nvSpPr>
            <p:cNvPr id="657" name="SMARTInkShape-2367"/>
            <p:cNvSpPr/>
            <p:nvPr>
              <p:custDataLst>
                <p:tags r:id="rId29"/>
              </p:custDataLst>
            </p:nvPr>
          </p:nvSpPr>
          <p:spPr>
            <a:xfrm>
              <a:off x="4646831" y="5665344"/>
              <a:ext cx="198220" cy="262618"/>
            </a:xfrm>
            <a:custGeom>
              <a:avLst/>
              <a:gdLst/>
              <a:ahLst/>
              <a:cxnLst/>
              <a:rect l="0" t="0" r="0" b="0"/>
              <a:pathLst>
                <a:path w="198220" h="262618">
                  <a:moveTo>
                    <a:pt x="77569" y="11556"/>
                  </a:moveTo>
                  <a:lnTo>
                    <a:pt x="77569" y="11556"/>
                  </a:lnTo>
                  <a:lnTo>
                    <a:pt x="66737" y="1430"/>
                  </a:lnTo>
                  <a:lnTo>
                    <a:pt x="62642" y="0"/>
                  </a:lnTo>
                  <a:lnTo>
                    <a:pt x="60562" y="324"/>
                  </a:lnTo>
                  <a:lnTo>
                    <a:pt x="56370" y="2566"/>
                  </a:lnTo>
                  <a:lnTo>
                    <a:pt x="43301" y="17908"/>
                  </a:lnTo>
                  <a:lnTo>
                    <a:pt x="24286" y="64995"/>
                  </a:lnTo>
                  <a:lnTo>
                    <a:pt x="12965" y="98101"/>
                  </a:lnTo>
                  <a:lnTo>
                    <a:pt x="4641" y="133981"/>
                  </a:lnTo>
                  <a:lnTo>
                    <a:pt x="0" y="168977"/>
                  </a:lnTo>
                  <a:lnTo>
                    <a:pt x="2061" y="211775"/>
                  </a:lnTo>
                  <a:lnTo>
                    <a:pt x="7791" y="235774"/>
                  </a:lnTo>
                  <a:lnTo>
                    <a:pt x="16923" y="250673"/>
                  </a:lnTo>
                  <a:lnTo>
                    <a:pt x="22322" y="255634"/>
                  </a:lnTo>
                  <a:lnTo>
                    <a:pt x="35846" y="261146"/>
                  </a:lnTo>
                  <a:lnTo>
                    <a:pt x="43404" y="262617"/>
                  </a:lnTo>
                  <a:lnTo>
                    <a:pt x="59327" y="258605"/>
                  </a:lnTo>
                  <a:lnTo>
                    <a:pt x="86039" y="240683"/>
                  </a:lnTo>
                  <a:lnTo>
                    <a:pt x="114416" y="209267"/>
                  </a:lnTo>
                  <a:lnTo>
                    <a:pt x="130634" y="181272"/>
                  </a:lnTo>
                  <a:lnTo>
                    <a:pt x="142546" y="147664"/>
                  </a:lnTo>
                  <a:lnTo>
                    <a:pt x="153815" y="103154"/>
                  </a:lnTo>
                  <a:lnTo>
                    <a:pt x="153554" y="80018"/>
                  </a:lnTo>
                  <a:lnTo>
                    <a:pt x="147323" y="60327"/>
                  </a:lnTo>
                  <a:lnTo>
                    <a:pt x="128653" y="34787"/>
                  </a:lnTo>
                  <a:lnTo>
                    <a:pt x="115796" y="22822"/>
                  </a:lnTo>
                  <a:lnTo>
                    <a:pt x="101144" y="16563"/>
                  </a:lnTo>
                  <a:lnTo>
                    <a:pt x="93285" y="14894"/>
                  </a:lnTo>
                  <a:lnTo>
                    <a:pt x="78910" y="16802"/>
                  </a:lnTo>
                  <a:lnTo>
                    <a:pt x="72112" y="19287"/>
                  </a:lnTo>
                  <a:lnTo>
                    <a:pt x="52434" y="36268"/>
                  </a:lnTo>
                  <a:lnTo>
                    <a:pt x="39939" y="59173"/>
                  </a:lnTo>
                  <a:lnTo>
                    <a:pt x="38031" y="77404"/>
                  </a:lnTo>
                  <a:lnTo>
                    <a:pt x="38511" y="87205"/>
                  </a:lnTo>
                  <a:lnTo>
                    <a:pt x="44687" y="103739"/>
                  </a:lnTo>
                  <a:lnTo>
                    <a:pt x="65900" y="131600"/>
                  </a:lnTo>
                  <a:lnTo>
                    <a:pt x="85553" y="138992"/>
                  </a:lnTo>
                  <a:lnTo>
                    <a:pt x="110751" y="140867"/>
                  </a:lnTo>
                  <a:lnTo>
                    <a:pt x="151292" y="133988"/>
                  </a:lnTo>
                  <a:lnTo>
                    <a:pt x="198219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368"/>
            <p:cNvSpPr/>
            <p:nvPr>
              <p:custDataLst>
                <p:tags r:id="rId30"/>
              </p:custDataLst>
            </p:nvPr>
          </p:nvSpPr>
          <p:spPr>
            <a:xfrm>
              <a:off x="4852651" y="5930900"/>
              <a:ext cx="56306" cy="76245"/>
            </a:xfrm>
            <a:custGeom>
              <a:avLst/>
              <a:gdLst/>
              <a:ahLst/>
              <a:cxnLst/>
              <a:rect l="0" t="0" r="0" b="0"/>
              <a:pathLst>
                <a:path w="56306" h="76245">
                  <a:moveTo>
                    <a:pt x="30499" y="6350"/>
                  </a:moveTo>
                  <a:lnTo>
                    <a:pt x="30499" y="6350"/>
                  </a:lnTo>
                  <a:lnTo>
                    <a:pt x="27128" y="6348"/>
                  </a:lnTo>
                  <a:lnTo>
                    <a:pt x="23591" y="4468"/>
                  </a:lnTo>
                  <a:lnTo>
                    <a:pt x="19667" y="1986"/>
                  </a:lnTo>
                  <a:lnTo>
                    <a:pt x="15572" y="883"/>
                  </a:lnTo>
                  <a:lnTo>
                    <a:pt x="13492" y="1294"/>
                  </a:lnTo>
                  <a:lnTo>
                    <a:pt x="9300" y="3632"/>
                  </a:lnTo>
                  <a:lnTo>
                    <a:pt x="2972" y="15657"/>
                  </a:lnTo>
                  <a:lnTo>
                    <a:pt x="0" y="35996"/>
                  </a:lnTo>
                  <a:lnTo>
                    <a:pt x="2491" y="56527"/>
                  </a:lnTo>
                  <a:lnTo>
                    <a:pt x="7702" y="67690"/>
                  </a:lnTo>
                  <a:lnTo>
                    <a:pt x="11068" y="72645"/>
                  </a:lnTo>
                  <a:lnTo>
                    <a:pt x="15428" y="75241"/>
                  </a:lnTo>
                  <a:lnTo>
                    <a:pt x="25917" y="76244"/>
                  </a:lnTo>
                  <a:lnTo>
                    <a:pt x="35753" y="72456"/>
                  </a:lnTo>
                  <a:lnTo>
                    <a:pt x="44828" y="65365"/>
                  </a:lnTo>
                  <a:lnTo>
                    <a:pt x="53566" y="55156"/>
                  </a:lnTo>
                  <a:lnTo>
                    <a:pt x="55754" y="49470"/>
                  </a:lnTo>
                  <a:lnTo>
                    <a:pt x="56305" y="37509"/>
                  </a:lnTo>
                  <a:lnTo>
                    <a:pt x="52648" y="22246"/>
                  </a:lnTo>
                  <a:lnTo>
                    <a:pt x="43401" y="13179"/>
                  </a:lnTo>
                  <a:lnTo>
                    <a:pt x="24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567"/>
          <p:cNvGrpSpPr/>
          <p:nvPr/>
        </p:nvGrpSpPr>
        <p:grpSpPr>
          <a:xfrm>
            <a:off x="6299198" y="5759944"/>
            <a:ext cx="275020" cy="180521"/>
            <a:chOff x="6299198" y="5759944"/>
            <a:chExt cx="275020" cy="180521"/>
          </a:xfrm>
        </p:grpSpPr>
        <p:sp>
          <p:nvSpPr>
            <p:cNvPr id="660" name="SMARTInkShape-2369"/>
            <p:cNvSpPr/>
            <p:nvPr>
              <p:custDataLst>
                <p:tags r:id="rId27"/>
              </p:custDataLst>
            </p:nvPr>
          </p:nvSpPr>
          <p:spPr>
            <a:xfrm>
              <a:off x="6299198" y="5791200"/>
              <a:ext cx="146053" cy="149265"/>
            </a:xfrm>
            <a:custGeom>
              <a:avLst/>
              <a:gdLst/>
              <a:ahLst/>
              <a:cxnLst/>
              <a:rect l="0" t="0" r="0" b="0"/>
              <a:pathLst>
                <a:path w="146053" h="149265">
                  <a:moveTo>
                    <a:pt x="2" y="0"/>
                  </a:moveTo>
                  <a:lnTo>
                    <a:pt x="2" y="0"/>
                  </a:lnTo>
                  <a:lnTo>
                    <a:pt x="0" y="6741"/>
                  </a:lnTo>
                  <a:lnTo>
                    <a:pt x="13817" y="50216"/>
                  </a:lnTo>
                  <a:lnTo>
                    <a:pt x="23850" y="86845"/>
                  </a:lnTo>
                  <a:lnTo>
                    <a:pt x="40146" y="130701"/>
                  </a:lnTo>
                  <a:lnTo>
                    <a:pt x="49259" y="149264"/>
                  </a:lnTo>
                  <a:lnTo>
                    <a:pt x="50479" y="148898"/>
                  </a:lnTo>
                  <a:lnTo>
                    <a:pt x="53715" y="144728"/>
                  </a:lnTo>
                  <a:lnTo>
                    <a:pt x="72396" y="105206"/>
                  </a:lnTo>
                  <a:lnTo>
                    <a:pt x="93418" y="64568"/>
                  </a:lnTo>
                  <a:lnTo>
                    <a:pt x="134521" y="17467"/>
                  </a:lnTo>
                  <a:lnTo>
                    <a:pt x="1460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370"/>
            <p:cNvSpPr/>
            <p:nvPr>
              <p:custDataLst>
                <p:tags r:id="rId28"/>
              </p:custDataLst>
            </p:nvPr>
          </p:nvSpPr>
          <p:spPr>
            <a:xfrm>
              <a:off x="6508750" y="5759944"/>
              <a:ext cx="65468" cy="169188"/>
            </a:xfrm>
            <a:custGeom>
              <a:avLst/>
              <a:gdLst/>
              <a:ahLst/>
              <a:cxnLst/>
              <a:rect l="0" t="0" r="0" b="0"/>
              <a:pathLst>
                <a:path w="65468" h="169188">
                  <a:moveTo>
                    <a:pt x="63500" y="24906"/>
                  </a:moveTo>
                  <a:lnTo>
                    <a:pt x="63500" y="24906"/>
                  </a:lnTo>
                  <a:lnTo>
                    <a:pt x="49194" y="5132"/>
                  </a:lnTo>
                  <a:lnTo>
                    <a:pt x="42796" y="2007"/>
                  </a:lnTo>
                  <a:lnTo>
                    <a:pt x="30561" y="0"/>
                  </a:lnTo>
                  <a:lnTo>
                    <a:pt x="28135" y="1246"/>
                  </a:lnTo>
                  <a:lnTo>
                    <a:pt x="23558" y="6394"/>
                  </a:lnTo>
                  <a:lnTo>
                    <a:pt x="21054" y="15267"/>
                  </a:lnTo>
                  <a:lnTo>
                    <a:pt x="20646" y="26972"/>
                  </a:lnTo>
                  <a:lnTo>
                    <a:pt x="28006" y="65674"/>
                  </a:lnTo>
                  <a:lnTo>
                    <a:pt x="50098" y="107528"/>
                  </a:lnTo>
                  <a:lnTo>
                    <a:pt x="64223" y="137967"/>
                  </a:lnTo>
                  <a:lnTo>
                    <a:pt x="65467" y="149473"/>
                  </a:lnTo>
                  <a:lnTo>
                    <a:pt x="64812" y="154517"/>
                  </a:lnTo>
                  <a:lnTo>
                    <a:pt x="62963" y="158585"/>
                  </a:lnTo>
                  <a:lnTo>
                    <a:pt x="57147" y="164989"/>
                  </a:lnTo>
                  <a:lnTo>
                    <a:pt x="47976" y="168303"/>
                  </a:lnTo>
                  <a:lnTo>
                    <a:pt x="42567" y="169187"/>
                  </a:lnTo>
                  <a:lnTo>
                    <a:pt x="30914" y="166407"/>
                  </a:lnTo>
                  <a:lnTo>
                    <a:pt x="24842" y="163690"/>
                  </a:lnTo>
                  <a:lnTo>
                    <a:pt x="14333" y="151264"/>
                  </a:lnTo>
                  <a:lnTo>
                    <a:pt x="0" y="12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568"/>
          <p:cNvGrpSpPr/>
          <p:nvPr/>
        </p:nvGrpSpPr>
        <p:grpSpPr>
          <a:xfrm>
            <a:off x="7412578" y="5578442"/>
            <a:ext cx="436023" cy="327059"/>
            <a:chOff x="7412578" y="5578442"/>
            <a:chExt cx="436023" cy="327059"/>
          </a:xfrm>
        </p:grpSpPr>
        <p:sp>
          <p:nvSpPr>
            <p:cNvPr id="663" name="SMARTInkShape-2371"/>
            <p:cNvSpPr/>
            <p:nvPr>
              <p:custDataLst>
                <p:tags r:id="rId23"/>
              </p:custDataLst>
            </p:nvPr>
          </p:nvSpPr>
          <p:spPr>
            <a:xfrm>
              <a:off x="7829550" y="58039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372"/>
            <p:cNvSpPr/>
            <p:nvPr>
              <p:custDataLst>
                <p:tags r:id="rId24"/>
              </p:custDataLst>
            </p:nvPr>
          </p:nvSpPr>
          <p:spPr>
            <a:xfrm>
              <a:off x="7835900" y="5638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2373"/>
            <p:cNvSpPr/>
            <p:nvPr>
              <p:custDataLst>
                <p:tags r:id="rId25"/>
              </p:custDataLst>
            </p:nvPr>
          </p:nvSpPr>
          <p:spPr>
            <a:xfrm>
              <a:off x="7667429" y="5797550"/>
              <a:ext cx="22422" cy="107951"/>
            </a:xfrm>
            <a:custGeom>
              <a:avLst/>
              <a:gdLst/>
              <a:ahLst/>
              <a:cxnLst/>
              <a:rect l="0" t="0" r="0" b="0"/>
              <a:pathLst>
                <a:path w="22422" h="107951">
                  <a:moveTo>
                    <a:pt x="3371" y="0"/>
                  </a:moveTo>
                  <a:lnTo>
                    <a:pt x="3371" y="0"/>
                  </a:lnTo>
                  <a:lnTo>
                    <a:pt x="0" y="6741"/>
                  </a:lnTo>
                  <a:lnTo>
                    <a:pt x="1275" y="24419"/>
                  </a:lnTo>
                  <a:lnTo>
                    <a:pt x="8121" y="68955"/>
                  </a:lnTo>
                  <a:lnTo>
                    <a:pt x="10421" y="84975"/>
                  </a:lnTo>
                  <a:lnTo>
                    <a:pt x="224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374"/>
            <p:cNvSpPr/>
            <p:nvPr>
              <p:custDataLst>
                <p:tags r:id="rId26"/>
              </p:custDataLst>
            </p:nvPr>
          </p:nvSpPr>
          <p:spPr>
            <a:xfrm>
              <a:off x="7412578" y="5578442"/>
              <a:ext cx="156623" cy="290900"/>
            </a:xfrm>
            <a:custGeom>
              <a:avLst/>
              <a:gdLst/>
              <a:ahLst/>
              <a:cxnLst/>
              <a:rect l="0" t="0" r="0" b="0"/>
              <a:pathLst>
                <a:path w="156623" h="290900">
                  <a:moveTo>
                    <a:pt x="10572" y="34958"/>
                  </a:moveTo>
                  <a:lnTo>
                    <a:pt x="10572" y="34958"/>
                  </a:lnTo>
                  <a:lnTo>
                    <a:pt x="10570" y="31300"/>
                  </a:lnTo>
                  <a:lnTo>
                    <a:pt x="12453" y="41552"/>
                  </a:lnTo>
                  <a:lnTo>
                    <a:pt x="19410" y="86982"/>
                  </a:lnTo>
                  <a:lnTo>
                    <a:pt x="23437" y="122756"/>
                  </a:lnTo>
                  <a:lnTo>
                    <a:pt x="26873" y="162174"/>
                  </a:lnTo>
                  <a:lnTo>
                    <a:pt x="28400" y="203211"/>
                  </a:lnTo>
                  <a:lnTo>
                    <a:pt x="29079" y="237443"/>
                  </a:lnTo>
                  <a:lnTo>
                    <a:pt x="29514" y="280427"/>
                  </a:lnTo>
                  <a:lnTo>
                    <a:pt x="27693" y="288695"/>
                  </a:lnTo>
                  <a:lnTo>
                    <a:pt x="26219" y="290899"/>
                  </a:lnTo>
                  <a:lnTo>
                    <a:pt x="24531" y="290252"/>
                  </a:lnTo>
                  <a:lnTo>
                    <a:pt x="20774" y="283887"/>
                  </a:lnTo>
                  <a:lnTo>
                    <a:pt x="2658" y="239861"/>
                  </a:lnTo>
                  <a:lnTo>
                    <a:pt x="0" y="232330"/>
                  </a:lnTo>
                  <a:lnTo>
                    <a:pt x="701" y="230039"/>
                  </a:lnTo>
                  <a:lnTo>
                    <a:pt x="2581" y="228513"/>
                  </a:lnTo>
                  <a:lnTo>
                    <a:pt x="41355" y="208971"/>
                  </a:lnTo>
                  <a:lnTo>
                    <a:pt x="61791" y="190470"/>
                  </a:lnTo>
                  <a:lnTo>
                    <a:pt x="85406" y="157000"/>
                  </a:lnTo>
                  <a:lnTo>
                    <a:pt x="101921" y="125182"/>
                  </a:lnTo>
                  <a:lnTo>
                    <a:pt x="118669" y="89875"/>
                  </a:lnTo>
                  <a:lnTo>
                    <a:pt x="134110" y="55837"/>
                  </a:lnTo>
                  <a:lnTo>
                    <a:pt x="151757" y="12768"/>
                  </a:lnTo>
                  <a:lnTo>
                    <a:pt x="155660" y="0"/>
                  </a:lnTo>
                  <a:lnTo>
                    <a:pt x="156195" y="3899"/>
                  </a:lnTo>
                  <a:lnTo>
                    <a:pt x="156538" y="40503"/>
                  </a:lnTo>
                  <a:lnTo>
                    <a:pt x="156585" y="73876"/>
                  </a:lnTo>
                  <a:lnTo>
                    <a:pt x="156605" y="111522"/>
                  </a:lnTo>
                  <a:lnTo>
                    <a:pt x="156615" y="149418"/>
                  </a:lnTo>
                  <a:lnTo>
                    <a:pt x="156618" y="183667"/>
                  </a:lnTo>
                  <a:lnTo>
                    <a:pt x="156620" y="225070"/>
                  </a:lnTo>
                  <a:lnTo>
                    <a:pt x="156622" y="26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569"/>
          <p:cNvGrpSpPr/>
          <p:nvPr/>
        </p:nvGrpSpPr>
        <p:grpSpPr>
          <a:xfrm>
            <a:off x="8276995" y="5642815"/>
            <a:ext cx="479656" cy="232181"/>
            <a:chOff x="8276995" y="5642815"/>
            <a:chExt cx="479656" cy="232181"/>
          </a:xfrm>
        </p:grpSpPr>
        <p:sp>
          <p:nvSpPr>
            <p:cNvPr id="668" name="SMARTInkShape-2375"/>
            <p:cNvSpPr/>
            <p:nvPr>
              <p:custDataLst>
                <p:tags r:id="rId21"/>
              </p:custDataLst>
            </p:nvPr>
          </p:nvSpPr>
          <p:spPr>
            <a:xfrm>
              <a:off x="8622788" y="5683328"/>
              <a:ext cx="133863" cy="184073"/>
            </a:xfrm>
            <a:custGeom>
              <a:avLst/>
              <a:gdLst/>
              <a:ahLst/>
              <a:cxnLst/>
              <a:rect l="0" t="0" r="0" b="0"/>
              <a:pathLst>
                <a:path w="133863" h="184073">
                  <a:moveTo>
                    <a:pt x="114812" y="6272"/>
                  </a:moveTo>
                  <a:lnTo>
                    <a:pt x="114812" y="6272"/>
                  </a:lnTo>
                  <a:lnTo>
                    <a:pt x="118182" y="2901"/>
                  </a:lnTo>
                  <a:lnTo>
                    <a:pt x="121719" y="1246"/>
                  </a:lnTo>
                  <a:lnTo>
                    <a:pt x="130408" y="96"/>
                  </a:lnTo>
                  <a:lnTo>
                    <a:pt x="129269" y="0"/>
                  </a:lnTo>
                  <a:lnTo>
                    <a:pt x="113309" y="15629"/>
                  </a:lnTo>
                  <a:lnTo>
                    <a:pt x="67209" y="54907"/>
                  </a:lnTo>
                  <a:lnTo>
                    <a:pt x="27589" y="93699"/>
                  </a:lnTo>
                  <a:lnTo>
                    <a:pt x="2489" y="122006"/>
                  </a:lnTo>
                  <a:lnTo>
                    <a:pt x="419" y="127172"/>
                  </a:lnTo>
                  <a:lnTo>
                    <a:pt x="0" y="136675"/>
                  </a:lnTo>
                  <a:lnTo>
                    <a:pt x="2288" y="140480"/>
                  </a:lnTo>
                  <a:lnTo>
                    <a:pt x="16325" y="149911"/>
                  </a:lnTo>
                  <a:lnTo>
                    <a:pt x="49759" y="163501"/>
                  </a:lnTo>
                  <a:lnTo>
                    <a:pt x="93338" y="173188"/>
                  </a:lnTo>
                  <a:lnTo>
                    <a:pt x="133862" y="18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376"/>
            <p:cNvSpPr/>
            <p:nvPr>
              <p:custDataLst>
                <p:tags r:id="rId22"/>
              </p:custDataLst>
            </p:nvPr>
          </p:nvSpPr>
          <p:spPr>
            <a:xfrm>
              <a:off x="8276995" y="5642815"/>
              <a:ext cx="155806" cy="232181"/>
            </a:xfrm>
            <a:custGeom>
              <a:avLst/>
              <a:gdLst/>
              <a:ahLst/>
              <a:cxnLst/>
              <a:rect l="0" t="0" r="0" b="0"/>
              <a:pathLst>
                <a:path w="155806" h="232181">
                  <a:moveTo>
                    <a:pt x="98655" y="40435"/>
                  </a:moveTo>
                  <a:lnTo>
                    <a:pt x="98655" y="40435"/>
                  </a:lnTo>
                  <a:lnTo>
                    <a:pt x="95284" y="33693"/>
                  </a:lnTo>
                  <a:lnTo>
                    <a:pt x="90815" y="11560"/>
                  </a:lnTo>
                  <a:lnTo>
                    <a:pt x="89195" y="8485"/>
                  </a:lnTo>
                  <a:lnTo>
                    <a:pt x="83632" y="3186"/>
                  </a:lnTo>
                  <a:lnTo>
                    <a:pt x="80173" y="786"/>
                  </a:lnTo>
                  <a:lnTo>
                    <a:pt x="70685" y="0"/>
                  </a:lnTo>
                  <a:lnTo>
                    <a:pt x="65192" y="778"/>
                  </a:lnTo>
                  <a:lnTo>
                    <a:pt x="43976" y="11986"/>
                  </a:lnTo>
                  <a:lnTo>
                    <a:pt x="23187" y="45568"/>
                  </a:lnTo>
                  <a:lnTo>
                    <a:pt x="11961" y="77289"/>
                  </a:lnTo>
                  <a:lnTo>
                    <a:pt x="3680" y="111848"/>
                  </a:lnTo>
                  <a:lnTo>
                    <a:pt x="0" y="146022"/>
                  </a:lnTo>
                  <a:lnTo>
                    <a:pt x="4668" y="190253"/>
                  </a:lnTo>
                  <a:lnTo>
                    <a:pt x="18361" y="220057"/>
                  </a:lnTo>
                  <a:lnTo>
                    <a:pt x="29807" y="229628"/>
                  </a:lnTo>
                  <a:lnTo>
                    <a:pt x="35823" y="232180"/>
                  </a:lnTo>
                  <a:lnTo>
                    <a:pt x="41950" y="231061"/>
                  </a:lnTo>
                  <a:lnTo>
                    <a:pt x="54402" y="222289"/>
                  </a:lnTo>
                  <a:lnTo>
                    <a:pt x="73314" y="198113"/>
                  </a:lnTo>
                  <a:lnTo>
                    <a:pt x="85580" y="158494"/>
                  </a:lnTo>
                  <a:lnTo>
                    <a:pt x="87434" y="121598"/>
                  </a:lnTo>
                  <a:lnTo>
                    <a:pt x="85202" y="83563"/>
                  </a:lnTo>
                  <a:lnTo>
                    <a:pt x="75305" y="44433"/>
                  </a:lnTo>
                  <a:lnTo>
                    <a:pt x="64993" y="29042"/>
                  </a:lnTo>
                  <a:lnTo>
                    <a:pt x="53355" y="21260"/>
                  </a:lnTo>
                  <a:lnTo>
                    <a:pt x="47288" y="19185"/>
                  </a:lnTo>
                  <a:lnTo>
                    <a:pt x="41832" y="19213"/>
                  </a:lnTo>
                  <a:lnTo>
                    <a:pt x="32008" y="23007"/>
                  </a:lnTo>
                  <a:lnTo>
                    <a:pt x="18543" y="36446"/>
                  </a:lnTo>
                  <a:lnTo>
                    <a:pt x="8988" y="53835"/>
                  </a:lnTo>
                  <a:lnTo>
                    <a:pt x="7768" y="64265"/>
                  </a:lnTo>
                  <a:lnTo>
                    <a:pt x="8430" y="69021"/>
                  </a:lnTo>
                  <a:lnTo>
                    <a:pt x="11694" y="72898"/>
                  </a:lnTo>
                  <a:lnTo>
                    <a:pt x="22846" y="79087"/>
                  </a:lnTo>
                  <a:lnTo>
                    <a:pt x="51734" y="83167"/>
                  </a:lnTo>
                  <a:lnTo>
                    <a:pt x="90475" y="77634"/>
                  </a:lnTo>
                  <a:lnTo>
                    <a:pt x="129862" y="70428"/>
                  </a:lnTo>
                  <a:lnTo>
                    <a:pt x="155805" y="65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570"/>
          <p:cNvGrpSpPr/>
          <p:nvPr/>
        </p:nvGrpSpPr>
        <p:grpSpPr>
          <a:xfrm>
            <a:off x="8978767" y="5674439"/>
            <a:ext cx="192960" cy="298907"/>
            <a:chOff x="8978767" y="5674439"/>
            <a:chExt cx="192960" cy="298907"/>
          </a:xfrm>
        </p:grpSpPr>
        <p:sp>
          <p:nvSpPr>
            <p:cNvPr id="671" name="SMARTInkShape-2377"/>
            <p:cNvSpPr/>
            <p:nvPr>
              <p:custDataLst>
                <p:tags r:id="rId19"/>
              </p:custDataLst>
            </p:nvPr>
          </p:nvSpPr>
          <p:spPr>
            <a:xfrm>
              <a:off x="9127099" y="5892800"/>
              <a:ext cx="44628" cy="80546"/>
            </a:xfrm>
            <a:custGeom>
              <a:avLst/>
              <a:gdLst/>
              <a:ahLst/>
              <a:cxnLst/>
              <a:rect l="0" t="0" r="0" b="0"/>
              <a:pathLst>
                <a:path w="44628" h="80546">
                  <a:moveTo>
                    <a:pt x="35951" y="0"/>
                  </a:moveTo>
                  <a:lnTo>
                    <a:pt x="35951" y="0"/>
                  </a:lnTo>
                  <a:lnTo>
                    <a:pt x="21645" y="0"/>
                  </a:lnTo>
                  <a:lnTo>
                    <a:pt x="19359" y="1411"/>
                  </a:lnTo>
                  <a:lnTo>
                    <a:pt x="12063" y="11550"/>
                  </a:lnTo>
                  <a:lnTo>
                    <a:pt x="2689" y="31095"/>
                  </a:lnTo>
                  <a:lnTo>
                    <a:pt x="0" y="44159"/>
                  </a:lnTo>
                  <a:lnTo>
                    <a:pt x="1859" y="63415"/>
                  </a:lnTo>
                  <a:lnTo>
                    <a:pt x="6923" y="72399"/>
                  </a:lnTo>
                  <a:lnTo>
                    <a:pt x="10248" y="75783"/>
                  </a:lnTo>
                  <a:lnTo>
                    <a:pt x="19588" y="79542"/>
                  </a:lnTo>
                  <a:lnTo>
                    <a:pt x="25042" y="80545"/>
                  </a:lnTo>
                  <a:lnTo>
                    <a:pt x="29384" y="79802"/>
                  </a:lnTo>
                  <a:lnTo>
                    <a:pt x="32984" y="77896"/>
                  </a:lnTo>
                  <a:lnTo>
                    <a:pt x="38863" y="72015"/>
                  </a:lnTo>
                  <a:lnTo>
                    <a:pt x="43830" y="64698"/>
                  </a:lnTo>
                  <a:lnTo>
                    <a:pt x="44627" y="54860"/>
                  </a:lnTo>
                  <a:lnTo>
                    <a:pt x="43854" y="49273"/>
                  </a:lnTo>
                  <a:lnTo>
                    <a:pt x="37346" y="39303"/>
                  </a:lnTo>
                  <a:lnTo>
                    <a:pt x="2325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378"/>
            <p:cNvSpPr/>
            <p:nvPr>
              <p:custDataLst>
                <p:tags r:id="rId20"/>
              </p:custDataLst>
            </p:nvPr>
          </p:nvSpPr>
          <p:spPr>
            <a:xfrm>
              <a:off x="8978767" y="5674439"/>
              <a:ext cx="177934" cy="233391"/>
            </a:xfrm>
            <a:custGeom>
              <a:avLst/>
              <a:gdLst/>
              <a:ahLst/>
              <a:cxnLst/>
              <a:rect l="0" t="0" r="0" b="0"/>
              <a:pathLst>
                <a:path w="177934" h="233391">
                  <a:moveTo>
                    <a:pt x="133483" y="15161"/>
                  </a:moveTo>
                  <a:lnTo>
                    <a:pt x="133483" y="15161"/>
                  </a:lnTo>
                  <a:lnTo>
                    <a:pt x="130112" y="11790"/>
                  </a:lnTo>
                  <a:lnTo>
                    <a:pt x="124694" y="10135"/>
                  </a:lnTo>
                  <a:lnTo>
                    <a:pt x="102822" y="8889"/>
                  </a:lnTo>
                  <a:lnTo>
                    <a:pt x="87474" y="15576"/>
                  </a:lnTo>
                  <a:lnTo>
                    <a:pt x="51433" y="48977"/>
                  </a:lnTo>
                  <a:lnTo>
                    <a:pt x="32104" y="74641"/>
                  </a:lnTo>
                  <a:lnTo>
                    <a:pt x="13290" y="120822"/>
                  </a:lnTo>
                  <a:lnTo>
                    <a:pt x="895" y="168137"/>
                  </a:lnTo>
                  <a:lnTo>
                    <a:pt x="0" y="193687"/>
                  </a:lnTo>
                  <a:lnTo>
                    <a:pt x="5718" y="213039"/>
                  </a:lnTo>
                  <a:lnTo>
                    <a:pt x="10206" y="221162"/>
                  </a:lnTo>
                  <a:lnTo>
                    <a:pt x="15316" y="226579"/>
                  </a:lnTo>
                  <a:lnTo>
                    <a:pt x="26634" y="232597"/>
                  </a:lnTo>
                  <a:lnTo>
                    <a:pt x="40605" y="233390"/>
                  </a:lnTo>
                  <a:lnTo>
                    <a:pt x="48280" y="232613"/>
                  </a:lnTo>
                  <a:lnTo>
                    <a:pt x="75939" y="218037"/>
                  </a:lnTo>
                  <a:lnTo>
                    <a:pt x="99734" y="189102"/>
                  </a:lnTo>
                  <a:lnTo>
                    <a:pt x="111663" y="156439"/>
                  </a:lnTo>
                  <a:lnTo>
                    <a:pt x="119552" y="116756"/>
                  </a:lnTo>
                  <a:lnTo>
                    <a:pt x="120706" y="75601"/>
                  </a:lnTo>
                  <a:lnTo>
                    <a:pt x="114018" y="32991"/>
                  </a:lnTo>
                  <a:lnTo>
                    <a:pt x="103100" y="9234"/>
                  </a:lnTo>
                  <a:lnTo>
                    <a:pt x="98411" y="4860"/>
                  </a:lnTo>
                  <a:lnTo>
                    <a:pt x="87556" y="0"/>
                  </a:lnTo>
                  <a:lnTo>
                    <a:pt x="82403" y="115"/>
                  </a:lnTo>
                  <a:lnTo>
                    <a:pt x="72915" y="4005"/>
                  </a:lnTo>
                  <a:lnTo>
                    <a:pt x="65875" y="19845"/>
                  </a:lnTo>
                  <a:lnTo>
                    <a:pt x="61808" y="40526"/>
                  </a:lnTo>
                  <a:lnTo>
                    <a:pt x="63482" y="62658"/>
                  </a:lnTo>
                  <a:lnTo>
                    <a:pt x="66624" y="71078"/>
                  </a:lnTo>
                  <a:lnTo>
                    <a:pt x="70564" y="72900"/>
                  </a:lnTo>
                  <a:lnTo>
                    <a:pt x="91008" y="72094"/>
                  </a:lnTo>
                  <a:lnTo>
                    <a:pt x="137009" y="63619"/>
                  </a:lnTo>
                  <a:lnTo>
                    <a:pt x="177933" y="5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571"/>
          <p:cNvGrpSpPr/>
          <p:nvPr/>
        </p:nvGrpSpPr>
        <p:grpSpPr>
          <a:xfrm>
            <a:off x="4196816" y="6196542"/>
            <a:ext cx="1219735" cy="324909"/>
            <a:chOff x="4196816" y="6196542"/>
            <a:chExt cx="1219735" cy="324909"/>
          </a:xfrm>
        </p:grpSpPr>
        <p:sp>
          <p:nvSpPr>
            <p:cNvPr id="674" name="SMARTInkShape-2379"/>
            <p:cNvSpPr/>
            <p:nvPr>
              <p:custDataLst>
                <p:tags r:id="rId11"/>
              </p:custDataLst>
            </p:nvPr>
          </p:nvSpPr>
          <p:spPr>
            <a:xfrm>
              <a:off x="5025765" y="6196542"/>
              <a:ext cx="390786" cy="292595"/>
            </a:xfrm>
            <a:custGeom>
              <a:avLst/>
              <a:gdLst/>
              <a:ahLst/>
              <a:cxnLst/>
              <a:rect l="0" t="0" r="0" b="0"/>
              <a:pathLst>
                <a:path w="390786" h="292595">
                  <a:moveTo>
                    <a:pt x="79635" y="172508"/>
                  </a:moveTo>
                  <a:lnTo>
                    <a:pt x="79635" y="172508"/>
                  </a:lnTo>
                  <a:lnTo>
                    <a:pt x="70796" y="154832"/>
                  </a:lnTo>
                  <a:lnTo>
                    <a:pt x="64887" y="148660"/>
                  </a:lnTo>
                  <a:lnTo>
                    <a:pt x="61337" y="146026"/>
                  </a:lnTo>
                  <a:lnTo>
                    <a:pt x="49866" y="144980"/>
                  </a:lnTo>
                  <a:lnTo>
                    <a:pt x="42855" y="145690"/>
                  </a:lnTo>
                  <a:lnTo>
                    <a:pt x="29422" y="154002"/>
                  </a:lnTo>
                  <a:lnTo>
                    <a:pt x="22876" y="160172"/>
                  </a:lnTo>
                  <a:lnTo>
                    <a:pt x="6922" y="192449"/>
                  </a:lnTo>
                  <a:lnTo>
                    <a:pt x="0" y="233293"/>
                  </a:lnTo>
                  <a:lnTo>
                    <a:pt x="4690" y="266562"/>
                  </a:lnTo>
                  <a:lnTo>
                    <a:pt x="15017" y="287551"/>
                  </a:lnTo>
                  <a:lnTo>
                    <a:pt x="18212" y="290831"/>
                  </a:lnTo>
                  <a:lnTo>
                    <a:pt x="21047" y="292312"/>
                  </a:lnTo>
                  <a:lnTo>
                    <a:pt x="23643" y="292594"/>
                  </a:lnTo>
                  <a:lnTo>
                    <a:pt x="30291" y="287263"/>
                  </a:lnTo>
                  <a:lnTo>
                    <a:pt x="34039" y="282878"/>
                  </a:lnTo>
                  <a:lnTo>
                    <a:pt x="46535" y="246259"/>
                  </a:lnTo>
                  <a:lnTo>
                    <a:pt x="56457" y="210461"/>
                  </a:lnTo>
                  <a:lnTo>
                    <a:pt x="61361" y="186521"/>
                  </a:lnTo>
                  <a:lnTo>
                    <a:pt x="66041" y="159273"/>
                  </a:lnTo>
                  <a:lnTo>
                    <a:pt x="70572" y="129818"/>
                  </a:lnTo>
                  <a:lnTo>
                    <a:pt x="75710" y="102420"/>
                  </a:lnTo>
                  <a:lnTo>
                    <a:pt x="81252" y="76394"/>
                  </a:lnTo>
                  <a:lnTo>
                    <a:pt x="90937" y="33835"/>
                  </a:lnTo>
                  <a:lnTo>
                    <a:pt x="95682" y="6616"/>
                  </a:lnTo>
                  <a:lnTo>
                    <a:pt x="95273" y="2645"/>
                  </a:lnTo>
                  <a:lnTo>
                    <a:pt x="94293" y="0"/>
                  </a:lnTo>
                  <a:lnTo>
                    <a:pt x="92935" y="1763"/>
                  </a:lnTo>
                  <a:lnTo>
                    <a:pt x="88358" y="23218"/>
                  </a:lnTo>
                  <a:lnTo>
                    <a:pt x="85982" y="65793"/>
                  </a:lnTo>
                  <a:lnTo>
                    <a:pt x="82927" y="102737"/>
                  </a:lnTo>
                  <a:lnTo>
                    <a:pt x="81098" y="142673"/>
                  </a:lnTo>
                  <a:lnTo>
                    <a:pt x="81697" y="181120"/>
                  </a:lnTo>
                  <a:lnTo>
                    <a:pt x="89966" y="223744"/>
                  </a:lnTo>
                  <a:lnTo>
                    <a:pt x="97397" y="240200"/>
                  </a:lnTo>
                  <a:lnTo>
                    <a:pt x="102060" y="245153"/>
                  </a:lnTo>
                  <a:lnTo>
                    <a:pt x="112885" y="250655"/>
                  </a:lnTo>
                  <a:lnTo>
                    <a:pt x="126633" y="249339"/>
                  </a:lnTo>
                  <a:lnTo>
                    <a:pt x="134250" y="247012"/>
                  </a:lnTo>
                  <a:lnTo>
                    <a:pt x="148358" y="235019"/>
                  </a:lnTo>
                  <a:lnTo>
                    <a:pt x="160273" y="217930"/>
                  </a:lnTo>
                  <a:lnTo>
                    <a:pt x="171789" y="181976"/>
                  </a:lnTo>
                  <a:lnTo>
                    <a:pt x="172804" y="169660"/>
                  </a:lnTo>
                  <a:lnTo>
                    <a:pt x="172086" y="166377"/>
                  </a:lnTo>
                  <a:lnTo>
                    <a:pt x="170903" y="164188"/>
                  </a:lnTo>
                  <a:lnTo>
                    <a:pt x="167996" y="163433"/>
                  </a:lnTo>
                  <a:lnTo>
                    <a:pt x="159123" y="164477"/>
                  </a:lnTo>
                  <a:lnTo>
                    <a:pt x="142228" y="175773"/>
                  </a:lnTo>
                  <a:lnTo>
                    <a:pt x="133795" y="188540"/>
                  </a:lnTo>
                  <a:lnTo>
                    <a:pt x="130558" y="195896"/>
                  </a:lnTo>
                  <a:lnTo>
                    <a:pt x="130725" y="213476"/>
                  </a:lnTo>
                  <a:lnTo>
                    <a:pt x="136208" y="231639"/>
                  </a:lnTo>
                  <a:lnTo>
                    <a:pt x="145701" y="246766"/>
                  </a:lnTo>
                  <a:lnTo>
                    <a:pt x="162619" y="258663"/>
                  </a:lnTo>
                  <a:lnTo>
                    <a:pt x="173058" y="263811"/>
                  </a:lnTo>
                  <a:lnTo>
                    <a:pt x="197827" y="265769"/>
                  </a:lnTo>
                  <a:lnTo>
                    <a:pt x="241420" y="258937"/>
                  </a:lnTo>
                  <a:lnTo>
                    <a:pt x="288203" y="244213"/>
                  </a:lnTo>
                  <a:lnTo>
                    <a:pt x="315559" y="229072"/>
                  </a:lnTo>
                  <a:lnTo>
                    <a:pt x="340743" y="202830"/>
                  </a:lnTo>
                  <a:lnTo>
                    <a:pt x="347378" y="190453"/>
                  </a:lnTo>
                  <a:lnTo>
                    <a:pt x="347030" y="186588"/>
                  </a:lnTo>
                  <a:lnTo>
                    <a:pt x="344682" y="184010"/>
                  </a:lnTo>
                  <a:lnTo>
                    <a:pt x="341000" y="182293"/>
                  </a:lnTo>
                  <a:lnTo>
                    <a:pt x="322333" y="183247"/>
                  </a:lnTo>
                  <a:lnTo>
                    <a:pt x="306975" y="191863"/>
                  </a:lnTo>
                  <a:lnTo>
                    <a:pt x="277490" y="220389"/>
                  </a:lnTo>
                  <a:lnTo>
                    <a:pt x="269876" y="234710"/>
                  </a:lnTo>
                  <a:lnTo>
                    <a:pt x="267198" y="248131"/>
                  </a:lnTo>
                  <a:lnTo>
                    <a:pt x="268360" y="261152"/>
                  </a:lnTo>
                  <a:lnTo>
                    <a:pt x="271068" y="266175"/>
                  </a:lnTo>
                  <a:lnTo>
                    <a:pt x="279722" y="273639"/>
                  </a:lnTo>
                  <a:lnTo>
                    <a:pt x="284993" y="275207"/>
                  </a:lnTo>
                  <a:lnTo>
                    <a:pt x="296494" y="275067"/>
                  </a:lnTo>
                  <a:lnTo>
                    <a:pt x="301819" y="271925"/>
                  </a:lnTo>
                  <a:lnTo>
                    <a:pt x="322385" y="244723"/>
                  </a:lnTo>
                  <a:lnTo>
                    <a:pt x="333574" y="221536"/>
                  </a:lnTo>
                  <a:lnTo>
                    <a:pt x="343251" y="185361"/>
                  </a:lnTo>
                  <a:lnTo>
                    <a:pt x="347807" y="161323"/>
                  </a:lnTo>
                  <a:lnTo>
                    <a:pt x="352255" y="134006"/>
                  </a:lnTo>
                  <a:lnTo>
                    <a:pt x="356631" y="104507"/>
                  </a:lnTo>
                  <a:lnTo>
                    <a:pt x="359549" y="79195"/>
                  </a:lnTo>
                  <a:lnTo>
                    <a:pt x="362791" y="36022"/>
                  </a:lnTo>
                  <a:lnTo>
                    <a:pt x="364616" y="6949"/>
                  </a:lnTo>
                  <a:lnTo>
                    <a:pt x="363461" y="4280"/>
                  </a:lnTo>
                  <a:lnTo>
                    <a:pt x="361281" y="3911"/>
                  </a:lnTo>
                  <a:lnTo>
                    <a:pt x="358415" y="5078"/>
                  </a:lnTo>
                  <a:lnTo>
                    <a:pt x="351011" y="33685"/>
                  </a:lnTo>
                  <a:lnTo>
                    <a:pt x="348414" y="69886"/>
                  </a:lnTo>
                  <a:lnTo>
                    <a:pt x="347964" y="114198"/>
                  </a:lnTo>
                  <a:lnTo>
                    <a:pt x="348833" y="137867"/>
                  </a:lnTo>
                  <a:lnTo>
                    <a:pt x="352383" y="183218"/>
                  </a:lnTo>
                  <a:lnTo>
                    <a:pt x="358666" y="219837"/>
                  </a:lnTo>
                  <a:lnTo>
                    <a:pt x="381513" y="265557"/>
                  </a:lnTo>
                  <a:lnTo>
                    <a:pt x="390785" y="280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380"/>
            <p:cNvSpPr/>
            <p:nvPr>
              <p:custDataLst>
                <p:tags r:id="rId12"/>
              </p:custDataLst>
            </p:nvPr>
          </p:nvSpPr>
          <p:spPr>
            <a:xfrm>
              <a:off x="4940300" y="6299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381"/>
            <p:cNvSpPr/>
            <p:nvPr>
              <p:custDataLst>
                <p:tags r:id="rId13"/>
              </p:custDataLst>
            </p:nvPr>
          </p:nvSpPr>
          <p:spPr>
            <a:xfrm>
              <a:off x="4965700" y="63690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6741"/>
                  </a:lnTo>
                  <a:lnTo>
                    <a:pt x="5957" y="46453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382"/>
            <p:cNvSpPr/>
            <p:nvPr>
              <p:custDataLst>
                <p:tags r:id="rId14"/>
              </p:custDataLst>
            </p:nvPr>
          </p:nvSpPr>
          <p:spPr>
            <a:xfrm>
              <a:off x="4866067" y="6317624"/>
              <a:ext cx="74234" cy="153027"/>
            </a:xfrm>
            <a:custGeom>
              <a:avLst/>
              <a:gdLst/>
              <a:ahLst/>
              <a:cxnLst/>
              <a:rect l="0" t="0" r="0" b="0"/>
              <a:pathLst>
                <a:path w="74234" h="153027">
                  <a:moveTo>
                    <a:pt x="74233" y="51426"/>
                  </a:moveTo>
                  <a:lnTo>
                    <a:pt x="74233" y="51426"/>
                  </a:lnTo>
                  <a:lnTo>
                    <a:pt x="59729" y="12150"/>
                  </a:lnTo>
                  <a:lnTo>
                    <a:pt x="51089" y="2220"/>
                  </a:lnTo>
                  <a:lnTo>
                    <a:pt x="46103" y="277"/>
                  </a:lnTo>
                  <a:lnTo>
                    <a:pt x="34920" y="0"/>
                  </a:lnTo>
                  <a:lnTo>
                    <a:pt x="22894" y="5992"/>
                  </a:lnTo>
                  <a:lnTo>
                    <a:pt x="11904" y="15712"/>
                  </a:lnTo>
                  <a:lnTo>
                    <a:pt x="4667" y="27086"/>
                  </a:lnTo>
                  <a:lnTo>
                    <a:pt x="0" y="45390"/>
                  </a:lnTo>
                  <a:lnTo>
                    <a:pt x="2670" y="56034"/>
                  </a:lnTo>
                  <a:lnTo>
                    <a:pt x="19253" y="77736"/>
                  </a:lnTo>
                  <a:lnTo>
                    <a:pt x="46535" y="106167"/>
                  </a:lnTo>
                  <a:lnTo>
                    <a:pt x="51339" y="116677"/>
                  </a:lnTo>
                  <a:lnTo>
                    <a:pt x="52620" y="122444"/>
                  </a:lnTo>
                  <a:lnTo>
                    <a:pt x="52063" y="127699"/>
                  </a:lnTo>
                  <a:lnTo>
                    <a:pt x="47682" y="137301"/>
                  </a:lnTo>
                  <a:lnTo>
                    <a:pt x="41030" y="144391"/>
                  </a:lnTo>
                  <a:lnTo>
                    <a:pt x="34076" y="149188"/>
                  </a:lnTo>
                  <a:lnTo>
                    <a:pt x="23433" y="153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383"/>
            <p:cNvSpPr/>
            <p:nvPr>
              <p:custDataLst>
                <p:tags r:id="rId15"/>
              </p:custDataLst>
            </p:nvPr>
          </p:nvSpPr>
          <p:spPr>
            <a:xfrm>
              <a:off x="4705350" y="64135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9"/>
                  </a:lnTo>
                  <a:lnTo>
                    <a:pt x="50910" y="102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384"/>
            <p:cNvSpPr/>
            <p:nvPr>
              <p:custDataLst>
                <p:tags r:id="rId16"/>
              </p:custDataLst>
            </p:nvPr>
          </p:nvSpPr>
          <p:spPr>
            <a:xfrm>
              <a:off x="4476750" y="6349853"/>
              <a:ext cx="177801" cy="117718"/>
            </a:xfrm>
            <a:custGeom>
              <a:avLst/>
              <a:gdLst/>
              <a:ahLst/>
              <a:cxnLst/>
              <a:rect l="0" t="0" r="0" b="0"/>
              <a:pathLst>
                <a:path w="177801" h="117718">
                  <a:moveTo>
                    <a:pt x="0" y="50947"/>
                  </a:moveTo>
                  <a:lnTo>
                    <a:pt x="0" y="50947"/>
                  </a:lnTo>
                  <a:lnTo>
                    <a:pt x="26515" y="59786"/>
                  </a:lnTo>
                  <a:lnTo>
                    <a:pt x="38595" y="60049"/>
                  </a:lnTo>
                  <a:lnTo>
                    <a:pt x="51020" y="57109"/>
                  </a:lnTo>
                  <a:lnTo>
                    <a:pt x="63598" y="51099"/>
                  </a:lnTo>
                  <a:lnTo>
                    <a:pt x="79208" y="36410"/>
                  </a:lnTo>
                  <a:lnTo>
                    <a:pt x="81733" y="30673"/>
                  </a:lnTo>
                  <a:lnTo>
                    <a:pt x="82657" y="18653"/>
                  </a:lnTo>
                  <a:lnTo>
                    <a:pt x="78835" y="8137"/>
                  </a:lnTo>
                  <a:lnTo>
                    <a:pt x="75840" y="3356"/>
                  </a:lnTo>
                  <a:lnTo>
                    <a:pt x="71021" y="876"/>
                  </a:lnTo>
                  <a:lnTo>
                    <a:pt x="58141" y="0"/>
                  </a:lnTo>
                  <a:lnTo>
                    <a:pt x="52166" y="2872"/>
                  </a:lnTo>
                  <a:lnTo>
                    <a:pt x="41765" y="13588"/>
                  </a:lnTo>
                  <a:lnTo>
                    <a:pt x="31346" y="38859"/>
                  </a:lnTo>
                  <a:lnTo>
                    <a:pt x="27162" y="68689"/>
                  </a:lnTo>
                  <a:lnTo>
                    <a:pt x="29946" y="85644"/>
                  </a:lnTo>
                  <a:lnTo>
                    <a:pt x="36592" y="99529"/>
                  </a:lnTo>
                  <a:lnTo>
                    <a:pt x="46602" y="110404"/>
                  </a:lnTo>
                  <a:lnTo>
                    <a:pt x="63751" y="116178"/>
                  </a:lnTo>
                  <a:lnTo>
                    <a:pt x="74251" y="117717"/>
                  </a:lnTo>
                  <a:lnTo>
                    <a:pt x="112625" y="109771"/>
                  </a:lnTo>
                  <a:lnTo>
                    <a:pt x="151904" y="97383"/>
                  </a:lnTo>
                  <a:lnTo>
                    <a:pt x="177800" y="89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385"/>
            <p:cNvSpPr/>
            <p:nvPr>
              <p:custDataLst>
                <p:tags r:id="rId17"/>
              </p:custDataLst>
            </p:nvPr>
          </p:nvSpPr>
          <p:spPr>
            <a:xfrm>
              <a:off x="4343400" y="6341295"/>
              <a:ext cx="82551" cy="180156"/>
            </a:xfrm>
            <a:custGeom>
              <a:avLst/>
              <a:gdLst/>
              <a:ahLst/>
              <a:cxnLst/>
              <a:rect l="0" t="0" r="0" b="0"/>
              <a:pathLst>
                <a:path w="82551" h="180156">
                  <a:moveTo>
                    <a:pt x="0" y="15055"/>
                  </a:moveTo>
                  <a:lnTo>
                    <a:pt x="0" y="15055"/>
                  </a:lnTo>
                  <a:lnTo>
                    <a:pt x="0" y="9588"/>
                  </a:lnTo>
                  <a:lnTo>
                    <a:pt x="6908" y="51116"/>
                  </a:lnTo>
                  <a:lnTo>
                    <a:pt x="11556" y="95086"/>
                  </a:lnTo>
                  <a:lnTo>
                    <a:pt x="12670" y="140448"/>
                  </a:lnTo>
                  <a:lnTo>
                    <a:pt x="9320" y="134837"/>
                  </a:lnTo>
                  <a:lnTo>
                    <a:pt x="6741" y="93039"/>
                  </a:lnTo>
                  <a:lnTo>
                    <a:pt x="8348" y="51098"/>
                  </a:lnTo>
                  <a:lnTo>
                    <a:pt x="15173" y="20089"/>
                  </a:lnTo>
                  <a:lnTo>
                    <a:pt x="22266" y="6710"/>
                  </a:lnTo>
                  <a:lnTo>
                    <a:pt x="30121" y="763"/>
                  </a:lnTo>
                  <a:lnTo>
                    <a:pt x="40199" y="0"/>
                  </a:lnTo>
                  <a:lnTo>
                    <a:pt x="45850" y="785"/>
                  </a:lnTo>
                  <a:lnTo>
                    <a:pt x="51028" y="4130"/>
                  </a:lnTo>
                  <a:lnTo>
                    <a:pt x="60543" y="15374"/>
                  </a:lnTo>
                  <a:lnTo>
                    <a:pt x="73835" y="47684"/>
                  </a:lnTo>
                  <a:lnTo>
                    <a:pt x="79967" y="85165"/>
                  </a:lnTo>
                  <a:lnTo>
                    <a:pt x="82040" y="130687"/>
                  </a:lnTo>
                  <a:lnTo>
                    <a:pt x="82550" y="180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386"/>
            <p:cNvSpPr/>
            <p:nvPr>
              <p:custDataLst>
                <p:tags r:id="rId18"/>
              </p:custDataLst>
            </p:nvPr>
          </p:nvSpPr>
          <p:spPr>
            <a:xfrm>
              <a:off x="4196816" y="6338522"/>
              <a:ext cx="79592" cy="152007"/>
            </a:xfrm>
            <a:custGeom>
              <a:avLst/>
              <a:gdLst/>
              <a:ahLst/>
              <a:cxnLst/>
              <a:rect l="0" t="0" r="0" b="0"/>
              <a:pathLst>
                <a:path w="79592" h="152007">
                  <a:moveTo>
                    <a:pt x="76734" y="17828"/>
                  </a:moveTo>
                  <a:lnTo>
                    <a:pt x="76734" y="17828"/>
                  </a:lnTo>
                  <a:lnTo>
                    <a:pt x="61987" y="4963"/>
                  </a:lnTo>
                  <a:lnTo>
                    <a:pt x="58436" y="2900"/>
                  </a:lnTo>
                  <a:lnTo>
                    <a:pt x="43325" y="0"/>
                  </a:lnTo>
                  <a:lnTo>
                    <a:pt x="37528" y="2415"/>
                  </a:lnTo>
                  <a:lnTo>
                    <a:pt x="25443" y="12624"/>
                  </a:lnTo>
                  <a:lnTo>
                    <a:pt x="10109" y="37611"/>
                  </a:lnTo>
                  <a:lnTo>
                    <a:pt x="0" y="74097"/>
                  </a:lnTo>
                  <a:lnTo>
                    <a:pt x="532" y="98106"/>
                  </a:lnTo>
                  <a:lnTo>
                    <a:pt x="6177" y="119829"/>
                  </a:lnTo>
                  <a:lnTo>
                    <a:pt x="15742" y="138892"/>
                  </a:lnTo>
                  <a:lnTo>
                    <a:pt x="21256" y="145104"/>
                  </a:lnTo>
                  <a:lnTo>
                    <a:pt x="33027" y="152006"/>
                  </a:lnTo>
                  <a:lnTo>
                    <a:pt x="39835" y="151730"/>
                  </a:lnTo>
                  <a:lnTo>
                    <a:pt x="54925" y="145779"/>
                  </a:lnTo>
                  <a:lnTo>
                    <a:pt x="67276" y="134197"/>
                  </a:lnTo>
                  <a:lnTo>
                    <a:pt x="72545" y="127157"/>
                  </a:lnTo>
                  <a:lnTo>
                    <a:pt x="78400" y="109929"/>
                  </a:lnTo>
                  <a:lnTo>
                    <a:pt x="79591" y="90511"/>
                  </a:lnTo>
                  <a:lnTo>
                    <a:pt x="72328" y="61863"/>
                  </a:lnTo>
                  <a:lnTo>
                    <a:pt x="65133" y="48923"/>
                  </a:lnTo>
                  <a:lnTo>
                    <a:pt x="59828" y="44908"/>
                  </a:lnTo>
                  <a:lnTo>
                    <a:pt x="19584" y="30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572"/>
          <p:cNvGrpSpPr/>
          <p:nvPr/>
        </p:nvGrpSpPr>
        <p:grpSpPr>
          <a:xfrm>
            <a:off x="5911104" y="6153150"/>
            <a:ext cx="572247" cy="393905"/>
            <a:chOff x="5911104" y="6153150"/>
            <a:chExt cx="572247" cy="393905"/>
          </a:xfrm>
        </p:grpSpPr>
        <p:sp>
          <p:nvSpPr>
            <p:cNvPr id="683" name="SMARTInkShape-2387"/>
            <p:cNvSpPr/>
            <p:nvPr>
              <p:custDataLst>
                <p:tags r:id="rId6"/>
              </p:custDataLst>
            </p:nvPr>
          </p:nvSpPr>
          <p:spPr>
            <a:xfrm>
              <a:off x="6331473" y="6369050"/>
              <a:ext cx="151878" cy="25401"/>
            </a:xfrm>
            <a:custGeom>
              <a:avLst/>
              <a:gdLst/>
              <a:ahLst/>
              <a:cxnLst/>
              <a:rect l="0" t="0" r="0" b="0"/>
              <a:pathLst>
                <a:path w="15187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5436" y="22029"/>
                  </a:lnTo>
                  <a:lnTo>
                    <a:pt x="3448" y="20331"/>
                  </a:lnTo>
                  <a:lnTo>
                    <a:pt x="0" y="13843"/>
                  </a:lnTo>
                  <a:lnTo>
                    <a:pt x="6374" y="9668"/>
                  </a:lnTo>
                  <a:lnTo>
                    <a:pt x="37425" y="7332"/>
                  </a:lnTo>
                  <a:lnTo>
                    <a:pt x="77961" y="4906"/>
                  </a:lnTo>
                  <a:lnTo>
                    <a:pt x="119025" y="2180"/>
                  </a:lnTo>
                  <a:lnTo>
                    <a:pt x="1518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388"/>
            <p:cNvSpPr/>
            <p:nvPr>
              <p:custDataLst>
                <p:tags r:id="rId7"/>
              </p:custDataLst>
            </p:nvPr>
          </p:nvSpPr>
          <p:spPr>
            <a:xfrm>
              <a:off x="6366274" y="6229350"/>
              <a:ext cx="53577" cy="292736"/>
            </a:xfrm>
            <a:custGeom>
              <a:avLst/>
              <a:gdLst/>
              <a:ahLst/>
              <a:cxnLst/>
              <a:rect l="0" t="0" r="0" b="0"/>
              <a:pathLst>
                <a:path w="53577" h="292736">
                  <a:moveTo>
                    <a:pt x="34526" y="0"/>
                  </a:moveTo>
                  <a:lnTo>
                    <a:pt x="34526" y="0"/>
                  </a:lnTo>
                  <a:lnTo>
                    <a:pt x="41267" y="0"/>
                  </a:lnTo>
                  <a:lnTo>
                    <a:pt x="43255" y="705"/>
                  </a:lnTo>
                  <a:lnTo>
                    <a:pt x="44577" y="1881"/>
                  </a:lnTo>
                  <a:lnTo>
                    <a:pt x="45461" y="3371"/>
                  </a:lnTo>
                  <a:lnTo>
                    <a:pt x="36033" y="47023"/>
                  </a:lnTo>
                  <a:lnTo>
                    <a:pt x="26023" y="80166"/>
                  </a:lnTo>
                  <a:lnTo>
                    <a:pt x="14519" y="121707"/>
                  </a:lnTo>
                  <a:lnTo>
                    <a:pt x="4467" y="165570"/>
                  </a:lnTo>
                  <a:lnTo>
                    <a:pt x="0" y="203879"/>
                  </a:lnTo>
                  <a:lnTo>
                    <a:pt x="856" y="247066"/>
                  </a:lnTo>
                  <a:lnTo>
                    <a:pt x="5577" y="275465"/>
                  </a:lnTo>
                  <a:lnTo>
                    <a:pt x="11312" y="286587"/>
                  </a:lnTo>
                  <a:lnTo>
                    <a:pt x="14817" y="290541"/>
                  </a:lnTo>
                  <a:lnTo>
                    <a:pt x="19270" y="292472"/>
                  </a:lnTo>
                  <a:lnTo>
                    <a:pt x="29863" y="292735"/>
                  </a:lnTo>
                  <a:lnTo>
                    <a:pt x="34945" y="289701"/>
                  </a:lnTo>
                  <a:lnTo>
                    <a:pt x="53576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389"/>
            <p:cNvSpPr/>
            <p:nvPr>
              <p:custDataLst>
                <p:tags r:id="rId8"/>
              </p:custDataLst>
            </p:nvPr>
          </p:nvSpPr>
          <p:spPr>
            <a:xfrm>
              <a:off x="6032498" y="6371715"/>
              <a:ext cx="200481" cy="134935"/>
            </a:xfrm>
            <a:custGeom>
              <a:avLst/>
              <a:gdLst/>
              <a:ahLst/>
              <a:cxnLst/>
              <a:rect l="0" t="0" r="0" b="0"/>
              <a:pathLst>
                <a:path w="200481" h="134935">
                  <a:moveTo>
                    <a:pt x="2" y="29085"/>
                  </a:moveTo>
                  <a:lnTo>
                    <a:pt x="2" y="29085"/>
                  </a:lnTo>
                  <a:lnTo>
                    <a:pt x="0" y="37924"/>
                  </a:lnTo>
                  <a:lnTo>
                    <a:pt x="2119" y="39917"/>
                  </a:lnTo>
                  <a:lnTo>
                    <a:pt x="10115" y="44012"/>
                  </a:lnTo>
                  <a:lnTo>
                    <a:pt x="57439" y="35660"/>
                  </a:lnTo>
                  <a:lnTo>
                    <a:pt x="77035" y="29890"/>
                  </a:lnTo>
                  <a:lnTo>
                    <a:pt x="92801" y="20270"/>
                  </a:lnTo>
                  <a:lnTo>
                    <a:pt x="101218" y="10821"/>
                  </a:lnTo>
                  <a:lnTo>
                    <a:pt x="103462" y="6325"/>
                  </a:lnTo>
                  <a:lnTo>
                    <a:pt x="102841" y="3329"/>
                  </a:lnTo>
                  <a:lnTo>
                    <a:pt x="100311" y="1330"/>
                  </a:lnTo>
                  <a:lnTo>
                    <a:pt x="96509" y="0"/>
                  </a:lnTo>
                  <a:lnTo>
                    <a:pt x="74300" y="4866"/>
                  </a:lnTo>
                  <a:lnTo>
                    <a:pt x="48749" y="18616"/>
                  </a:lnTo>
                  <a:lnTo>
                    <a:pt x="30046" y="39467"/>
                  </a:lnTo>
                  <a:lnTo>
                    <a:pt x="25819" y="53454"/>
                  </a:lnTo>
                  <a:lnTo>
                    <a:pt x="25680" y="60149"/>
                  </a:lnTo>
                  <a:lnTo>
                    <a:pt x="27704" y="65317"/>
                  </a:lnTo>
                  <a:lnTo>
                    <a:pt x="35598" y="72940"/>
                  </a:lnTo>
                  <a:lnTo>
                    <a:pt x="49923" y="76798"/>
                  </a:lnTo>
                  <a:lnTo>
                    <a:pt x="69461" y="77101"/>
                  </a:lnTo>
                  <a:lnTo>
                    <a:pt x="107523" y="69340"/>
                  </a:lnTo>
                  <a:lnTo>
                    <a:pt x="145219" y="57397"/>
                  </a:lnTo>
                  <a:lnTo>
                    <a:pt x="168025" y="46608"/>
                  </a:lnTo>
                  <a:lnTo>
                    <a:pt x="182394" y="32875"/>
                  </a:lnTo>
                  <a:lnTo>
                    <a:pt x="187213" y="25261"/>
                  </a:lnTo>
                  <a:lnTo>
                    <a:pt x="189014" y="19480"/>
                  </a:lnTo>
                  <a:lnTo>
                    <a:pt x="188805" y="14921"/>
                  </a:lnTo>
                  <a:lnTo>
                    <a:pt x="187254" y="11174"/>
                  </a:lnTo>
                  <a:lnTo>
                    <a:pt x="184104" y="8678"/>
                  </a:lnTo>
                  <a:lnTo>
                    <a:pt x="174958" y="5905"/>
                  </a:lnTo>
                  <a:lnTo>
                    <a:pt x="165719" y="6553"/>
                  </a:lnTo>
                  <a:lnTo>
                    <a:pt x="161281" y="7714"/>
                  </a:lnTo>
                  <a:lnTo>
                    <a:pt x="158321" y="9898"/>
                  </a:lnTo>
                  <a:lnTo>
                    <a:pt x="156348" y="12765"/>
                  </a:lnTo>
                  <a:lnTo>
                    <a:pt x="155033" y="16089"/>
                  </a:lnTo>
                  <a:lnTo>
                    <a:pt x="155451" y="23545"/>
                  </a:lnTo>
                  <a:lnTo>
                    <a:pt x="164842" y="46570"/>
                  </a:lnTo>
                  <a:lnTo>
                    <a:pt x="189421" y="86587"/>
                  </a:lnTo>
                  <a:lnTo>
                    <a:pt x="197078" y="102619"/>
                  </a:lnTo>
                  <a:lnTo>
                    <a:pt x="200480" y="116800"/>
                  </a:lnTo>
                  <a:lnTo>
                    <a:pt x="199976" y="122134"/>
                  </a:lnTo>
                  <a:lnTo>
                    <a:pt x="198229" y="126395"/>
                  </a:lnTo>
                  <a:lnTo>
                    <a:pt x="195653" y="129942"/>
                  </a:lnTo>
                  <a:lnTo>
                    <a:pt x="185265" y="133882"/>
                  </a:lnTo>
                  <a:lnTo>
                    <a:pt x="178545" y="134934"/>
                  </a:lnTo>
                  <a:lnTo>
                    <a:pt x="167314" y="132338"/>
                  </a:lnTo>
                  <a:lnTo>
                    <a:pt x="162343" y="129671"/>
                  </a:lnTo>
                  <a:lnTo>
                    <a:pt x="139702" y="98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390"/>
            <p:cNvSpPr/>
            <p:nvPr>
              <p:custDataLst>
                <p:tags r:id="rId9"/>
              </p:custDataLst>
            </p:nvPr>
          </p:nvSpPr>
          <p:spPr>
            <a:xfrm>
              <a:off x="5915130" y="6343650"/>
              <a:ext cx="104671" cy="31751"/>
            </a:xfrm>
            <a:custGeom>
              <a:avLst/>
              <a:gdLst/>
              <a:ahLst/>
              <a:cxnLst/>
              <a:rect l="0" t="0" r="0" b="0"/>
              <a:pathLst>
                <a:path w="104671" h="31751">
                  <a:moveTo>
                    <a:pt x="9420" y="31750"/>
                  </a:moveTo>
                  <a:lnTo>
                    <a:pt x="9420" y="31750"/>
                  </a:lnTo>
                  <a:lnTo>
                    <a:pt x="6049" y="28379"/>
                  </a:lnTo>
                  <a:lnTo>
                    <a:pt x="2513" y="26724"/>
                  </a:lnTo>
                  <a:lnTo>
                    <a:pt x="581" y="26283"/>
                  </a:lnTo>
                  <a:lnTo>
                    <a:pt x="0" y="25988"/>
                  </a:lnTo>
                  <a:lnTo>
                    <a:pt x="317" y="25791"/>
                  </a:lnTo>
                  <a:lnTo>
                    <a:pt x="39537" y="13213"/>
                  </a:lnTo>
                  <a:lnTo>
                    <a:pt x="86682" y="3342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391"/>
            <p:cNvSpPr/>
            <p:nvPr>
              <p:custDataLst>
                <p:tags r:id="rId10"/>
              </p:custDataLst>
            </p:nvPr>
          </p:nvSpPr>
          <p:spPr>
            <a:xfrm>
              <a:off x="5911104" y="6153150"/>
              <a:ext cx="95997" cy="393905"/>
            </a:xfrm>
            <a:custGeom>
              <a:avLst/>
              <a:gdLst/>
              <a:ahLst/>
              <a:cxnLst/>
              <a:rect l="0" t="0" r="0" b="0"/>
              <a:pathLst>
                <a:path w="95997" h="393905">
                  <a:moveTo>
                    <a:pt x="76946" y="0"/>
                  </a:moveTo>
                  <a:lnTo>
                    <a:pt x="76946" y="0"/>
                  </a:lnTo>
                  <a:lnTo>
                    <a:pt x="70205" y="6741"/>
                  </a:lnTo>
                  <a:lnTo>
                    <a:pt x="59270" y="41273"/>
                  </a:lnTo>
                  <a:lnTo>
                    <a:pt x="49334" y="81608"/>
                  </a:lnTo>
                  <a:lnTo>
                    <a:pt x="43722" y="105206"/>
                  </a:lnTo>
                  <a:lnTo>
                    <a:pt x="36452" y="132226"/>
                  </a:lnTo>
                  <a:lnTo>
                    <a:pt x="28078" y="161527"/>
                  </a:lnTo>
                  <a:lnTo>
                    <a:pt x="18967" y="192352"/>
                  </a:lnTo>
                  <a:lnTo>
                    <a:pt x="12188" y="221368"/>
                  </a:lnTo>
                  <a:lnTo>
                    <a:pt x="6962" y="249177"/>
                  </a:lnTo>
                  <a:lnTo>
                    <a:pt x="2775" y="276186"/>
                  </a:lnTo>
                  <a:lnTo>
                    <a:pt x="0" y="321246"/>
                  </a:lnTo>
                  <a:lnTo>
                    <a:pt x="1827" y="356559"/>
                  </a:lnTo>
                  <a:lnTo>
                    <a:pt x="7341" y="379309"/>
                  </a:lnTo>
                  <a:lnTo>
                    <a:pt x="11493" y="386223"/>
                  </a:lnTo>
                  <a:lnTo>
                    <a:pt x="16377" y="390832"/>
                  </a:lnTo>
                  <a:lnTo>
                    <a:pt x="21750" y="393904"/>
                  </a:lnTo>
                  <a:lnTo>
                    <a:pt x="28154" y="393835"/>
                  </a:lnTo>
                  <a:lnTo>
                    <a:pt x="42795" y="388116"/>
                  </a:lnTo>
                  <a:lnTo>
                    <a:pt x="66906" y="366254"/>
                  </a:lnTo>
                  <a:lnTo>
                    <a:pt x="88786" y="322061"/>
                  </a:lnTo>
                  <a:lnTo>
                    <a:pt x="95996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555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16</cp:revision>
  <dcterms:created xsi:type="dcterms:W3CDTF">2019-02-25T20:56:46Z</dcterms:created>
  <dcterms:modified xsi:type="dcterms:W3CDTF">2019-04-01T21:42:16Z</dcterms:modified>
</cp:coreProperties>
</file>